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845e2a8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845e2a8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7700" y="1102200"/>
            <a:ext cx="90486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A/B Test Analysis For Website Feature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293925" y="3188975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Jia Menahil Rasheed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June/15/2025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00200"/>
            <a:ext cx="8520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 Project Overview</a:t>
            </a:r>
            <a:endParaRPr b="1"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1125"/>
            <a:ext cx="8520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This project is build to a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nalyze the results of an A/B test conducted on a website to determine if a new feature (treatment group) had a statistically significant impact on a key metric (e.g., conversion rate, click-through rate) compared to the existing version (control group).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identify distinct customer groups and develop targeted marketing strategies</a:t>
            </a:r>
            <a:endParaRPr sz="14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20425" y="218950"/>
            <a:ext cx="8685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Methodology 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02250"/>
            <a:ext cx="9144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highlight>
                  <a:srgbClr val="F1C232"/>
                </a:highlight>
              </a:rPr>
              <a:t>Conversion Rate: </a:t>
            </a:r>
            <a:endParaRPr b="1" sz="1900">
              <a:solidFill>
                <a:srgbClr val="000000"/>
              </a:solidFill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Used  chi-square test.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highlight>
                  <a:srgbClr val="F1C232"/>
                </a:highlight>
              </a:rPr>
              <a:t>Click Through Rate (CTR): </a:t>
            </a:r>
            <a:endParaRPr b="1" sz="1900">
              <a:solidFill>
                <a:srgbClr val="000000"/>
              </a:solidFill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Used chi-square test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highlight>
                  <a:srgbClr val="F1C232"/>
                </a:highlight>
              </a:rPr>
              <a:t>Page Views: </a:t>
            </a:r>
            <a:endParaRPr b="1" sz="1900">
              <a:solidFill>
                <a:srgbClr val="000000"/>
              </a:solidFill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Used t test.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23550" y="1601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23550" y="782250"/>
            <a:ext cx="85206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D966"/>
                </a:highlight>
              </a:rPr>
              <a:t>Conversion Rate:</a:t>
            </a:r>
            <a:endParaRPr b="1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Control group conversion rate: 1.01%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</a:rPr>
              <a:t>Treatment group conversion rate: 1.12%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P-value: 0.1160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Statistical Significance: NO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highlight>
                  <a:srgbClr val="FFD966"/>
                </a:highlight>
              </a:rPr>
              <a:t>Click Through Rate (CTR):</a:t>
            </a:r>
            <a:endParaRPr b="1">
              <a:solidFill>
                <a:srgbClr val="1F1F1F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Control CTR: 0.7336 (73.36%)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Treatment CTR: 0.7641 (76.41%)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P-value: 0.0000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Statistical Significance: YES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highlight>
                  <a:srgbClr val="FFD966"/>
                </a:highlight>
              </a:rPr>
              <a:t>Page Views:</a:t>
            </a:r>
            <a:endParaRPr b="1">
              <a:solidFill>
                <a:srgbClr val="1F1F1F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Control PageViews - Mean: 9.45, Std: 4.45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Treatment PageViews - Mean: 10.56, Std: 5.06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P-value: 0.0000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Statistical Significance: YES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9450" y="2483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FUNNEL LEAK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79450" y="925825"/>
            <a:ext cx="8652600" cy="4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More people are engaging (higher CTR, more page views).But the same percentage is not converting This suggests the treatment attracts attention but doesn't improve the conversion experience 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DO NOT implement the current treatment - it's not solving the real problem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Analyze the conversion funnel - where are the extra clicks going?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Investigate user behavior - are users getting confused or frustrated?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post-click experience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experience improvement - Reduce friction in conversion process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