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40750" y="764175"/>
            <a:ext cx="85206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Customer Churn Prediction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293925" y="3188975"/>
            <a:ext cx="8520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Jia Menahil Rasheed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May/23/2025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062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 </a:t>
            </a:r>
            <a:r>
              <a:rPr b="1" lang="en" sz="2700"/>
              <a:t>Project Overview</a:t>
            </a:r>
            <a:endParaRPr b="1" sz="27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11125"/>
            <a:ext cx="85206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This project focuses on predicting customer churn for a telecom company. Due to class imbalance in the target variable, the Random Oversampling technique was applied to balance the dataset. Three tree-based classification models—Decision Tree, Random Forest, and XGBoost—were trained and evaluated. Random Forest emerged as the best-performing model and was further optimized using hyperparameter tuning, achieving a final accuracy of 0.81. Additionally, the top 10 most important features influencing churn were identified to provide valuable business insights.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85175" y="2189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Data and Methodology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The model was trained on a dataset of 2,000 customer records, including features like Tenure, Monthly Charges, Payment Method, Internet Service, and Churn, etc. Key steps included: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Preprocessing: Handling missing values and encoding categorical variables.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Model Selection: Random Forest was chosen.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Training: Used an 80/20 train-test split with hyperparameter tuning via randomized search cv.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Model Performance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The Random Forest model achieved: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 Accuracy: 0.81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 Precision: 0.80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 Recall: 0.83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F1-Score: 0.82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ROC-AUC: 0.90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 The high recall value indicates the model is effective at identifying customers who are likely to churn, which is crucial for proactive retention strategies.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Key Findings 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17800"/>
            <a:ext cx="85206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>
                <a:solidFill>
                  <a:srgbClr val="000000"/>
                </a:solidFill>
              </a:rPr>
              <a:t>Model Performance </a:t>
            </a:r>
            <a:r>
              <a:rPr lang="en" sz="1700">
                <a:solidFill>
                  <a:srgbClr val="000000"/>
                </a:solidFill>
              </a:rPr>
              <a:t>: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The Random Forest model achieved a ROC-AUC score of 0.90 on the test set, demonstrating strong discriminatory power between churned and retained customers.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>
                <a:solidFill>
                  <a:srgbClr val="000000"/>
                </a:solidFill>
              </a:rPr>
              <a:t>Class Imbalance Impact</a:t>
            </a:r>
            <a:r>
              <a:rPr lang="en" sz="1700">
                <a:solidFill>
                  <a:srgbClr val="000000"/>
                </a:solidFill>
              </a:rPr>
              <a:t> :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Random Oversampling outperformed SMOTE, which led to overfitting, and was therefore selected for addressing class imbalance.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>
                <a:solidFill>
                  <a:srgbClr val="000000"/>
                </a:solidFill>
              </a:rPr>
              <a:t>Feature Importance</a:t>
            </a:r>
            <a:r>
              <a:rPr lang="en" sz="1700">
                <a:solidFill>
                  <a:srgbClr val="000000"/>
                </a:solidFill>
              </a:rPr>
              <a:t>: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Key features influencing churn included </a:t>
            </a:r>
            <a:r>
              <a:rPr i="1" lang="en" sz="1700">
                <a:solidFill>
                  <a:srgbClr val="000000"/>
                </a:solidFill>
              </a:rPr>
              <a:t>Tenure</a:t>
            </a:r>
            <a:r>
              <a:rPr lang="en" sz="1700">
                <a:solidFill>
                  <a:srgbClr val="000000"/>
                </a:solidFill>
              </a:rPr>
              <a:t>, </a:t>
            </a:r>
            <a:r>
              <a:rPr i="1" lang="en" sz="1700">
                <a:solidFill>
                  <a:srgbClr val="000000"/>
                </a:solidFill>
              </a:rPr>
              <a:t>Monthly Charges</a:t>
            </a:r>
            <a:r>
              <a:rPr lang="en" sz="1700">
                <a:solidFill>
                  <a:srgbClr val="000000"/>
                </a:solidFill>
              </a:rPr>
              <a:t>, </a:t>
            </a:r>
            <a:r>
              <a:rPr i="1" lang="en" sz="1700">
                <a:solidFill>
                  <a:srgbClr val="000000"/>
                </a:solidFill>
              </a:rPr>
              <a:t>PaymentMethod</a:t>
            </a:r>
            <a:r>
              <a:rPr lang="en" sz="1700">
                <a:solidFill>
                  <a:srgbClr val="000000"/>
                </a:solidFill>
              </a:rPr>
              <a:t>, and </a:t>
            </a:r>
            <a:r>
              <a:rPr i="1" lang="en" sz="1700">
                <a:solidFill>
                  <a:srgbClr val="000000"/>
                </a:solidFill>
              </a:rPr>
              <a:t>Contract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Actionable Insights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</a:rPr>
              <a:t>Recommendation 1: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         Offer loyalty discounts to short-term contract customers.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 Recommendation 2: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Short Tenure = High Churn Risk: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Newer customers (with low tenure) are more prone to churn. This highlights the need for improved onboarding and early engagement initiatives.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Challenges and Limitations</a:t>
            </a:r>
            <a:endParaRPr b="1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</a:rPr>
              <a:t>Challenge: Missing Values in “TotalCharges” column.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Solution: Imputed missing values by calculating </a:t>
            </a:r>
            <a:r>
              <a:rPr i="1" lang="en" sz="1700">
                <a:solidFill>
                  <a:srgbClr val="000000"/>
                </a:solidFill>
              </a:rPr>
              <a:t>TotalCharges = Tenure × MonthlyCharges</a:t>
            </a:r>
            <a:r>
              <a:rPr lang="en" sz="1700">
                <a:solidFill>
                  <a:srgbClr val="000000"/>
                </a:solidFill>
              </a:rPr>
              <a:t> 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Challenge: Imbalance target variable (“Churn”).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	Solution: Addressed class imbalance using Random Oversampling, which   performed better than SMOTE and avoided overfitting issues.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 </a:t>
            </a:r>
            <a:endParaRPr b="1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The churn prediction model successfully identifies key factors influencing customer churn in the telecom sector. By handling class imbalance through Random Oversampling and optimizing a Random Forest classifier, the model achieved a high ROC-AUC score of 0.90 and accuracy of 0.81, indicating strong predictive performance.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