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7700" y="1102200"/>
            <a:ext cx="90486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Customer Segmentation Using Clustering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293925" y="3188975"/>
            <a:ext cx="85206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Jia Menahil Rasheed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June/10/2025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00200"/>
            <a:ext cx="85206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/>
              <a:t> Project Overview</a:t>
            </a:r>
            <a:endParaRPr b="1" sz="27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11125"/>
            <a:ext cx="85206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5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This project is build to identify distinct customer groups and develop targeted marketing strategies using k mean clustering.</a:t>
            </a:r>
            <a:endParaRPr sz="175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identify distinct customer groups and develop targeted marketing strategies</a:t>
            </a:r>
            <a:endParaRPr sz="145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20425" y="218950"/>
            <a:ext cx="8685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Segmentation </a:t>
            </a:r>
            <a:r>
              <a:rPr b="1" lang="en"/>
              <a:t>Methodology 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902250"/>
            <a:ext cx="91440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Recency: </a:t>
            </a:r>
            <a:r>
              <a:rPr lang="en" sz="1700">
                <a:solidFill>
                  <a:srgbClr val="000000"/>
                </a:solidFill>
              </a:rPr>
              <a:t>Days since last purchase.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Frequency: </a:t>
            </a:r>
            <a:r>
              <a:rPr lang="en" sz="1700">
                <a:solidFill>
                  <a:srgbClr val="000000"/>
                </a:solidFill>
              </a:rPr>
              <a:t>Number of transactions.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Monetary: </a:t>
            </a:r>
            <a:r>
              <a:rPr lang="en" sz="1700">
                <a:solidFill>
                  <a:srgbClr val="000000"/>
                </a:solidFill>
              </a:rPr>
              <a:t>Total spending amount.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Following are the steps involved in the project: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Data Preprocessing:</a:t>
            </a:r>
            <a:r>
              <a:rPr lang="en" sz="1700">
                <a:solidFill>
                  <a:srgbClr val="000000"/>
                </a:solidFill>
              </a:rPr>
              <a:t> Cleaned transaction data and calculated RFM metrics for each customer.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Optimal Clustering: </a:t>
            </a:r>
            <a:r>
              <a:rPr lang="en" sz="1700">
                <a:solidFill>
                  <a:srgbClr val="000000"/>
                </a:solidFill>
              </a:rPr>
              <a:t>I used elbow method to determine the optimal numbers of clusters.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K mean clustering: </a:t>
            </a:r>
            <a:r>
              <a:rPr lang="en" sz="1700">
                <a:solidFill>
                  <a:srgbClr val="000000"/>
                </a:solidFill>
              </a:rPr>
              <a:t>Applied k mean algorithm to segment customers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Into distinct groups.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179450" y="2483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Customer Segments</a:t>
            </a:r>
            <a:endParaRPr b="1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79450" y="925825"/>
            <a:ext cx="9402300" cy="43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000000"/>
                </a:solidFill>
              </a:rPr>
              <a:t>Two distinct groups were identified: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highlight>
                  <a:srgbClr val="38761D"/>
                </a:highlight>
              </a:rPr>
              <a:t>1.Loyal Customers:</a:t>
            </a:r>
            <a:endParaRPr b="1" sz="1700">
              <a:solidFill>
                <a:schemeClr val="lt1"/>
              </a:solidFill>
              <a:highlight>
                <a:srgbClr val="38761D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High Frequency of purchase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Higher spending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Recent transactions activity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highlight>
                  <a:srgbClr val="CC0000"/>
                </a:highlight>
              </a:rPr>
              <a:t>2.At_Risk Customer</a:t>
            </a:r>
            <a:endParaRPr b="1" sz="1700">
              <a:solidFill>
                <a:schemeClr val="lt1"/>
              </a:solidFill>
              <a:highlight>
                <a:srgbClr val="CC0000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Lower frequency of purchase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Lower spending amounts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Potentially longer recency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23550" y="1601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Targeting Marketing Strategies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223550" y="782250"/>
            <a:ext cx="85206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 </a:t>
            </a:r>
            <a:r>
              <a:rPr b="1" lang="en" sz="1700">
                <a:solidFill>
                  <a:schemeClr val="lt1"/>
                </a:solidFill>
                <a:highlight>
                  <a:srgbClr val="38761D"/>
                </a:highlight>
              </a:rPr>
              <a:t>1.Loyal Customers Strategy</a:t>
            </a:r>
            <a:endParaRPr b="1" sz="1700">
              <a:solidFill>
                <a:schemeClr val="lt1"/>
              </a:solidFill>
              <a:highlight>
                <a:srgbClr val="38761D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VIP programs, exclusive offers, early access to new products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bundle offers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Referral incentives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Birthday offers, anniversary deals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 </a:t>
            </a:r>
            <a:r>
              <a:rPr b="1" lang="en" sz="1700">
                <a:solidFill>
                  <a:srgbClr val="000000"/>
                </a:solidFill>
                <a:highlight>
                  <a:srgbClr val="FFFF00"/>
                </a:highlight>
              </a:rPr>
              <a:t> 2.At_risk Customers Strategy</a:t>
            </a:r>
            <a:endParaRPr b="1" sz="17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special discounts, limited-time offers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Customer surveys, feedback requests, preference updates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highlight>
                  <a:srgbClr val="FFFFFF"/>
                </a:highlight>
              </a:rPr>
              <a:t>Competitive pricing, free shipping, money-back guarantees</a:t>
            </a:r>
            <a:endParaRPr sz="17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