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bbf128c8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bf128c8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bf128c8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bf128c8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0d3b558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0d3b55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0d3b558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0d3b558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0d3b558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0d3b558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0d3b5580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0d3b558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0d3b5580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0d3b5580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0d3b5580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0d3b5580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0d3b5580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0d3b5580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0d3b5580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0d3b5580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cxnSp>
        <p:nvCxnSpPr>
          <p:cNvPr id="52" name="Google Shape;52;p14"/>
          <p:cNvCxnSpPr/>
          <p:nvPr/>
        </p:nvCxnSpPr>
        <p:spPr>
          <a:xfrm rot="10800000">
            <a:off x="-57" y="2495550"/>
            <a:ext cx="9136200" cy="0"/>
          </a:xfrm>
          <a:prstGeom prst="straightConnector1">
            <a:avLst/>
          </a:prstGeom>
          <a:noFill/>
          <a:ln cap="flat" cmpd="sng" w="76200">
            <a:solidFill>
              <a:srgbClr val="6AA84F"/>
            </a:solidFill>
            <a:prstDash val="solid"/>
            <a:round/>
            <a:headEnd len="sm" w="sm" type="none"/>
            <a:tailEnd len="sm" w="sm" type="none"/>
          </a:ln>
        </p:spPr>
      </p:cxnSp>
      <p:sp>
        <p:nvSpPr>
          <p:cNvPr id="53" name="Google Shape;53;p14"/>
          <p:cNvSpPr txBox="1"/>
          <p:nvPr>
            <p:ph type="ctrTitle"/>
          </p:nvPr>
        </p:nvSpPr>
        <p:spPr>
          <a:xfrm>
            <a:off x="564525" y="1426875"/>
            <a:ext cx="7522200" cy="1022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0000"/>
              </a:buClr>
              <a:buSzPts val="3200"/>
              <a:buFont typeface="Arial"/>
              <a:buChar char="●"/>
              <a:defRPr sz="3200">
                <a:solidFill>
                  <a:srgbClr val="000000"/>
                </a:solidFill>
                <a:latin typeface="Arial"/>
                <a:ea typeface="Arial"/>
                <a:cs typeface="Arial"/>
                <a:sym typeface="Arial"/>
              </a:defRPr>
            </a:lvl1pPr>
            <a:lvl2pPr lvl="1" rtl="0" algn="ctr">
              <a:spcBef>
                <a:spcPts val="0"/>
              </a:spcBef>
              <a:spcAft>
                <a:spcPts val="0"/>
              </a:spcAft>
              <a:buSzPts val="5400"/>
              <a:buChar char="○"/>
              <a:defRPr sz="5400"/>
            </a:lvl2pPr>
            <a:lvl3pPr lvl="2" rtl="0" algn="ctr">
              <a:spcBef>
                <a:spcPts val="0"/>
              </a:spcBef>
              <a:spcAft>
                <a:spcPts val="0"/>
              </a:spcAft>
              <a:buSzPts val="5400"/>
              <a:buChar char="■"/>
              <a:defRPr sz="5400"/>
            </a:lvl3pPr>
            <a:lvl4pPr lvl="3" rtl="0" algn="ctr">
              <a:spcBef>
                <a:spcPts val="0"/>
              </a:spcBef>
              <a:spcAft>
                <a:spcPts val="0"/>
              </a:spcAft>
              <a:buSzPts val="5400"/>
              <a:buChar char="●"/>
              <a:defRPr sz="5400"/>
            </a:lvl4pPr>
            <a:lvl5pPr lvl="4" rtl="0" algn="ctr">
              <a:spcBef>
                <a:spcPts val="0"/>
              </a:spcBef>
              <a:spcAft>
                <a:spcPts val="0"/>
              </a:spcAft>
              <a:buSzPts val="5400"/>
              <a:buChar char="○"/>
              <a:defRPr sz="5400"/>
            </a:lvl5pPr>
            <a:lvl6pPr lvl="5" rtl="0" algn="ctr">
              <a:spcBef>
                <a:spcPts val="0"/>
              </a:spcBef>
              <a:spcAft>
                <a:spcPts val="0"/>
              </a:spcAft>
              <a:buSzPts val="5400"/>
              <a:buChar char="■"/>
              <a:defRPr sz="5400"/>
            </a:lvl6pPr>
            <a:lvl7pPr lvl="6" rtl="0" algn="ctr">
              <a:spcBef>
                <a:spcPts val="0"/>
              </a:spcBef>
              <a:spcAft>
                <a:spcPts val="0"/>
              </a:spcAft>
              <a:buSzPts val="5400"/>
              <a:buChar char="●"/>
              <a:defRPr sz="5400"/>
            </a:lvl7pPr>
            <a:lvl8pPr lvl="7" rtl="0" algn="ctr">
              <a:spcBef>
                <a:spcPts val="0"/>
              </a:spcBef>
              <a:spcAft>
                <a:spcPts val="0"/>
              </a:spcAft>
              <a:buSzPts val="5400"/>
              <a:buChar char="○"/>
              <a:defRPr sz="5400"/>
            </a:lvl8pPr>
            <a:lvl9pPr lvl="8" rtl="0" algn="ctr">
              <a:spcBef>
                <a:spcPts val="0"/>
              </a:spcBef>
              <a:spcAft>
                <a:spcPts val="0"/>
              </a:spcAft>
              <a:buSzPts val="5400"/>
              <a:buChar char="■"/>
              <a:defRPr sz="5400"/>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
        <p:nvSpPr>
          <p:cNvPr id="55" name="Google Shape;55;p14"/>
          <p:cNvSpPr txBox="1"/>
          <p:nvPr>
            <p:ph idx="1" type="subTitle"/>
          </p:nvPr>
        </p:nvSpPr>
        <p:spPr>
          <a:xfrm>
            <a:off x="564525" y="2541825"/>
            <a:ext cx="3882300" cy="48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頁">
  <p:cSld name="CUSTOM">
    <p:spTree>
      <p:nvGrpSpPr>
        <p:cNvPr id="56" name="Shape 56"/>
        <p:cNvGrpSpPr/>
        <p:nvPr/>
      </p:nvGrpSpPr>
      <p:grpSpPr>
        <a:xfrm>
          <a:off x="0" y="0"/>
          <a:ext cx="0" cy="0"/>
          <a:chOff x="0" y="0"/>
          <a:chExt cx="0" cy="0"/>
        </a:xfrm>
      </p:grpSpPr>
      <p:pic>
        <p:nvPicPr>
          <p:cNvPr id="57" name="Google Shape;57;p15"/>
          <p:cNvPicPr preferRelativeResize="0"/>
          <p:nvPr/>
        </p:nvPicPr>
        <p:blipFill>
          <a:blip r:embed="rId2">
            <a:alphaModFix/>
          </a:blip>
          <a:stretch>
            <a:fillRect/>
          </a:stretch>
        </p:blipFill>
        <p:spPr>
          <a:xfrm>
            <a:off x="8627545" y="280675"/>
            <a:ext cx="393600" cy="393600"/>
          </a:xfrm>
          <a:prstGeom prst="rect">
            <a:avLst/>
          </a:prstGeom>
          <a:noFill/>
          <a:ln>
            <a:noFill/>
          </a:ln>
        </p:spPr>
      </p:pic>
      <p:sp>
        <p:nvSpPr>
          <p:cNvPr id="58" name="Google Shape;58;p15"/>
          <p:cNvSpPr txBox="1"/>
          <p:nvPr>
            <p:ph idx="12" type="sldNum"/>
          </p:nvPr>
        </p:nvSpPr>
        <p:spPr>
          <a:xfrm>
            <a:off x="8627550" y="280675"/>
            <a:ext cx="393600" cy="324300"/>
          </a:xfrm>
          <a:prstGeom prst="rect">
            <a:avLst/>
          </a:prstGeom>
          <a:noFill/>
          <a:ln>
            <a:noFill/>
          </a:ln>
        </p:spPr>
        <p:txBody>
          <a:bodyPr anchorCtr="0" anchor="ctr" bIns="91425" lIns="91425" spcFirstLastPara="1" rIns="91425" wrap="square" tIns="91425">
            <a:noAutofit/>
          </a:bodyPr>
          <a:lstStyle>
            <a:lvl1pPr lvl="0" rtl="0" algn="ctr">
              <a:buNone/>
              <a:defRPr b="1" sz="1100">
                <a:solidFill>
                  <a:srgbClr val="FFFFFF"/>
                </a:solidFill>
              </a:defRPr>
            </a:lvl1pPr>
            <a:lvl2pPr lvl="1" rtl="0" algn="ctr">
              <a:buNone/>
              <a:defRPr b="1" sz="1100">
                <a:solidFill>
                  <a:srgbClr val="FFFFFF"/>
                </a:solidFill>
              </a:defRPr>
            </a:lvl2pPr>
            <a:lvl3pPr lvl="2" rtl="0" algn="ctr">
              <a:buNone/>
              <a:defRPr b="1" sz="1100">
                <a:solidFill>
                  <a:srgbClr val="FFFFFF"/>
                </a:solidFill>
              </a:defRPr>
            </a:lvl3pPr>
            <a:lvl4pPr lvl="3" rtl="0" algn="ctr">
              <a:buNone/>
              <a:defRPr b="1" sz="1100">
                <a:solidFill>
                  <a:srgbClr val="FFFFFF"/>
                </a:solidFill>
              </a:defRPr>
            </a:lvl4pPr>
            <a:lvl5pPr lvl="4" rtl="0" algn="ctr">
              <a:buNone/>
              <a:defRPr b="1" sz="1100">
                <a:solidFill>
                  <a:srgbClr val="FFFFFF"/>
                </a:solidFill>
              </a:defRPr>
            </a:lvl5pPr>
            <a:lvl6pPr lvl="5" rtl="0" algn="ctr">
              <a:buNone/>
              <a:defRPr b="1" sz="1100">
                <a:solidFill>
                  <a:srgbClr val="FFFFFF"/>
                </a:solidFill>
              </a:defRPr>
            </a:lvl6pPr>
            <a:lvl7pPr lvl="6" rtl="0" algn="ctr">
              <a:buNone/>
              <a:defRPr b="1" sz="1100">
                <a:solidFill>
                  <a:srgbClr val="FFFFFF"/>
                </a:solidFill>
              </a:defRPr>
            </a:lvl7pPr>
            <a:lvl8pPr lvl="7" rtl="0" algn="ctr">
              <a:buNone/>
              <a:defRPr b="1" sz="1100">
                <a:solidFill>
                  <a:srgbClr val="FFFFFF"/>
                </a:solidFill>
              </a:defRPr>
            </a:lvl8pPr>
            <a:lvl9pPr lvl="8" rtl="0" algn="ctr">
              <a:buNone/>
              <a:defRPr b="1" sz="1100">
                <a:solidFill>
                  <a:srgbClr val="FFFFFF"/>
                </a:solidFi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6"/>
          <p:cNvSpPr/>
          <p:nvPr/>
        </p:nvSpPr>
        <p:spPr>
          <a:xfrm>
            <a:off x="-50" y="2571900"/>
            <a:ext cx="9144000" cy="2571600"/>
          </a:xfrm>
          <a:prstGeom prst="rect">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0C343D"/>
              </a:buClr>
              <a:buSzPts val="3200"/>
              <a:buFont typeface="Arial"/>
              <a:buChar char="●"/>
              <a:defRPr sz="3200">
                <a:solidFill>
                  <a:srgbClr val="0C343D"/>
                </a:solidFill>
                <a:latin typeface="Arial"/>
                <a:ea typeface="Arial"/>
                <a:cs typeface="Arial"/>
                <a:sym typeface="Aria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100">
                <a:solidFill>
                  <a:schemeClr val="lt1"/>
                </a:solidFill>
              </a:defRPr>
            </a:lvl1pPr>
            <a:lvl2pPr lvl="1" rtl="0">
              <a:buNone/>
              <a:defRPr b="1" sz="1100">
                <a:solidFill>
                  <a:schemeClr val="lt1"/>
                </a:solidFill>
              </a:defRPr>
            </a:lvl2pPr>
            <a:lvl3pPr lvl="2" rtl="0">
              <a:buNone/>
              <a:defRPr b="1" sz="1100">
                <a:solidFill>
                  <a:schemeClr val="lt1"/>
                </a:solidFill>
              </a:defRPr>
            </a:lvl3pPr>
            <a:lvl4pPr lvl="3" rtl="0">
              <a:buNone/>
              <a:defRPr b="1" sz="1100">
                <a:solidFill>
                  <a:schemeClr val="lt1"/>
                </a:solidFill>
              </a:defRPr>
            </a:lvl4pPr>
            <a:lvl5pPr lvl="4" rtl="0">
              <a:buNone/>
              <a:defRPr b="1" sz="1100">
                <a:solidFill>
                  <a:schemeClr val="lt1"/>
                </a:solidFill>
              </a:defRPr>
            </a:lvl5pPr>
            <a:lvl6pPr lvl="5" rtl="0">
              <a:buNone/>
              <a:defRPr b="1" sz="1100">
                <a:solidFill>
                  <a:schemeClr val="lt1"/>
                </a:solidFill>
              </a:defRPr>
            </a:lvl6pPr>
            <a:lvl7pPr lvl="6" rtl="0">
              <a:buNone/>
              <a:defRPr b="1" sz="1100">
                <a:solidFill>
                  <a:schemeClr val="lt1"/>
                </a:solidFill>
              </a:defRPr>
            </a:lvl7pPr>
            <a:lvl8pPr lvl="7" rtl="0">
              <a:buNone/>
              <a:defRPr b="1" sz="1100">
                <a:solidFill>
                  <a:schemeClr val="lt1"/>
                </a:solidFill>
              </a:defRPr>
            </a:lvl8pPr>
            <a:lvl9pPr lvl="8" rtl="0">
              <a:buNone/>
              <a:defRPr b="1" sz="1100">
                <a:solidFill>
                  <a:schemeClr val="lt1"/>
                </a:solidFill>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idx="1" type="subTitle"/>
          </p:nvPr>
        </p:nvSpPr>
        <p:spPr>
          <a:xfrm>
            <a:off x="1537800" y="905125"/>
            <a:ext cx="6068400" cy="258900"/>
          </a:xfrm>
          <a:prstGeom prst="rect">
            <a:avLst/>
          </a:prstGeom>
          <a:noFill/>
          <a:ln>
            <a:noFill/>
          </a:ln>
        </p:spPr>
        <p:txBody>
          <a:bodyPr anchorCtr="0" anchor="t" bIns="0" lIns="36000" spcFirstLastPara="1" rIns="36000" wrap="square" tIns="0">
            <a:noAutofit/>
          </a:bodyPr>
          <a:lstStyle>
            <a:lvl1pPr lvl="0" rtl="0" algn="ctr">
              <a:lnSpc>
                <a:spcPct val="100000"/>
              </a:lnSpc>
              <a:spcBef>
                <a:spcPts val="0"/>
              </a:spcBef>
              <a:spcAft>
                <a:spcPts val="0"/>
              </a:spcAft>
              <a:buNone/>
              <a:defRPr b="1" sz="1800">
                <a:solidFill>
                  <a:srgbClr val="999999"/>
                </a:solidFill>
                <a:latin typeface="Calibri"/>
                <a:ea typeface="Calibri"/>
                <a:cs typeface="Calibri"/>
                <a:sym typeface="Calibr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5" name="Google Shape;65;p17"/>
          <p:cNvPicPr preferRelativeResize="0"/>
          <p:nvPr/>
        </p:nvPicPr>
        <p:blipFill>
          <a:blip r:embed="rId2">
            <a:alphaModFix/>
          </a:blip>
          <a:stretch>
            <a:fillRect/>
          </a:stretch>
        </p:blipFill>
        <p:spPr>
          <a:xfrm>
            <a:off x="8627545" y="280675"/>
            <a:ext cx="393600" cy="393600"/>
          </a:xfrm>
          <a:prstGeom prst="rect">
            <a:avLst/>
          </a:prstGeom>
          <a:noFill/>
          <a:ln>
            <a:noFill/>
          </a:ln>
        </p:spPr>
      </p:pic>
      <p:sp>
        <p:nvSpPr>
          <p:cNvPr id="66" name="Google Shape;66;p17"/>
          <p:cNvSpPr txBox="1"/>
          <p:nvPr>
            <p:ph type="title"/>
          </p:nvPr>
        </p:nvSpPr>
        <p:spPr>
          <a:xfrm>
            <a:off x="311700" y="202225"/>
            <a:ext cx="8520600" cy="550500"/>
          </a:xfrm>
          <a:prstGeom prst="rect">
            <a:avLst/>
          </a:prstGeom>
          <a:noFill/>
          <a:ln>
            <a:noFill/>
          </a:ln>
        </p:spPr>
        <p:txBody>
          <a:bodyPr anchorCtr="0" anchor="ctr" bIns="0" lIns="90000" spcFirstLastPara="1" rIns="72000" wrap="square" tIns="0">
            <a:noAutofit/>
          </a:bodyPr>
          <a:lstStyle>
            <a:lvl1pPr lvl="0" rtl="0" algn="ctr">
              <a:lnSpc>
                <a:spcPct val="100000"/>
              </a:lnSpc>
              <a:spcBef>
                <a:spcPts val="0"/>
              </a:spcBef>
              <a:spcAft>
                <a:spcPts val="0"/>
              </a:spcAft>
              <a:buClr>
                <a:srgbClr val="000000"/>
              </a:buClr>
              <a:buSzPts val="3200"/>
              <a:buFont typeface="Calibri"/>
              <a:buChar char="●"/>
              <a:defRPr sz="3200">
                <a:solidFill>
                  <a:srgbClr val="000000"/>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7"/>
          <p:cNvSpPr txBox="1"/>
          <p:nvPr>
            <p:ph idx="2" type="body"/>
          </p:nvPr>
        </p:nvSpPr>
        <p:spPr>
          <a:xfrm>
            <a:off x="311700" y="1299575"/>
            <a:ext cx="8520600" cy="3641700"/>
          </a:xfrm>
          <a:prstGeom prst="rect">
            <a:avLst/>
          </a:prstGeom>
          <a:noFill/>
          <a:ln>
            <a:noFill/>
          </a:ln>
        </p:spPr>
        <p:txBody>
          <a:bodyPr anchorCtr="0" anchor="t" bIns="36000" lIns="36000" spcFirstLastPara="1" rIns="36000" wrap="square" tIns="36000">
            <a:noAutofit/>
          </a:bodyPr>
          <a:lstStyle>
            <a:lvl1pPr indent="-330200" lvl="0" marL="4572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1pPr>
            <a:lvl2pPr indent="-330200" lvl="1" marL="9144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2pPr>
            <a:lvl3pPr indent="-330200" lvl="2" marL="13716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3pPr>
            <a:lvl4pPr indent="-330200" lvl="3" marL="18288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4pPr>
            <a:lvl5pPr indent="-330200" lvl="4" marL="22860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5pPr>
            <a:lvl6pPr indent="-330200" lvl="5" marL="27432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6pPr>
            <a:lvl7pPr indent="-330200" lvl="6" marL="32004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7pPr>
            <a:lvl8pPr indent="-330200" lvl="7" marL="36576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8pPr>
            <a:lvl9pPr indent="-330200" lvl="8" marL="4114800" rtl="0">
              <a:lnSpc>
                <a:spcPct val="115000"/>
              </a:lnSpc>
              <a:spcBef>
                <a:spcPts val="0"/>
              </a:spcBef>
              <a:spcAft>
                <a:spcPts val="0"/>
              </a:spcAft>
              <a:buClr>
                <a:srgbClr val="000000"/>
              </a:buClr>
              <a:buSzPts val="1600"/>
              <a:buFont typeface="Arial"/>
              <a:buChar char="■"/>
              <a:defRPr sz="1600">
                <a:solidFill>
                  <a:srgbClr val="000000"/>
                </a:solidFill>
                <a:latin typeface="Arial"/>
                <a:ea typeface="Arial"/>
                <a:cs typeface="Arial"/>
                <a:sym typeface="Arial"/>
              </a:defRPr>
            </a:lvl9pPr>
          </a:lstStyle>
          <a:p/>
        </p:txBody>
      </p:sp>
      <p:sp>
        <p:nvSpPr>
          <p:cNvPr id="68" name="Google Shape;68;p17"/>
          <p:cNvSpPr txBox="1"/>
          <p:nvPr>
            <p:ph idx="12" type="sldNum"/>
          </p:nvPr>
        </p:nvSpPr>
        <p:spPr>
          <a:xfrm>
            <a:off x="8627550" y="280675"/>
            <a:ext cx="393600" cy="324300"/>
          </a:xfrm>
          <a:prstGeom prst="rect">
            <a:avLst/>
          </a:prstGeom>
          <a:noFill/>
          <a:ln>
            <a:noFill/>
          </a:ln>
        </p:spPr>
        <p:txBody>
          <a:bodyPr anchorCtr="0" anchor="ctr" bIns="91425" lIns="91425" spcFirstLastPara="1" rIns="91425" wrap="square" tIns="91425">
            <a:noAutofit/>
          </a:bodyPr>
          <a:lstStyle>
            <a:lvl1pPr lvl="0" rtl="0" algn="ctr">
              <a:buNone/>
              <a:defRPr b="1" sz="1100">
                <a:solidFill>
                  <a:srgbClr val="FFFFFF"/>
                </a:solidFill>
              </a:defRPr>
            </a:lvl1pPr>
            <a:lvl2pPr lvl="1" rtl="0" algn="ctr">
              <a:buNone/>
              <a:defRPr b="1" sz="1100">
                <a:solidFill>
                  <a:srgbClr val="FFFFFF"/>
                </a:solidFill>
              </a:defRPr>
            </a:lvl2pPr>
            <a:lvl3pPr lvl="2" rtl="0" algn="ctr">
              <a:buNone/>
              <a:defRPr b="1" sz="1100">
                <a:solidFill>
                  <a:srgbClr val="FFFFFF"/>
                </a:solidFill>
              </a:defRPr>
            </a:lvl3pPr>
            <a:lvl4pPr lvl="3" rtl="0" algn="ctr">
              <a:buNone/>
              <a:defRPr b="1" sz="1100">
                <a:solidFill>
                  <a:srgbClr val="FFFFFF"/>
                </a:solidFill>
              </a:defRPr>
            </a:lvl4pPr>
            <a:lvl5pPr lvl="4" rtl="0" algn="ctr">
              <a:buNone/>
              <a:defRPr b="1" sz="1100">
                <a:solidFill>
                  <a:srgbClr val="FFFFFF"/>
                </a:solidFill>
              </a:defRPr>
            </a:lvl5pPr>
            <a:lvl6pPr lvl="5" rtl="0" algn="ctr">
              <a:buNone/>
              <a:defRPr b="1" sz="1100">
                <a:solidFill>
                  <a:srgbClr val="FFFFFF"/>
                </a:solidFill>
              </a:defRPr>
            </a:lvl6pPr>
            <a:lvl7pPr lvl="6" rtl="0" algn="ctr">
              <a:buNone/>
              <a:defRPr b="1" sz="1100">
                <a:solidFill>
                  <a:srgbClr val="FFFFFF"/>
                </a:solidFill>
              </a:defRPr>
            </a:lvl7pPr>
            <a:lvl8pPr lvl="7" rtl="0" algn="ctr">
              <a:buNone/>
              <a:defRPr b="1" sz="1100">
                <a:solidFill>
                  <a:srgbClr val="FFFFFF"/>
                </a:solidFill>
              </a:defRPr>
            </a:lvl8pPr>
            <a:lvl9pPr lvl="8" rtl="0" algn="ctr">
              <a:buNone/>
              <a:defRPr b="1" sz="1100">
                <a:solidFill>
                  <a:srgbClr val="FFFFFF"/>
                </a:solidFill>
              </a:defRPr>
            </a:lvl9pPr>
          </a:lstStyle>
          <a:p>
            <a:pPr indent="0" lvl="0" marL="0" rtl="0" algn="ctr">
              <a:spcBef>
                <a:spcPts val="0"/>
              </a:spcBef>
              <a:spcAft>
                <a:spcPts val="0"/>
              </a:spcAft>
              <a:buNone/>
            </a:pPr>
            <a:fld id="{00000000-1234-1234-1234-123412341234}" type="slidenum">
              <a:rPr lang="zh-TW"/>
              <a:t>‹#›</a:t>
            </a:fld>
            <a:endParaRPr/>
          </a:p>
        </p:txBody>
      </p:sp>
      <p:pic>
        <p:nvPicPr>
          <p:cNvPr id="69" name="Google Shape;69;p17"/>
          <p:cNvPicPr preferRelativeResize="0"/>
          <p:nvPr/>
        </p:nvPicPr>
        <p:blipFill>
          <a:blip r:embed="rId3">
            <a:alphaModFix/>
          </a:blip>
          <a:stretch>
            <a:fillRect/>
          </a:stretch>
        </p:blipFill>
        <p:spPr>
          <a:xfrm>
            <a:off x="4328450" y="752725"/>
            <a:ext cx="487097" cy="1402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參考資料">
  <p:cSld name="TITLE_AND_BODY_1">
    <p:spTree>
      <p:nvGrpSpPr>
        <p:cNvPr id="70" name="Shape 70"/>
        <p:cNvGrpSpPr/>
        <p:nvPr/>
      </p:nvGrpSpPr>
      <p:grpSpPr>
        <a:xfrm>
          <a:off x="0" y="0"/>
          <a:ext cx="0" cy="0"/>
          <a:chOff x="0" y="0"/>
          <a:chExt cx="0" cy="0"/>
        </a:xfrm>
      </p:grpSpPr>
      <p:sp>
        <p:nvSpPr>
          <p:cNvPr id="71" name="Google Shape;71;p18"/>
          <p:cNvSpPr txBox="1"/>
          <p:nvPr>
            <p:ph idx="1" type="subTitle"/>
          </p:nvPr>
        </p:nvSpPr>
        <p:spPr>
          <a:xfrm>
            <a:off x="1537800" y="905125"/>
            <a:ext cx="6068400" cy="258900"/>
          </a:xfrm>
          <a:prstGeom prst="rect">
            <a:avLst/>
          </a:prstGeom>
          <a:noFill/>
          <a:ln>
            <a:noFill/>
          </a:ln>
        </p:spPr>
        <p:txBody>
          <a:bodyPr anchorCtr="0" anchor="t" bIns="0" lIns="36000" spcFirstLastPara="1" rIns="36000" wrap="square" tIns="0">
            <a:noAutofit/>
          </a:bodyPr>
          <a:lstStyle>
            <a:lvl1pPr lvl="0" rtl="0" algn="ctr">
              <a:lnSpc>
                <a:spcPct val="100000"/>
              </a:lnSpc>
              <a:spcBef>
                <a:spcPts val="0"/>
              </a:spcBef>
              <a:spcAft>
                <a:spcPts val="0"/>
              </a:spcAft>
              <a:buNone/>
              <a:defRPr b="1" sz="1800">
                <a:solidFill>
                  <a:srgbClr val="999999"/>
                </a:solidFill>
                <a:latin typeface="Calibri"/>
                <a:ea typeface="Calibri"/>
                <a:cs typeface="Calibri"/>
                <a:sym typeface="Calibr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2" name="Google Shape;72;p18"/>
          <p:cNvPicPr preferRelativeResize="0"/>
          <p:nvPr/>
        </p:nvPicPr>
        <p:blipFill>
          <a:blip r:embed="rId2">
            <a:alphaModFix/>
          </a:blip>
          <a:stretch>
            <a:fillRect/>
          </a:stretch>
        </p:blipFill>
        <p:spPr>
          <a:xfrm>
            <a:off x="8627545" y="280675"/>
            <a:ext cx="393600" cy="393600"/>
          </a:xfrm>
          <a:prstGeom prst="rect">
            <a:avLst/>
          </a:prstGeom>
          <a:noFill/>
          <a:ln>
            <a:noFill/>
          </a:ln>
        </p:spPr>
      </p:pic>
      <p:sp>
        <p:nvSpPr>
          <p:cNvPr id="73" name="Google Shape;73;p18"/>
          <p:cNvSpPr txBox="1"/>
          <p:nvPr>
            <p:ph type="title"/>
          </p:nvPr>
        </p:nvSpPr>
        <p:spPr>
          <a:xfrm>
            <a:off x="311700" y="202225"/>
            <a:ext cx="8520600" cy="550500"/>
          </a:xfrm>
          <a:prstGeom prst="rect">
            <a:avLst/>
          </a:prstGeom>
          <a:noFill/>
          <a:ln>
            <a:noFill/>
          </a:ln>
        </p:spPr>
        <p:txBody>
          <a:bodyPr anchorCtr="0" anchor="ctr" bIns="0" lIns="90000" spcFirstLastPara="1" rIns="72000" wrap="square" tIns="0">
            <a:noAutofit/>
          </a:bodyPr>
          <a:lstStyle>
            <a:lvl1pPr lvl="0" rtl="0" algn="ctr">
              <a:lnSpc>
                <a:spcPct val="100000"/>
              </a:lnSpc>
              <a:spcBef>
                <a:spcPts val="0"/>
              </a:spcBef>
              <a:spcAft>
                <a:spcPts val="0"/>
              </a:spcAft>
              <a:buClr>
                <a:srgbClr val="000000"/>
              </a:buClr>
              <a:buSzPts val="3200"/>
              <a:buFont typeface="Calibri"/>
              <a:buChar char="●"/>
              <a:defRPr sz="3200">
                <a:solidFill>
                  <a:srgbClr val="000000"/>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8"/>
          <p:cNvSpPr txBox="1"/>
          <p:nvPr>
            <p:ph idx="2" type="body"/>
          </p:nvPr>
        </p:nvSpPr>
        <p:spPr>
          <a:xfrm>
            <a:off x="311700" y="1299575"/>
            <a:ext cx="8520600" cy="3641700"/>
          </a:xfrm>
          <a:prstGeom prst="rect">
            <a:avLst/>
          </a:prstGeom>
          <a:noFill/>
          <a:ln>
            <a:noFill/>
          </a:ln>
        </p:spPr>
        <p:txBody>
          <a:bodyPr anchorCtr="0" anchor="t" bIns="36000" lIns="36000" spcFirstLastPara="1" rIns="36000" wrap="square" tIns="36000">
            <a:noAutofit/>
          </a:bodyPr>
          <a:lstStyle>
            <a:lvl1pPr indent="-304800" lvl="0" marL="4572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1pPr>
            <a:lvl2pPr indent="-304800" lvl="1" marL="9144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2pPr>
            <a:lvl3pPr indent="-304800" lvl="2" marL="13716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3pPr>
            <a:lvl4pPr indent="-304800" lvl="3" marL="18288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4pPr>
            <a:lvl5pPr indent="-304800" lvl="4" marL="22860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5pPr>
            <a:lvl6pPr indent="-304800" lvl="5" marL="27432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6pPr>
            <a:lvl7pPr indent="-304800" lvl="6" marL="32004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7pPr>
            <a:lvl8pPr indent="-304800" lvl="7" marL="36576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8pPr>
            <a:lvl9pPr indent="-304800" lvl="8" marL="4114800" rtl="0">
              <a:lnSpc>
                <a:spcPct val="115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9pPr>
          </a:lstStyle>
          <a:p/>
        </p:txBody>
      </p:sp>
      <p:sp>
        <p:nvSpPr>
          <p:cNvPr id="75" name="Google Shape;75;p18"/>
          <p:cNvSpPr txBox="1"/>
          <p:nvPr>
            <p:ph idx="12" type="sldNum"/>
          </p:nvPr>
        </p:nvSpPr>
        <p:spPr>
          <a:xfrm>
            <a:off x="8627550" y="280675"/>
            <a:ext cx="393600" cy="324300"/>
          </a:xfrm>
          <a:prstGeom prst="rect">
            <a:avLst/>
          </a:prstGeom>
          <a:noFill/>
          <a:ln>
            <a:noFill/>
          </a:ln>
        </p:spPr>
        <p:txBody>
          <a:bodyPr anchorCtr="0" anchor="ctr" bIns="91425" lIns="91425" spcFirstLastPara="1" rIns="91425" wrap="square" tIns="91425">
            <a:noAutofit/>
          </a:bodyPr>
          <a:lstStyle>
            <a:lvl1pPr lvl="0" rtl="0" algn="ctr">
              <a:buNone/>
              <a:defRPr b="1" sz="1100">
                <a:solidFill>
                  <a:srgbClr val="FFFFFF"/>
                </a:solidFill>
              </a:defRPr>
            </a:lvl1pPr>
            <a:lvl2pPr lvl="1" rtl="0" algn="ctr">
              <a:buNone/>
              <a:defRPr b="1" sz="1100">
                <a:solidFill>
                  <a:srgbClr val="FFFFFF"/>
                </a:solidFill>
              </a:defRPr>
            </a:lvl2pPr>
            <a:lvl3pPr lvl="2" rtl="0" algn="ctr">
              <a:buNone/>
              <a:defRPr b="1" sz="1100">
                <a:solidFill>
                  <a:srgbClr val="FFFFFF"/>
                </a:solidFill>
              </a:defRPr>
            </a:lvl3pPr>
            <a:lvl4pPr lvl="3" rtl="0" algn="ctr">
              <a:buNone/>
              <a:defRPr b="1" sz="1100">
                <a:solidFill>
                  <a:srgbClr val="FFFFFF"/>
                </a:solidFill>
              </a:defRPr>
            </a:lvl4pPr>
            <a:lvl5pPr lvl="4" rtl="0" algn="ctr">
              <a:buNone/>
              <a:defRPr b="1" sz="1100">
                <a:solidFill>
                  <a:srgbClr val="FFFFFF"/>
                </a:solidFill>
              </a:defRPr>
            </a:lvl5pPr>
            <a:lvl6pPr lvl="5" rtl="0" algn="ctr">
              <a:buNone/>
              <a:defRPr b="1" sz="1100">
                <a:solidFill>
                  <a:srgbClr val="FFFFFF"/>
                </a:solidFill>
              </a:defRPr>
            </a:lvl6pPr>
            <a:lvl7pPr lvl="6" rtl="0" algn="ctr">
              <a:buNone/>
              <a:defRPr b="1" sz="1100">
                <a:solidFill>
                  <a:srgbClr val="FFFFFF"/>
                </a:solidFill>
              </a:defRPr>
            </a:lvl7pPr>
            <a:lvl8pPr lvl="7" rtl="0" algn="ctr">
              <a:buNone/>
              <a:defRPr b="1" sz="1100">
                <a:solidFill>
                  <a:srgbClr val="FFFFFF"/>
                </a:solidFill>
              </a:defRPr>
            </a:lvl8pPr>
            <a:lvl9pPr lvl="8" rtl="0" algn="ctr">
              <a:buNone/>
              <a:defRPr b="1" sz="1100">
                <a:solidFill>
                  <a:srgbClr val="FFFFFF"/>
                </a:solidFill>
              </a:defRPr>
            </a:lvl9pPr>
          </a:lstStyle>
          <a:p>
            <a:pPr indent="0" lvl="0" marL="0" rtl="0" algn="ctr">
              <a:spcBef>
                <a:spcPts val="0"/>
              </a:spcBef>
              <a:spcAft>
                <a:spcPts val="0"/>
              </a:spcAft>
              <a:buNone/>
            </a:pPr>
            <a:fld id="{00000000-1234-1234-1234-123412341234}" type="slidenum">
              <a:rPr lang="zh-TW"/>
              <a:t>‹#›</a:t>
            </a:fld>
            <a:endParaRPr/>
          </a:p>
        </p:txBody>
      </p:sp>
      <p:pic>
        <p:nvPicPr>
          <p:cNvPr id="76" name="Google Shape;76;p18"/>
          <p:cNvPicPr preferRelativeResize="0"/>
          <p:nvPr/>
        </p:nvPicPr>
        <p:blipFill>
          <a:blip r:embed="rId3">
            <a:alphaModFix/>
          </a:blip>
          <a:stretch>
            <a:fillRect/>
          </a:stretch>
        </p:blipFill>
        <p:spPr>
          <a:xfrm>
            <a:off x="4328450" y="752725"/>
            <a:ext cx="487097" cy="1402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9" name="Google Shape;79;p19"/>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
        <p:nvSpPr>
          <p:cNvPr id="81" name="Google Shape;81;p19"/>
          <p:cNvSpPr txBox="1"/>
          <p:nvPr>
            <p:ph idx="3" type="subTitle"/>
          </p:nvPr>
        </p:nvSpPr>
        <p:spPr>
          <a:xfrm>
            <a:off x="1537800" y="905125"/>
            <a:ext cx="6068400" cy="258900"/>
          </a:xfrm>
          <a:prstGeom prst="rect">
            <a:avLst/>
          </a:prstGeom>
          <a:noFill/>
          <a:ln>
            <a:noFill/>
          </a:ln>
        </p:spPr>
        <p:txBody>
          <a:bodyPr anchorCtr="0" anchor="t" bIns="0" lIns="36000" spcFirstLastPara="1" rIns="36000" wrap="square" tIns="0">
            <a:noAutofit/>
          </a:bodyPr>
          <a:lstStyle>
            <a:lvl1pPr lvl="0" rtl="0" algn="ctr">
              <a:lnSpc>
                <a:spcPct val="100000"/>
              </a:lnSpc>
              <a:spcBef>
                <a:spcPts val="0"/>
              </a:spcBef>
              <a:spcAft>
                <a:spcPts val="0"/>
              </a:spcAft>
              <a:buNone/>
              <a:defRPr b="1" sz="1800">
                <a:solidFill>
                  <a:srgbClr val="000000"/>
                </a:solidFill>
                <a:latin typeface="Calibri"/>
                <a:ea typeface="Calibri"/>
                <a:cs typeface="Calibri"/>
                <a:sym typeface="Calibr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2" name="Google Shape;82;p19"/>
          <p:cNvPicPr preferRelativeResize="0"/>
          <p:nvPr/>
        </p:nvPicPr>
        <p:blipFill>
          <a:blip r:embed="rId2">
            <a:alphaModFix/>
          </a:blip>
          <a:stretch>
            <a:fillRect/>
          </a:stretch>
        </p:blipFill>
        <p:spPr>
          <a:xfrm>
            <a:off x="8627545" y="280675"/>
            <a:ext cx="393600" cy="393600"/>
          </a:xfrm>
          <a:prstGeom prst="rect">
            <a:avLst/>
          </a:prstGeom>
          <a:noFill/>
          <a:ln>
            <a:noFill/>
          </a:ln>
        </p:spPr>
      </p:pic>
      <p:sp>
        <p:nvSpPr>
          <p:cNvPr id="83" name="Google Shape;83;p19"/>
          <p:cNvSpPr txBox="1"/>
          <p:nvPr>
            <p:ph type="title"/>
          </p:nvPr>
        </p:nvSpPr>
        <p:spPr>
          <a:xfrm>
            <a:off x="311700" y="202225"/>
            <a:ext cx="8520600" cy="550500"/>
          </a:xfrm>
          <a:prstGeom prst="rect">
            <a:avLst/>
          </a:prstGeom>
          <a:noFill/>
          <a:ln>
            <a:noFill/>
          </a:ln>
        </p:spPr>
        <p:txBody>
          <a:bodyPr anchorCtr="0" anchor="ctr" bIns="0" lIns="90000" spcFirstLastPara="1" rIns="72000" wrap="square" tIns="0">
            <a:noAutofit/>
          </a:bodyPr>
          <a:lstStyle>
            <a:lvl1pPr lvl="0" rtl="0" algn="ctr">
              <a:lnSpc>
                <a:spcPct val="100000"/>
              </a:lnSpc>
              <a:spcBef>
                <a:spcPts val="0"/>
              </a:spcBef>
              <a:spcAft>
                <a:spcPts val="0"/>
              </a:spcAft>
              <a:buClr>
                <a:srgbClr val="000000"/>
              </a:buClr>
              <a:buSzPts val="3200"/>
              <a:buFont typeface="Calibri"/>
              <a:buChar char="●"/>
              <a:defRPr sz="3200">
                <a:solidFill>
                  <a:srgbClr val="000000"/>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 name="Google Shape;84;p19"/>
          <p:cNvSpPr txBox="1"/>
          <p:nvPr>
            <p:ph idx="4" type="sldNum"/>
          </p:nvPr>
        </p:nvSpPr>
        <p:spPr>
          <a:xfrm>
            <a:off x="8627550" y="280675"/>
            <a:ext cx="393600" cy="318300"/>
          </a:xfrm>
          <a:prstGeom prst="rect">
            <a:avLst/>
          </a:prstGeom>
          <a:noFill/>
          <a:ln>
            <a:noFill/>
          </a:ln>
        </p:spPr>
        <p:txBody>
          <a:bodyPr anchorCtr="0" anchor="ctr" bIns="91425" lIns="91425" spcFirstLastPara="1" rIns="91425" wrap="square" tIns="91425">
            <a:noAutofit/>
          </a:bodyPr>
          <a:lstStyle>
            <a:lvl1pPr lvl="0" rtl="0" algn="ctr">
              <a:buNone/>
              <a:defRPr b="1" sz="1100">
                <a:solidFill>
                  <a:srgbClr val="FFFFFF"/>
                </a:solidFill>
              </a:defRPr>
            </a:lvl1pPr>
            <a:lvl2pPr lvl="1" rtl="0" algn="ctr">
              <a:buNone/>
              <a:defRPr b="1" sz="1100">
                <a:solidFill>
                  <a:srgbClr val="FFFFFF"/>
                </a:solidFill>
              </a:defRPr>
            </a:lvl2pPr>
            <a:lvl3pPr lvl="2" rtl="0" algn="ctr">
              <a:buNone/>
              <a:defRPr b="1" sz="1100">
                <a:solidFill>
                  <a:srgbClr val="FFFFFF"/>
                </a:solidFill>
              </a:defRPr>
            </a:lvl3pPr>
            <a:lvl4pPr lvl="3" rtl="0" algn="ctr">
              <a:buNone/>
              <a:defRPr b="1" sz="1100">
                <a:solidFill>
                  <a:srgbClr val="FFFFFF"/>
                </a:solidFill>
              </a:defRPr>
            </a:lvl4pPr>
            <a:lvl5pPr lvl="4" rtl="0" algn="ctr">
              <a:buNone/>
              <a:defRPr b="1" sz="1100">
                <a:solidFill>
                  <a:srgbClr val="FFFFFF"/>
                </a:solidFill>
              </a:defRPr>
            </a:lvl5pPr>
            <a:lvl6pPr lvl="5" rtl="0" algn="ctr">
              <a:buNone/>
              <a:defRPr b="1" sz="1100">
                <a:solidFill>
                  <a:srgbClr val="FFFFFF"/>
                </a:solidFill>
              </a:defRPr>
            </a:lvl6pPr>
            <a:lvl7pPr lvl="6" rtl="0" algn="ctr">
              <a:buNone/>
              <a:defRPr b="1" sz="1100">
                <a:solidFill>
                  <a:srgbClr val="FFFFFF"/>
                </a:solidFill>
              </a:defRPr>
            </a:lvl7pPr>
            <a:lvl8pPr lvl="7" rtl="0" algn="ctr">
              <a:buNone/>
              <a:defRPr b="1" sz="1100">
                <a:solidFill>
                  <a:srgbClr val="FFFFFF"/>
                </a:solidFill>
              </a:defRPr>
            </a:lvl8pPr>
            <a:lvl9pPr lvl="8" rtl="0" algn="ctr">
              <a:buNone/>
              <a:defRPr b="1" sz="1100">
                <a:solidFill>
                  <a:srgbClr val="FFFFFF"/>
                </a:solidFill>
              </a:defRPr>
            </a:lvl9pPr>
          </a:lstStyle>
          <a:p>
            <a:pPr indent="0" lvl="0" marL="0" rtl="0" algn="ctr">
              <a:spcBef>
                <a:spcPts val="0"/>
              </a:spcBef>
              <a:spcAft>
                <a:spcPts val="0"/>
              </a:spcAft>
              <a:buNone/>
            </a:pPr>
            <a:fld id="{00000000-1234-1234-1234-123412341234}" type="slidenum">
              <a:rPr lang="zh-TW"/>
              <a:t>‹#›</a:t>
            </a:fld>
            <a:endParaRPr/>
          </a:p>
        </p:txBody>
      </p:sp>
      <p:pic>
        <p:nvPicPr>
          <p:cNvPr id="85" name="Google Shape;85;p19"/>
          <p:cNvPicPr preferRelativeResize="0"/>
          <p:nvPr/>
        </p:nvPicPr>
        <p:blipFill>
          <a:blip r:embed="rId3">
            <a:alphaModFix/>
          </a:blip>
          <a:stretch>
            <a:fillRect/>
          </a:stretch>
        </p:blipFill>
        <p:spPr>
          <a:xfrm>
            <a:off x="4328450" y="752725"/>
            <a:ext cx="487097" cy="1402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0"/>
          <p:cNvSpPr txBox="1"/>
          <p:nvPr>
            <p:ph idx="1" type="subTitle"/>
          </p:nvPr>
        </p:nvSpPr>
        <p:spPr>
          <a:xfrm>
            <a:off x="1537800" y="905125"/>
            <a:ext cx="6068400" cy="258900"/>
          </a:xfrm>
          <a:prstGeom prst="rect">
            <a:avLst/>
          </a:prstGeom>
          <a:noFill/>
          <a:ln>
            <a:noFill/>
          </a:ln>
        </p:spPr>
        <p:txBody>
          <a:bodyPr anchorCtr="0" anchor="t" bIns="0" lIns="36000" spcFirstLastPara="1" rIns="36000" wrap="square" tIns="0">
            <a:noAutofit/>
          </a:bodyPr>
          <a:lstStyle>
            <a:lvl1pPr lvl="0" rtl="0" algn="ctr">
              <a:lnSpc>
                <a:spcPct val="100000"/>
              </a:lnSpc>
              <a:spcBef>
                <a:spcPts val="0"/>
              </a:spcBef>
              <a:spcAft>
                <a:spcPts val="0"/>
              </a:spcAft>
              <a:buNone/>
              <a:defRPr b="1" sz="1800">
                <a:solidFill>
                  <a:srgbClr val="000000"/>
                </a:solidFill>
                <a:latin typeface="Calibri"/>
                <a:ea typeface="Calibri"/>
                <a:cs typeface="Calibri"/>
                <a:sym typeface="Calibr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8" name="Google Shape;88;p20"/>
          <p:cNvPicPr preferRelativeResize="0"/>
          <p:nvPr/>
        </p:nvPicPr>
        <p:blipFill>
          <a:blip r:embed="rId2">
            <a:alphaModFix/>
          </a:blip>
          <a:stretch>
            <a:fillRect/>
          </a:stretch>
        </p:blipFill>
        <p:spPr>
          <a:xfrm>
            <a:off x="8627545" y="280675"/>
            <a:ext cx="393600" cy="393600"/>
          </a:xfrm>
          <a:prstGeom prst="rect">
            <a:avLst/>
          </a:prstGeom>
          <a:noFill/>
          <a:ln>
            <a:noFill/>
          </a:ln>
        </p:spPr>
      </p:pic>
      <p:sp>
        <p:nvSpPr>
          <p:cNvPr id="89" name="Google Shape;89;p20"/>
          <p:cNvSpPr txBox="1"/>
          <p:nvPr>
            <p:ph type="title"/>
          </p:nvPr>
        </p:nvSpPr>
        <p:spPr>
          <a:xfrm>
            <a:off x="311700" y="202225"/>
            <a:ext cx="8520600" cy="550500"/>
          </a:xfrm>
          <a:prstGeom prst="rect">
            <a:avLst/>
          </a:prstGeom>
          <a:noFill/>
          <a:ln>
            <a:noFill/>
          </a:ln>
        </p:spPr>
        <p:txBody>
          <a:bodyPr anchorCtr="0" anchor="ctr" bIns="0" lIns="90000" spcFirstLastPara="1" rIns="72000" wrap="square" tIns="0">
            <a:noAutofit/>
          </a:bodyPr>
          <a:lstStyle>
            <a:lvl1pPr lvl="0" rtl="0" algn="ctr">
              <a:lnSpc>
                <a:spcPct val="100000"/>
              </a:lnSpc>
              <a:spcBef>
                <a:spcPts val="0"/>
              </a:spcBef>
              <a:spcAft>
                <a:spcPts val="0"/>
              </a:spcAft>
              <a:buClr>
                <a:srgbClr val="000000"/>
              </a:buClr>
              <a:buSzPts val="3200"/>
              <a:buFont typeface="Calibri"/>
              <a:buChar char="●"/>
              <a:defRPr sz="3200">
                <a:solidFill>
                  <a:srgbClr val="000000"/>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20"/>
          <p:cNvSpPr txBox="1"/>
          <p:nvPr>
            <p:ph idx="12" type="sldNum"/>
          </p:nvPr>
        </p:nvSpPr>
        <p:spPr>
          <a:xfrm>
            <a:off x="8627550" y="280675"/>
            <a:ext cx="393600" cy="318300"/>
          </a:xfrm>
          <a:prstGeom prst="rect">
            <a:avLst/>
          </a:prstGeom>
          <a:noFill/>
          <a:ln>
            <a:noFill/>
          </a:ln>
        </p:spPr>
        <p:txBody>
          <a:bodyPr anchorCtr="0" anchor="ctr" bIns="91425" lIns="91425" spcFirstLastPara="1" rIns="91425" wrap="square" tIns="91425">
            <a:noAutofit/>
          </a:bodyPr>
          <a:lstStyle>
            <a:lvl1pPr lvl="0" rtl="0" algn="ctr">
              <a:buNone/>
              <a:defRPr b="1" sz="1100">
                <a:solidFill>
                  <a:srgbClr val="FFFFFF"/>
                </a:solidFill>
              </a:defRPr>
            </a:lvl1pPr>
            <a:lvl2pPr lvl="1" rtl="0" algn="ctr">
              <a:buNone/>
              <a:defRPr b="1" sz="1100">
                <a:solidFill>
                  <a:srgbClr val="FFFFFF"/>
                </a:solidFill>
              </a:defRPr>
            </a:lvl2pPr>
            <a:lvl3pPr lvl="2" rtl="0" algn="ctr">
              <a:buNone/>
              <a:defRPr b="1" sz="1100">
                <a:solidFill>
                  <a:srgbClr val="FFFFFF"/>
                </a:solidFill>
              </a:defRPr>
            </a:lvl3pPr>
            <a:lvl4pPr lvl="3" rtl="0" algn="ctr">
              <a:buNone/>
              <a:defRPr b="1" sz="1100">
                <a:solidFill>
                  <a:srgbClr val="FFFFFF"/>
                </a:solidFill>
              </a:defRPr>
            </a:lvl4pPr>
            <a:lvl5pPr lvl="4" rtl="0" algn="ctr">
              <a:buNone/>
              <a:defRPr b="1" sz="1100">
                <a:solidFill>
                  <a:srgbClr val="FFFFFF"/>
                </a:solidFill>
              </a:defRPr>
            </a:lvl5pPr>
            <a:lvl6pPr lvl="5" rtl="0" algn="ctr">
              <a:buNone/>
              <a:defRPr b="1" sz="1100">
                <a:solidFill>
                  <a:srgbClr val="FFFFFF"/>
                </a:solidFill>
              </a:defRPr>
            </a:lvl6pPr>
            <a:lvl7pPr lvl="6" rtl="0" algn="ctr">
              <a:buNone/>
              <a:defRPr b="1" sz="1100">
                <a:solidFill>
                  <a:srgbClr val="FFFFFF"/>
                </a:solidFill>
              </a:defRPr>
            </a:lvl7pPr>
            <a:lvl8pPr lvl="7" rtl="0" algn="ctr">
              <a:buNone/>
              <a:defRPr b="1" sz="1100">
                <a:solidFill>
                  <a:srgbClr val="FFFFFF"/>
                </a:solidFill>
              </a:defRPr>
            </a:lvl8pPr>
            <a:lvl9pPr lvl="8" rtl="0" algn="ctr">
              <a:buNone/>
              <a:defRPr b="1" sz="1100">
                <a:solidFill>
                  <a:srgbClr val="FFFFFF"/>
                </a:solidFill>
              </a:defRPr>
            </a:lvl9pPr>
          </a:lstStyle>
          <a:p>
            <a:pPr indent="0" lvl="0" marL="0" rtl="0" algn="ctr">
              <a:spcBef>
                <a:spcPts val="0"/>
              </a:spcBef>
              <a:spcAft>
                <a:spcPts val="0"/>
              </a:spcAft>
              <a:buNone/>
            </a:pPr>
            <a:fld id="{00000000-1234-1234-1234-123412341234}" type="slidenum">
              <a:rPr lang="zh-TW"/>
              <a:t>‹#›</a:t>
            </a:fld>
            <a:endParaRPr/>
          </a:p>
        </p:txBody>
      </p:sp>
      <p:pic>
        <p:nvPicPr>
          <p:cNvPr id="91" name="Google Shape;91;p20"/>
          <p:cNvPicPr preferRelativeResize="0"/>
          <p:nvPr/>
        </p:nvPicPr>
        <p:blipFill>
          <a:blip r:embed="rId3">
            <a:alphaModFix/>
          </a:blip>
          <a:stretch>
            <a:fillRect/>
          </a:stretch>
        </p:blipFill>
        <p:spPr>
          <a:xfrm>
            <a:off x="4328450" y="752725"/>
            <a:ext cx="487097" cy="1402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C343D"/>
        </a:solidFill>
      </p:bgPr>
    </p:bg>
    <p:spTree>
      <p:nvGrpSpPr>
        <p:cNvPr id="92" name="Shape 92"/>
        <p:cNvGrpSpPr/>
        <p:nvPr/>
      </p:nvGrpSpPr>
      <p:grpSpPr>
        <a:xfrm>
          <a:off x="0" y="0"/>
          <a:ext cx="0" cy="0"/>
          <a:chOff x="0" y="0"/>
          <a:chExt cx="0" cy="0"/>
        </a:xfrm>
      </p:grpSpPr>
      <p:sp>
        <p:nvSpPr>
          <p:cNvPr id="93" name="Google Shape;93;p21"/>
          <p:cNvSpPr txBox="1"/>
          <p:nvPr>
            <p:ph type="title"/>
          </p:nvPr>
        </p:nvSpPr>
        <p:spPr>
          <a:xfrm>
            <a:off x="833700" y="2002200"/>
            <a:ext cx="7476600" cy="1139100"/>
          </a:xfrm>
          <a:prstGeom prst="rect">
            <a:avLst/>
          </a:prstGeom>
          <a:noFill/>
          <a:ln>
            <a:noFill/>
          </a:ln>
        </p:spPr>
        <p:txBody>
          <a:bodyPr anchorCtr="0" anchor="ctr" bIns="0" lIns="91425" spcFirstLastPara="1" rIns="91425" wrap="square" tIns="0">
            <a:noAutofit/>
          </a:bodyPr>
          <a:lstStyle>
            <a:lvl1pPr lvl="0" rtl="0" algn="ctr">
              <a:spcBef>
                <a:spcPts val="0"/>
              </a:spcBef>
              <a:spcAft>
                <a:spcPts val="0"/>
              </a:spcAft>
              <a:buClr>
                <a:srgbClr val="FFFFFF"/>
              </a:buClr>
              <a:buSzPts val="4200"/>
              <a:buFont typeface="Arial"/>
              <a:buChar char="●"/>
              <a:defRPr sz="4200">
                <a:solidFill>
                  <a:srgbClr val="FFFFFF"/>
                </a:solidFill>
                <a:latin typeface="Arial"/>
                <a:ea typeface="Arial"/>
                <a:cs typeface="Arial"/>
                <a:sym typeface="Arial"/>
              </a:defRPr>
            </a:lvl1pPr>
            <a:lvl2pPr lvl="1"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2pPr>
            <a:lvl3pPr lvl="2"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3pPr>
            <a:lvl4pPr lvl="3"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4pPr>
            <a:lvl5pPr lvl="4"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5pPr>
            <a:lvl6pPr lvl="5"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6pPr>
            <a:lvl7pPr lvl="6"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7pPr>
            <a:lvl8pPr lvl="7"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8pPr>
            <a:lvl9pPr lvl="8" rtl="0" algn="ctr">
              <a:spcBef>
                <a:spcPts val="0"/>
              </a:spcBef>
              <a:spcAft>
                <a:spcPts val="0"/>
              </a:spcAft>
              <a:buClr>
                <a:schemeClr val="dk2"/>
              </a:buClr>
              <a:buSzPts val="5400"/>
              <a:buFont typeface="Calibri"/>
              <a:buChar char="■"/>
              <a:defRPr b="0" sz="5400">
                <a:solidFill>
                  <a:schemeClr val="dk2"/>
                </a:solidFill>
                <a:latin typeface="Calibri"/>
                <a:ea typeface="Calibri"/>
                <a:cs typeface="Calibri"/>
                <a:sym typeface="Calibri"/>
              </a:defRPr>
            </a:lvl9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22"/>
          <p:cNvSpPr/>
          <p:nvPr/>
        </p:nvSpPr>
        <p:spPr>
          <a:xfrm>
            <a:off x="4572000" y="0"/>
            <a:ext cx="4572000" cy="5143500"/>
          </a:xfrm>
          <a:prstGeom prst="rect">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8" name="Google Shape;98;p22"/>
          <p:cNvSpPr txBox="1"/>
          <p:nvPr>
            <p:ph type="title"/>
          </p:nvPr>
        </p:nvSpPr>
        <p:spPr>
          <a:xfrm>
            <a:off x="265500" y="896200"/>
            <a:ext cx="4045200" cy="167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073763"/>
              </a:buClr>
              <a:buSzPts val="3200"/>
              <a:buFont typeface="Arial"/>
              <a:buChar char="●"/>
              <a:defRPr sz="3200">
                <a:solidFill>
                  <a:srgbClr val="073763"/>
                </a:solidFill>
                <a:latin typeface="Arial"/>
                <a:ea typeface="Arial"/>
                <a:cs typeface="Arial"/>
                <a:sym typeface="Arial"/>
              </a:defRPr>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99" name="Google Shape;99;p22"/>
          <p:cNvSpPr txBox="1"/>
          <p:nvPr>
            <p:ph idx="1" type="subTitle"/>
          </p:nvPr>
        </p:nvSpPr>
        <p:spPr>
          <a:xfrm>
            <a:off x="265500" y="288452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C343D"/>
              </a:buClr>
              <a:buSzPts val="2100"/>
              <a:buFont typeface="Calibri"/>
              <a:buNone/>
              <a:defRPr b="1" sz="2100">
                <a:solidFill>
                  <a:srgbClr val="0C343D"/>
                </a:solidFill>
                <a:latin typeface="Calibri"/>
                <a:ea typeface="Calibri"/>
                <a:cs typeface="Calibri"/>
                <a:sym typeface="Calibri"/>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0" name="Google Shape;100;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b="1">
                <a:solidFill>
                  <a:schemeClr val="lt1"/>
                </a:solidFill>
              </a:defRPr>
            </a:lvl1pPr>
            <a:lvl2pPr indent="-317500" lvl="1" marL="914400" rtl="0">
              <a:spcBef>
                <a:spcPts val="0"/>
              </a:spcBef>
              <a:spcAft>
                <a:spcPts val="0"/>
              </a:spcAft>
              <a:buClr>
                <a:schemeClr val="lt1"/>
              </a:buClr>
              <a:buSzPts val="1400"/>
              <a:buChar char="○"/>
              <a:defRPr b="1">
                <a:solidFill>
                  <a:schemeClr val="lt1"/>
                </a:solidFill>
              </a:defRPr>
            </a:lvl2pPr>
            <a:lvl3pPr indent="-317500" lvl="2" marL="1371600" rtl="0">
              <a:spcBef>
                <a:spcPts val="0"/>
              </a:spcBef>
              <a:spcAft>
                <a:spcPts val="0"/>
              </a:spcAft>
              <a:buClr>
                <a:schemeClr val="lt1"/>
              </a:buClr>
              <a:buSzPts val="1400"/>
              <a:buChar char="■"/>
              <a:defRPr b="1">
                <a:solidFill>
                  <a:schemeClr val="lt1"/>
                </a:solidFill>
              </a:defRPr>
            </a:lvl3pPr>
            <a:lvl4pPr indent="-317500" lvl="3" marL="1828800" rtl="0">
              <a:spcBef>
                <a:spcPts val="0"/>
              </a:spcBef>
              <a:spcAft>
                <a:spcPts val="0"/>
              </a:spcAft>
              <a:buClr>
                <a:schemeClr val="lt1"/>
              </a:buClr>
              <a:buSzPts val="1400"/>
              <a:buChar char="●"/>
              <a:defRPr b="1">
                <a:solidFill>
                  <a:schemeClr val="lt1"/>
                </a:solidFill>
              </a:defRPr>
            </a:lvl4pPr>
            <a:lvl5pPr indent="-317500" lvl="4" marL="2286000" rtl="0">
              <a:spcBef>
                <a:spcPts val="0"/>
              </a:spcBef>
              <a:spcAft>
                <a:spcPts val="0"/>
              </a:spcAft>
              <a:buClr>
                <a:schemeClr val="lt1"/>
              </a:buClr>
              <a:buSzPts val="1400"/>
              <a:buChar char="○"/>
              <a:defRPr b="1">
                <a:solidFill>
                  <a:schemeClr val="lt1"/>
                </a:solidFill>
              </a:defRPr>
            </a:lvl5pPr>
            <a:lvl6pPr indent="-317500" lvl="5" marL="2743200" rtl="0">
              <a:spcBef>
                <a:spcPts val="0"/>
              </a:spcBef>
              <a:spcAft>
                <a:spcPts val="0"/>
              </a:spcAft>
              <a:buClr>
                <a:schemeClr val="lt1"/>
              </a:buClr>
              <a:buSzPts val="1400"/>
              <a:buChar char="■"/>
              <a:defRPr b="1">
                <a:solidFill>
                  <a:schemeClr val="lt1"/>
                </a:solidFill>
              </a:defRPr>
            </a:lvl6pPr>
            <a:lvl7pPr indent="-317500" lvl="6" marL="3200400" rtl="0">
              <a:spcBef>
                <a:spcPts val="0"/>
              </a:spcBef>
              <a:spcAft>
                <a:spcPts val="0"/>
              </a:spcAft>
              <a:buClr>
                <a:schemeClr val="lt1"/>
              </a:buClr>
              <a:buSzPts val="1400"/>
              <a:buChar char="●"/>
              <a:defRPr b="1">
                <a:solidFill>
                  <a:schemeClr val="lt1"/>
                </a:solidFill>
              </a:defRPr>
            </a:lvl7pPr>
            <a:lvl8pPr indent="-317500" lvl="7" marL="3657600" rtl="0">
              <a:spcBef>
                <a:spcPts val="0"/>
              </a:spcBef>
              <a:spcAft>
                <a:spcPts val="0"/>
              </a:spcAft>
              <a:buClr>
                <a:schemeClr val="lt1"/>
              </a:buClr>
              <a:buSzPts val="1400"/>
              <a:buChar char="○"/>
              <a:defRPr b="1">
                <a:solidFill>
                  <a:schemeClr val="lt1"/>
                </a:solidFill>
              </a:defRPr>
            </a:lvl8pPr>
            <a:lvl9pPr indent="-317500" lvl="8" marL="4114800" rtl="0">
              <a:spcBef>
                <a:spcPts val="0"/>
              </a:spcBef>
              <a:spcAft>
                <a:spcPts val="0"/>
              </a:spcAft>
              <a:buClr>
                <a:schemeClr val="lt1"/>
              </a:buClr>
              <a:buSzPts val="1400"/>
              <a:buChar char="■"/>
              <a:defRPr b="1">
                <a:solidFill>
                  <a:schemeClr val="lt1"/>
                </a:solidFill>
              </a:defRPr>
            </a:lvl9pPr>
          </a:lstStyle>
          <a:p/>
        </p:txBody>
      </p:sp>
      <p:sp>
        <p:nvSpPr>
          <p:cNvPr id="101" name="Google Shape;10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zh-TW"/>
              <a:t>‹#›</a:t>
            </a:fld>
            <a:endParaRPr/>
          </a:p>
        </p:txBody>
      </p:sp>
      <p:pic>
        <p:nvPicPr>
          <p:cNvPr id="102" name="Google Shape;102;p22"/>
          <p:cNvPicPr preferRelativeResize="0"/>
          <p:nvPr/>
        </p:nvPicPr>
        <p:blipFill>
          <a:blip r:embed="rId2">
            <a:alphaModFix/>
          </a:blip>
          <a:stretch>
            <a:fillRect/>
          </a:stretch>
        </p:blipFill>
        <p:spPr>
          <a:xfrm>
            <a:off x="2044550" y="2658150"/>
            <a:ext cx="487097" cy="140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type="ctrTitle"/>
          </p:nvPr>
        </p:nvSpPr>
        <p:spPr>
          <a:xfrm>
            <a:off x="564525" y="1426875"/>
            <a:ext cx="75222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OPML Seminar</a:t>
            </a:r>
            <a:endParaRPr/>
          </a:p>
        </p:txBody>
      </p:sp>
      <p:sp>
        <p:nvSpPr>
          <p:cNvPr id="108" name="Google Shape;108;p23"/>
          <p:cNvSpPr txBox="1"/>
          <p:nvPr>
            <p:ph idx="1" type="subTitle"/>
          </p:nvPr>
        </p:nvSpPr>
        <p:spPr>
          <a:xfrm>
            <a:off x="564525" y="2541825"/>
            <a:ext cx="38823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 to Classes</a:t>
            </a:r>
            <a:endParaRPr/>
          </a:p>
        </p:txBody>
      </p:sp>
      <p:grpSp>
        <p:nvGrpSpPr>
          <p:cNvPr id="109" name="Google Shape;109;p23"/>
          <p:cNvGrpSpPr/>
          <p:nvPr/>
        </p:nvGrpSpPr>
        <p:grpSpPr>
          <a:xfrm>
            <a:off x="637450" y="3242775"/>
            <a:ext cx="3402400" cy="749100"/>
            <a:chOff x="637450" y="3242775"/>
            <a:chExt cx="3402400" cy="749100"/>
          </a:xfrm>
        </p:grpSpPr>
        <p:sp>
          <p:nvSpPr>
            <p:cNvPr id="110" name="Google Shape;110;p23"/>
            <p:cNvSpPr txBox="1"/>
            <p:nvPr/>
          </p:nvSpPr>
          <p:spPr>
            <a:xfrm>
              <a:off x="637450" y="3242775"/>
              <a:ext cx="2986800" cy="749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zh-TW" sz="1200"/>
                <a:t>Jinglun Huang</a:t>
              </a:r>
              <a:endParaRPr b="1" sz="1200"/>
            </a:p>
            <a:p>
              <a:pPr indent="0" lvl="0" marL="0" rtl="0" algn="l">
                <a:spcBef>
                  <a:spcPts val="0"/>
                </a:spcBef>
                <a:spcAft>
                  <a:spcPts val="0"/>
                </a:spcAft>
                <a:buNone/>
              </a:pPr>
              <a:r>
                <a:rPr lang="zh-TW" sz="1200"/>
                <a:t>Department</a:t>
              </a:r>
              <a:r>
                <a:rPr lang="zh-TW" sz="1200"/>
                <a:t> of Mathematics</a:t>
              </a:r>
              <a:endParaRPr sz="1200"/>
            </a:p>
            <a:p>
              <a:pPr indent="0" lvl="0" marL="0" rtl="0" algn="l">
                <a:spcBef>
                  <a:spcPts val="0"/>
                </a:spcBef>
                <a:spcAft>
                  <a:spcPts val="0"/>
                </a:spcAft>
                <a:buNone/>
              </a:pPr>
              <a:r>
                <a:rPr lang="zh-TW" sz="1200"/>
                <a:t>National Taiwan University</a:t>
              </a:r>
              <a:endParaRPr b="1" sz="1200"/>
            </a:p>
          </p:txBody>
        </p:sp>
        <p:pic>
          <p:nvPicPr>
            <p:cNvPr id="111" name="Google Shape;111;p23"/>
            <p:cNvPicPr preferRelativeResize="0"/>
            <p:nvPr/>
          </p:nvPicPr>
          <p:blipFill>
            <a:blip r:embed="rId3">
              <a:alphaModFix/>
            </a:blip>
            <a:stretch>
              <a:fillRect/>
            </a:stretch>
          </p:blipFill>
          <p:spPr>
            <a:xfrm>
              <a:off x="3624650" y="3409725"/>
              <a:ext cx="415200" cy="4152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833700" y="2002200"/>
            <a:ext cx="7476600" cy="1139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zh-TW"/>
              <a:t>Thank you</a:t>
            </a:r>
            <a:endParaRPr/>
          </a:p>
        </p:txBody>
      </p:sp>
      <p:sp>
        <p:nvSpPr>
          <p:cNvPr id="178" name="Google Shape;17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265500" y="896200"/>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Contents</a:t>
            </a:r>
            <a:endParaRPr/>
          </a:p>
        </p:txBody>
      </p:sp>
      <p:sp>
        <p:nvSpPr>
          <p:cNvPr id="117" name="Google Shape;117;p24"/>
          <p:cNvSpPr txBox="1"/>
          <p:nvPr>
            <p:ph idx="1" type="subTitle"/>
          </p:nvPr>
        </p:nvSpPr>
        <p:spPr>
          <a:xfrm>
            <a:off x="265500" y="2884525"/>
            <a:ext cx="40452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zh-TW"/>
              <a:t>Object-Oriented Programming</a:t>
            </a:r>
            <a:endParaRPr/>
          </a:p>
          <a:p>
            <a:pPr indent="-317500" lvl="0" marL="457200" rtl="0" algn="l">
              <a:lnSpc>
                <a:spcPct val="150000"/>
              </a:lnSpc>
              <a:spcBef>
                <a:spcPts val="0"/>
              </a:spcBef>
              <a:spcAft>
                <a:spcPts val="0"/>
              </a:spcAft>
              <a:buSzPts val="1400"/>
              <a:buAutoNum type="arabicPeriod"/>
            </a:pPr>
            <a:r>
              <a:rPr lang="zh-TW"/>
              <a:t>Python Class</a:t>
            </a:r>
            <a:endParaRPr/>
          </a:p>
        </p:txBody>
      </p:sp>
      <p:sp>
        <p:nvSpPr>
          <p:cNvPr id="119" name="Google Shape;11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833700" y="2002200"/>
            <a:ext cx="7476600" cy="1139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zh-TW"/>
              <a:t>Object-Oriented Programming</a:t>
            </a:r>
            <a:endParaRPr/>
          </a:p>
        </p:txBody>
      </p:sp>
      <p:sp>
        <p:nvSpPr>
          <p:cNvPr id="125" name="Google Shape;12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subTitle"/>
          </p:nvPr>
        </p:nvSpPr>
        <p:spPr>
          <a:xfrm>
            <a:off x="1537800" y="905125"/>
            <a:ext cx="6068400" cy="258900"/>
          </a:xfrm>
          <a:prstGeom prst="rect">
            <a:avLst/>
          </a:prstGeom>
        </p:spPr>
        <p:txBody>
          <a:bodyPr anchorCtr="0" anchor="t" bIns="0" lIns="36000" spcFirstLastPara="1" rIns="36000" wrap="square" tIns="0">
            <a:noAutofit/>
          </a:bodyPr>
          <a:lstStyle/>
          <a:p>
            <a:pPr indent="0" lvl="0" marL="0" rtl="0" algn="ctr">
              <a:spcBef>
                <a:spcPts val="0"/>
              </a:spcBef>
              <a:spcAft>
                <a:spcPts val="0"/>
              </a:spcAft>
              <a:buNone/>
            </a:pPr>
            <a:r>
              <a:rPr lang="zh-TW"/>
              <a:t>Object-Oriented Programming</a:t>
            </a:r>
            <a:endParaRPr/>
          </a:p>
        </p:txBody>
      </p:sp>
      <p:sp>
        <p:nvSpPr>
          <p:cNvPr id="131" name="Google Shape;131;p26"/>
          <p:cNvSpPr txBox="1"/>
          <p:nvPr>
            <p:ph type="title"/>
          </p:nvPr>
        </p:nvSpPr>
        <p:spPr>
          <a:xfrm>
            <a:off x="311700" y="202225"/>
            <a:ext cx="8520600" cy="550500"/>
          </a:xfrm>
          <a:prstGeom prst="rect">
            <a:avLst/>
          </a:prstGeom>
        </p:spPr>
        <p:txBody>
          <a:bodyPr anchorCtr="0" anchor="ctr" bIns="0" lIns="90000" spcFirstLastPara="1" rIns="72000" wrap="square" tIns="0">
            <a:noAutofit/>
          </a:bodyPr>
          <a:lstStyle/>
          <a:p>
            <a:pPr indent="0" lvl="0" marL="0" rtl="0" algn="ctr">
              <a:spcBef>
                <a:spcPts val="0"/>
              </a:spcBef>
              <a:spcAft>
                <a:spcPts val="0"/>
              </a:spcAft>
              <a:buNone/>
            </a:pPr>
            <a:r>
              <a:rPr lang="zh-TW"/>
              <a:t>Definition</a:t>
            </a:r>
            <a:endParaRPr/>
          </a:p>
        </p:txBody>
      </p:sp>
      <p:sp>
        <p:nvSpPr>
          <p:cNvPr id="132" name="Google Shape;132;p26"/>
          <p:cNvSpPr txBox="1"/>
          <p:nvPr>
            <p:ph idx="2" type="body"/>
          </p:nvPr>
        </p:nvSpPr>
        <p:spPr>
          <a:xfrm>
            <a:off x="311700" y="1299575"/>
            <a:ext cx="8520600" cy="3641700"/>
          </a:xfrm>
          <a:prstGeom prst="rect">
            <a:avLst/>
          </a:prstGeom>
        </p:spPr>
        <p:txBody>
          <a:bodyPr anchorCtr="0" anchor="t" bIns="36000" lIns="36000" spcFirstLastPara="1" rIns="36000" wrap="square" tIns="36000">
            <a:noAutofit/>
          </a:bodyPr>
          <a:lstStyle/>
          <a:p>
            <a:pPr indent="-330200" lvl="0" marL="457200" rtl="0" algn="l">
              <a:lnSpc>
                <a:spcPct val="150000"/>
              </a:lnSpc>
              <a:spcBef>
                <a:spcPts val="0"/>
              </a:spcBef>
              <a:spcAft>
                <a:spcPts val="0"/>
              </a:spcAft>
              <a:buSzPts val="1600"/>
              <a:buChar char="●"/>
            </a:pPr>
            <a:r>
              <a:rPr b="1" lang="zh-TW"/>
              <a:t>Object</a:t>
            </a:r>
            <a:r>
              <a:rPr lang="zh-TW"/>
              <a:t>: An object is characterized by a number of </a:t>
            </a:r>
            <a:r>
              <a:rPr lang="zh-TW">
                <a:solidFill>
                  <a:srgbClr val="0000FF"/>
                </a:solidFill>
              </a:rPr>
              <a:t>operations</a:t>
            </a:r>
            <a:r>
              <a:rPr lang="zh-TW"/>
              <a:t> and a </a:t>
            </a:r>
            <a:r>
              <a:rPr lang="zh-TW">
                <a:solidFill>
                  <a:srgbClr val="0000FF"/>
                </a:solidFill>
              </a:rPr>
              <a:t>state</a:t>
            </a:r>
            <a:r>
              <a:rPr lang="zh-TW"/>
              <a:t> which remembers the effort of these operations.</a:t>
            </a:r>
            <a:endParaRPr/>
          </a:p>
          <a:p>
            <a:pPr indent="-330200" lvl="0" marL="457200" rtl="0" algn="l">
              <a:lnSpc>
                <a:spcPct val="150000"/>
              </a:lnSpc>
              <a:spcBef>
                <a:spcPts val="0"/>
              </a:spcBef>
              <a:spcAft>
                <a:spcPts val="0"/>
              </a:spcAft>
              <a:buSzPts val="1600"/>
              <a:buChar char="●"/>
            </a:pPr>
            <a:r>
              <a:rPr b="1" lang="zh-TW"/>
              <a:t>Class</a:t>
            </a:r>
            <a:r>
              <a:rPr lang="zh-TW"/>
              <a:t>: </a:t>
            </a:r>
            <a:r>
              <a:rPr lang="zh-TW"/>
              <a:t>A class represents a </a:t>
            </a:r>
            <a:r>
              <a:rPr lang="zh-TW">
                <a:solidFill>
                  <a:srgbClr val="0000FF"/>
                </a:solidFill>
              </a:rPr>
              <a:t>template</a:t>
            </a:r>
            <a:r>
              <a:rPr lang="zh-TW"/>
              <a:t> for several objects and describes how these objects are structured internally. Objects of the same class have the same definition both for their operations and for their information structures. (e.g. 椅子)</a:t>
            </a:r>
            <a:endParaRPr/>
          </a:p>
          <a:p>
            <a:pPr indent="-330200" lvl="0" marL="457200" rtl="0" algn="l">
              <a:lnSpc>
                <a:spcPct val="150000"/>
              </a:lnSpc>
              <a:spcBef>
                <a:spcPts val="0"/>
              </a:spcBef>
              <a:spcAft>
                <a:spcPts val="0"/>
              </a:spcAft>
              <a:buSzPts val="1600"/>
              <a:buChar char="●"/>
            </a:pPr>
            <a:r>
              <a:rPr b="1" lang="zh-TW"/>
              <a:t>Instances</a:t>
            </a:r>
            <a:r>
              <a:rPr lang="zh-TW"/>
              <a:t>: </a:t>
            </a:r>
            <a:r>
              <a:rPr lang="zh-TW">
                <a:solidFill>
                  <a:srgbClr val="0000FF"/>
                </a:solidFill>
              </a:rPr>
              <a:t>An instance is an object created from a class.</a:t>
            </a:r>
            <a:r>
              <a:rPr lang="zh-TW"/>
              <a:t> The class describes the (behavior and information) structure of the instance, while the current state of the instance is defined by the operations performed on the instance. (e.g. 你坐的那張椅子)</a:t>
            </a:r>
            <a:endParaRPr/>
          </a:p>
          <a:p>
            <a:pPr indent="-330200" lvl="0" marL="457200" rtl="0" algn="l">
              <a:lnSpc>
                <a:spcPct val="150000"/>
              </a:lnSpc>
              <a:spcBef>
                <a:spcPts val="0"/>
              </a:spcBef>
              <a:spcAft>
                <a:spcPts val="0"/>
              </a:spcAft>
              <a:buSzPts val="1600"/>
              <a:buChar char="●"/>
            </a:pPr>
            <a:r>
              <a:rPr b="1" lang="zh-TW"/>
              <a:t>Interface: </a:t>
            </a:r>
            <a:r>
              <a:rPr lang="zh-TW"/>
              <a:t>A blueprint of being some abstract concepts. (e.g. 作為一張椅子要能讓人坐)</a:t>
            </a:r>
            <a:endParaRPr/>
          </a:p>
        </p:txBody>
      </p:sp>
      <p:sp>
        <p:nvSpPr>
          <p:cNvPr id="133" name="Google Shape;133;p26"/>
          <p:cNvSpPr txBox="1"/>
          <p:nvPr>
            <p:ph idx="12" type="sldNum"/>
          </p:nvPr>
        </p:nvSpPr>
        <p:spPr>
          <a:xfrm>
            <a:off x="8627550" y="280675"/>
            <a:ext cx="393600" cy="3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zh-TW"/>
              <a:t>‹#›</a:t>
            </a:fld>
            <a:endParaRPr/>
          </a:p>
        </p:txBody>
      </p:sp>
      <p:sp>
        <p:nvSpPr>
          <p:cNvPr id="134" name="Google Shape;134;p26"/>
          <p:cNvSpPr txBox="1"/>
          <p:nvPr/>
        </p:nvSpPr>
        <p:spPr>
          <a:xfrm>
            <a:off x="311600" y="4517525"/>
            <a:ext cx="852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Reference: Object-Oriented Software Engineering: Practical Software Development Using UML and Java.</a:t>
            </a:r>
            <a:br>
              <a:rPr lang="zh-TW" sz="1200"/>
            </a:br>
            <a:r>
              <a:rPr lang="zh-TW" sz="1200"/>
              <a:t>Timothy Christian Lethbridge (Author), Robert Laganiere (Author).</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833700" y="2002200"/>
            <a:ext cx="7476600" cy="1139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zh-TW"/>
              <a:t>Python Class</a:t>
            </a:r>
            <a:endParaRPr/>
          </a:p>
        </p:txBody>
      </p:sp>
      <p:sp>
        <p:nvSpPr>
          <p:cNvPr id="140" name="Google Shape;14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subTitle"/>
          </p:nvPr>
        </p:nvSpPr>
        <p:spPr>
          <a:xfrm>
            <a:off x="1537800" y="905125"/>
            <a:ext cx="6068400" cy="258900"/>
          </a:xfrm>
          <a:prstGeom prst="rect">
            <a:avLst/>
          </a:prstGeom>
        </p:spPr>
        <p:txBody>
          <a:bodyPr anchorCtr="0" anchor="t" bIns="0" lIns="36000" spcFirstLastPara="1" rIns="36000" wrap="square" tIns="0">
            <a:noAutofit/>
          </a:bodyPr>
          <a:lstStyle/>
          <a:p>
            <a:pPr indent="0" lvl="0" marL="0" rtl="0" algn="ctr">
              <a:spcBef>
                <a:spcPts val="0"/>
              </a:spcBef>
              <a:spcAft>
                <a:spcPts val="0"/>
              </a:spcAft>
              <a:buNone/>
            </a:pPr>
            <a:r>
              <a:rPr lang="zh-TW"/>
              <a:t>Python Class</a:t>
            </a:r>
            <a:endParaRPr/>
          </a:p>
        </p:txBody>
      </p:sp>
      <p:sp>
        <p:nvSpPr>
          <p:cNvPr id="146" name="Google Shape;146;p28"/>
          <p:cNvSpPr txBox="1"/>
          <p:nvPr>
            <p:ph type="title"/>
          </p:nvPr>
        </p:nvSpPr>
        <p:spPr>
          <a:xfrm>
            <a:off x="311700" y="202225"/>
            <a:ext cx="8520600" cy="550500"/>
          </a:xfrm>
          <a:prstGeom prst="rect">
            <a:avLst/>
          </a:prstGeom>
        </p:spPr>
        <p:txBody>
          <a:bodyPr anchorCtr="0" anchor="ctr" bIns="0" lIns="90000" spcFirstLastPara="1" rIns="72000" wrap="square" tIns="0">
            <a:noAutofit/>
          </a:bodyPr>
          <a:lstStyle/>
          <a:p>
            <a:pPr indent="0" lvl="0" marL="0" rtl="0" algn="ctr">
              <a:spcBef>
                <a:spcPts val="0"/>
              </a:spcBef>
              <a:spcAft>
                <a:spcPts val="0"/>
              </a:spcAft>
              <a:buNone/>
            </a:pPr>
            <a:r>
              <a:rPr lang="zh-TW"/>
              <a:t>Attribute</a:t>
            </a:r>
            <a:endParaRPr/>
          </a:p>
        </p:txBody>
      </p:sp>
      <p:sp>
        <p:nvSpPr>
          <p:cNvPr id="147" name="Google Shape;147;p28"/>
          <p:cNvSpPr txBox="1"/>
          <p:nvPr>
            <p:ph idx="2" type="body"/>
          </p:nvPr>
        </p:nvSpPr>
        <p:spPr>
          <a:xfrm>
            <a:off x="311700" y="1299575"/>
            <a:ext cx="8520600" cy="3641700"/>
          </a:xfrm>
          <a:prstGeom prst="rect">
            <a:avLst/>
          </a:prstGeom>
        </p:spPr>
        <p:txBody>
          <a:bodyPr anchorCtr="0" anchor="t" bIns="36000" lIns="36000" spcFirstLastPara="1" rIns="36000" wrap="square" tIns="36000">
            <a:noAutofit/>
          </a:bodyPr>
          <a:lstStyle/>
          <a:p>
            <a:pPr indent="-330200" lvl="0" marL="457200" rtl="0" algn="l">
              <a:lnSpc>
                <a:spcPct val="150000"/>
              </a:lnSpc>
              <a:spcBef>
                <a:spcPts val="0"/>
              </a:spcBef>
              <a:spcAft>
                <a:spcPts val="0"/>
              </a:spcAft>
              <a:buSzPts val="1600"/>
              <a:buChar char="●"/>
            </a:pPr>
            <a:r>
              <a:rPr lang="zh-TW"/>
              <a:t>Attributes born with an instance.</a:t>
            </a:r>
            <a:endParaRPr/>
          </a:p>
          <a:p>
            <a:pPr indent="-330200" lvl="0" marL="457200" rtl="0" algn="l">
              <a:lnSpc>
                <a:spcPct val="150000"/>
              </a:lnSpc>
              <a:spcBef>
                <a:spcPts val="0"/>
              </a:spcBef>
              <a:spcAft>
                <a:spcPts val="0"/>
              </a:spcAft>
              <a:buSzPts val="1600"/>
              <a:buChar char="●"/>
            </a:pPr>
            <a:r>
              <a:rPr lang="zh-TW"/>
              <a:t>For example, shape is an attribute of a numpy array, which characterized the shape of this array.</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zh-TW"/>
              <a:t>Learn more: class attribute, instance attribute</a:t>
            </a:r>
            <a:endParaRPr/>
          </a:p>
        </p:txBody>
      </p:sp>
      <p:sp>
        <p:nvSpPr>
          <p:cNvPr id="148" name="Google Shape;148;p28"/>
          <p:cNvSpPr txBox="1"/>
          <p:nvPr>
            <p:ph idx="12" type="sldNum"/>
          </p:nvPr>
        </p:nvSpPr>
        <p:spPr>
          <a:xfrm>
            <a:off x="8627550" y="280675"/>
            <a:ext cx="393600" cy="3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subTitle"/>
          </p:nvPr>
        </p:nvSpPr>
        <p:spPr>
          <a:xfrm>
            <a:off x="1537800" y="905125"/>
            <a:ext cx="6068400" cy="258900"/>
          </a:xfrm>
          <a:prstGeom prst="rect">
            <a:avLst/>
          </a:prstGeom>
        </p:spPr>
        <p:txBody>
          <a:bodyPr anchorCtr="0" anchor="t" bIns="0" lIns="36000" spcFirstLastPara="1" rIns="36000" wrap="square" tIns="0">
            <a:noAutofit/>
          </a:bodyPr>
          <a:lstStyle/>
          <a:p>
            <a:pPr indent="0" lvl="0" marL="0" rtl="0" algn="ctr">
              <a:spcBef>
                <a:spcPts val="0"/>
              </a:spcBef>
              <a:spcAft>
                <a:spcPts val="0"/>
              </a:spcAft>
              <a:buNone/>
            </a:pPr>
            <a:r>
              <a:rPr lang="zh-TW"/>
              <a:t>Python Class</a:t>
            </a:r>
            <a:endParaRPr/>
          </a:p>
        </p:txBody>
      </p:sp>
      <p:sp>
        <p:nvSpPr>
          <p:cNvPr id="154" name="Google Shape;154;p29"/>
          <p:cNvSpPr txBox="1"/>
          <p:nvPr>
            <p:ph type="title"/>
          </p:nvPr>
        </p:nvSpPr>
        <p:spPr>
          <a:xfrm>
            <a:off x="311700" y="202225"/>
            <a:ext cx="8520600" cy="550500"/>
          </a:xfrm>
          <a:prstGeom prst="rect">
            <a:avLst/>
          </a:prstGeom>
        </p:spPr>
        <p:txBody>
          <a:bodyPr anchorCtr="0" anchor="ctr" bIns="0" lIns="90000" spcFirstLastPara="1" rIns="72000" wrap="square" tIns="0">
            <a:noAutofit/>
          </a:bodyPr>
          <a:lstStyle/>
          <a:p>
            <a:pPr indent="0" lvl="0" marL="0" rtl="0" algn="ctr">
              <a:spcBef>
                <a:spcPts val="0"/>
              </a:spcBef>
              <a:spcAft>
                <a:spcPts val="0"/>
              </a:spcAft>
              <a:buNone/>
            </a:pPr>
            <a:r>
              <a:rPr lang="zh-TW"/>
              <a:t>Method</a:t>
            </a:r>
            <a:endParaRPr/>
          </a:p>
        </p:txBody>
      </p:sp>
      <p:sp>
        <p:nvSpPr>
          <p:cNvPr id="155" name="Google Shape;155;p29"/>
          <p:cNvSpPr txBox="1"/>
          <p:nvPr>
            <p:ph idx="2" type="body"/>
          </p:nvPr>
        </p:nvSpPr>
        <p:spPr>
          <a:xfrm>
            <a:off x="311700" y="1299575"/>
            <a:ext cx="8520600" cy="3641700"/>
          </a:xfrm>
          <a:prstGeom prst="rect">
            <a:avLst/>
          </a:prstGeom>
        </p:spPr>
        <p:txBody>
          <a:bodyPr anchorCtr="0" anchor="t" bIns="36000" lIns="36000" spcFirstLastPara="1" rIns="36000" wrap="square" tIns="36000">
            <a:noAutofit/>
          </a:bodyPr>
          <a:lstStyle/>
          <a:p>
            <a:pPr indent="-330200" lvl="0" marL="457200" rtl="0" algn="l">
              <a:lnSpc>
                <a:spcPct val="150000"/>
              </a:lnSpc>
              <a:spcBef>
                <a:spcPts val="0"/>
              </a:spcBef>
              <a:spcAft>
                <a:spcPts val="0"/>
              </a:spcAft>
              <a:buSzPts val="1600"/>
              <a:buChar char="●"/>
            </a:pPr>
            <a:r>
              <a:rPr lang="zh-TW"/>
              <a:t>Methods</a:t>
            </a:r>
            <a:r>
              <a:rPr lang="zh-TW"/>
              <a:t> are defined by a class.</a:t>
            </a:r>
            <a:endParaRPr/>
          </a:p>
          <a:p>
            <a:pPr indent="-330200" lvl="0" marL="457200" rtl="0" algn="l">
              <a:lnSpc>
                <a:spcPct val="150000"/>
              </a:lnSpc>
              <a:spcBef>
                <a:spcPts val="0"/>
              </a:spcBef>
              <a:spcAft>
                <a:spcPts val="0"/>
              </a:spcAft>
              <a:buSzPts val="1600"/>
              <a:buChar char="●"/>
            </a:pPr>
            <a:r>
              <a:rPr lang="zh-TW"/>
              <a:t>Methods describe how a instance do things.</a:t>
            </a:r>
            <a:endParaRPr/>
          </a:p>
          <a:p>
            <a:pPr indent="-330200" lvl="0" marL="457200" rtl="0" algn="l">
              <a:lnSpc>
                <a:spcPct val="150000"/>
              </a:lnSpc>
              <a:spcBef>
                <a:spcPts val="0"/>
              </a:spcBef>
              <a:spcAft>
                <a:spcPts val="0"/>
              </a:spcAft>
              <a:buSzPts val="1600"/>
              <a:buChar char="●"/>
            </a:pPr>
            <a:r>
              <a:rPr lang="zh-TW"/>
              <a:t>For example, reshape is a method of a numpy array, which describe how to reshape an array to target shape.</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zh-TW"/>
              <a:t>Learn more: class method, instance method, static method.</a:t>
            </a:r>
            <a:endParaRPr/>
          </a:p>
        </p:txBody>
      </p:sp>
      <p:sp>
        <p:nvSpPr>
          <p:cNvPr id="156" name="Google Shape;156;p29"/>
          <p:cNvSpPr txBox="1"/>
          <p:nvPr>
            <p:ph idx="12" type="sldNum"/>
          </p:nvPr>
        </p:nvSpPr>
        <p:spPr>
          <a:xfrm>
            <a:off x="8627550" y="280675"/>
            <a:ext cx="393600" cy="3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subTitle"/>
          </p:nvPr>
        </p:nvSpPr>
        <p:spPr>
          <a:xfrm>
            <a:off x="1537800" y="905125"/>
            <a:ext cx="6068400" cy="258900"/>
          </a:xfrm>
          <a:prstGeom prst="rect">
            <a:avLst/>
          </a:prstGeom>
        </p:spPr>
        <p:txBody>
          <a:bodyPr anchorCtr="0" anchor="t" bIns="0" lIns="36000" spcFirstLastPara="1" rIns="36000" wrap="square" tIns="0">
            <a:noAutofit/>
          </a:bodyPr>
          <a:lstStyle/>
          <a:p>
            <a:pPr indent="0" lvl="0" marL="0" rtl="0" algn="ctr">
              <a:spcBef>
                <a:spcPts val="0"/>
              </a:spcBef>
              <a:spcAft>
                <a:spcPts val="0"/>
              </a:spcAft>
              <a:buNone/>
            </a:pPr>
            <a:r>
              <a:rPr lang="zh-TW"/>
              <a:t>Python Class</a:t>
            </a:r>
            <a:endParaRPr/>
          </a:p>
        </p:txBody>
      </p:sp>
      <p:sp>
        <p:nvSpPr>
          <p:cNvPr id="162" name="Google Shape;162;p30"/>
          <p:cNvSpPr txBox="1"/>
          <p:nvPr>
            <p:ph type="title"/>
          </p:nvPr>
        </p:nvSpPr>
        <p:spPr>
          <a:xfrm>
            <a:off x="311700" y="202225"/>
            <a:ext cx="8520600" cy="550500"/>
          </a:xfrm>
          <a:prstGeom prst="rect">
            <a:avLst/>
          </a:prstGeom>
        </p:spPr>
        <p:txBody>
          <a:bodyPr anchorCtr="0" anchor="ctr" bIns="0" lIns="90000" spcFirstLastPara="1" rIns="72000" wrap="square" tIns="0">
            <a:noAutofit/>
          </a:bodyPr>
          <a:lstStyle/>
          <a:p>
            <a:pPr indent="0" lvl="0" marL="0" rtl="0" algn="ctr">
              <a:spcBef>
                <a:spcPts val="0"/>
              </a:spcBef>
              <a:spcAft>
                <a:spcPts val="0"/>
              </a:spcAft>
              <a:buNone/>
            </a:pPr>
            <a:r>
              <a:rPr lang="zh-TW"/>
              <a:t>Interface</a:t>
            </a:r>
            <a:endParaRPr/>
          </a:p>
        </p:txBody>
      </p:sp>
      <p:sp>
        <p:nvSpPr>
          <p:cNvPr id="163" name="Google Shape;163;p30"/>
          <p:cNvSpPr txBox="1"/>
          <p:nvPr>
            <p:ph idx="2" type="body"/>
          </p:nvPr>
        </p:nvSpPr>
        <p:spPr>
          <a:xfrm>
            <a:off x="311700" y="1299575"/>
            <a:ext cx="8520600" cy="3641700"/>
          </a:xfrm>
          <a:prstGeom prst="rect">
            <a:avLst/>
          </a:prstGeom>
        </p:spPr>
        <p:txBody>
          <a:bodyPr anchorCtr="0" anchor="t" bIns="36000" lIns="36000" spcFirstLastPara="1" rIns="36000" wrap="square" tIns="36000">
            <a:noAutofit/>
          </a:bodyPr>
          <a:lstStyle/>
          <a:p>
            <a:pPr indent="-330200" lvl="0" marL="457200" rtl="0" algn="l">
              <a:lnSpc>
                <a:spcPct val="150000"/>
              </a:lnSpc>
              <a:spcBef>
                <a:spcPts val="0"/>
              </a:spcBef>
              <a:spcAft>
                <a:spcPts val="0"/>
              </a:spcAft>
              <a:buClr>
                <a:srgbClr val="0000FF"/>
              </a:buClr>
              <a:buSzPts val="1600"/>
              <a:buChar char="●"/>
            </a:pPr>
            <a:r>
              <a:rPr lang="zh-TW">
                <a:solidFill>
                  <a:srgbClr val="0000FF"/>
                </a:solidFill>
              </a:rPr>
              <a:t>Python does not have built-in interface!</a:t>
            </a:r>
            <a:endParaRPr>
              <a:solidFill>
                <a:srgbClr val="0000FF"/>
              </a:solidFill>
            </a:endParaRPr>
          </a:p>
          <a:p>
            <a:pPr indent="-330200" lvl="0" marL="457200" rtl="0" algn="l">
              <a:lnSpc>
                <a:spcPct val="150000"/>
              </a:lnSpc>
              <a:spcBef>
                <a:spcPts val="0"/>
              </a:spcBef>
              <a:spcAft>
                <a:spcPts val="0"/>
              </a:spcAft>
              <a:buSzPts val="1600"/>
              <a:buChar char="●"/>
            </a:pPr>
            <a:r>
              <a:rPr lang="zh-TW"/>
              <a:t>Abstract class is an alternative of interface in Python</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zh-TW"/>
              <a:t>c.f. Python package: abc (abstract based classes)</a:t>
            </a:r>
            <a:endParaRPr/>
          </a:p>
        </p:txBody>
      </p:sp>
      <p:sp>
        <p:nvSpPr>
          <p:cNvPr id="164" name="Google Shape;164;p30"/>
          <p:cNvSpPr txBox="1"/>
          <p:nvPr>
            <p:ph idx="12" type="sldNum"/>
          </p:nvPr>
        </p:nvSpPr>
        <p:spPr>
          <a:xfrm>
            <a:off x="8627550" y="280675"/>
            <a:ext cx="393600" cy="3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 type="subTitle"/>
          </p:nvPr>
        </p:nvSpPr>
        <p:spPr>
          <a:xfrm>
            <a:off x="1537800" y="905125"/>
            <a:ext cx="6068400" cy="258900"/>
          </a:xfrm>
          <a:prstGeom prst="rect">
            <a:avLst/>
          </a:prstGeom>
        </p:spPr>
        <p:txBody>
          <a:bodyPr anchorCtr="0" anchor="t" bIns="0" lIns="36000" spcFirstLastPara="1" rIns="36000" wrap="square" tIns="0">
            <a:noAutofit/>
          </a:bodyPr>
          <a:lstStyle/>
          <a:p>
            <a:pPr indent="0" lvl="0" marL="0" rtl="0" algn="ctr">
              <a:spcBef>
                <a:spcPts val="0"/>
              </a:spcBef>
              <a:spcAft>
                <a:spcPts val="0"/>
              </a:spcAft>
              <a:buNone/>
            </a:pPr>
            <a:r>
              <a:rPr lang="zh-TW"/>
              <a:t>Python Class</a:t>
            </a:r>
            <a:endParaRPr/>
          </a:p>
        </p:txBody>
      </p:sp>
      <p:sp>
        <p:nvSpPr>
          <p:cNvPr id="170" name="Google Shape;170;p31"/>
          <p:cNvSpPr txBox="1"/>
          <p:nvPr>
            <p:ph type="title"/>
          </p:nvPr>
        </p:nvSpPr>
        <p:spPr>
          <a:xfrm>
            <a:off x="311700" y="202225"/>
            <a:ext cx="8520600" cy="550500"/>
          </a:xfrm>
          <a:prstGeom prst="rect">
            <a:avLst/>
          </a:prstGeom>
        </p:spPr>
        <p:txBody>
          <a:bodyPr anchorCtr="0" anchor="ctr" bIns="0" lIns="90000" spcFirstLastPara="1" rIns="72000" wrap="square" tIns="0">
            <a:noAutofit/>
          </a:bodyPr>
          <a:lstStyle/>
          <a:p>
            <a:pPr indent="0" lvl="0" marL="0" rtl="0" algn="ctr">
              <a:spcBef>
                <a:spcPts val="0"/>
              </a:spcBef>
              <a:spcAft>
                <a:spcPts val="0"/>
              </a:spcAft>
              <a:buNone/>
            </a:pPr>
            <a:r>
              <a:rPr lang="zh-TW"/>
              <a:t>Examples</a:t>
            </a:r>
            <a:endParaRPr/>
          </a:p>
        </p:txBody>
      </p:sp>
      <p:sp>
        <p:nvSpPr>
          <p:cNvPr id="171" name="Google Shape;171;p31"/>
          <p:cNvSpPr txBox="1"/>
          <p:nvPr>
            <p:ph idx="2" type="body"/>
          </p:nvPr>
        </p:nvSpPr>
        <p:spPr>
          <a:xfrm>
            <a:off x="311700" y="1299575"/>
            <a:ext cx="8520600" cy="3641700"/>
          </a:xfrm>
          <a:prstGeom prst="rect">
            <a:avLst/>
          </a:prstGeom>
        </p:spPr>
        <p:txBody>
          <a:bodyPr anchorCtr="0" anchor="t" bIns="36000" lIns="36000" spcFirstLastPara="1" rIns="36000" wrap="square" tIns="36000">
            <a:noAutofit/>
          </a:bodyPr>
          <a:lstStyle/>
          <a:p>
            <a:pPr indent="-330200" lvl="0" marL="457200" rtl="0" algn="l">
              <a:lnSpc>
                <a:spcPct val="150000"/>
              </a:lnSpc>
              <a:spcBef>
                <a:spcPts val="0"/>
              </a:spcBef>
              <a:spcAft>
                <a:spcPts val="0"/>
              </a:spcAft>
              <a:buSzPts val="1600"/>
              <a:buChar char="●"/>
            </a:pPr>
            <a:r>
              <a:rPr lang="zh-TW"/>
              <a:t>Callable: </a:t>
            </a:r>
            <a:r>
              <a:rPr lang="zh-TW"/>
              <a:t>有一種方法</a:t>
            </a:r>
            <a:endParaRPr/>
          </a:p>
          <a:p>
            <a:pPr indent="-330200" lvl="1" marL="914400" rtl="0" algn="l">
              <a:lnSpc>
                <a:spcPct val="150000"/>
              </a:lnSpc>
              <a:spcBef>
                <a:spcPts val="0"/>
              </a:spcBef>
              <a:spcAft>
                <a:spcPts val="0"/>
              </a:spcAft>
              <a:buSzPts val="1600"/>
              <a:buChar char="○"/>
            </a:pPr>
            <a:r>
              <a:rPr lang="zh-TW"/>
              <a:t>定義 __call__</a:t>
            </a:r>
            <a:endParaRPr/>
          </a:p>
          <a:p>
            <a:pPr indent="-330200" lvl="2" marL="1371600" rtl="0" algn="l">
              <a:lnSpc>
                <a:spcPct val="150000"/>
              </a:lnSpc>
              <a:spcBef>
                <a:spcPts val="0"/>
              </a:spcBef>
              <a:spcAft>
                <a:spcPts val="0"/>
              </a:spcAft>
              <a:buSzPts val="1600"/>
              <a:buChar char="■"/>
            </a:pPr>
            <a:r>
              <a:rPr lang="zh-TW"/>
              <a:t>吃 inputs 吐 outputs。</a:t>
            </a:r>
            <a:r>
              <a:rPr lang="zh-TW"/>
              <a:t>inputs 和 outputs 都可以是空集合</a:t>
            </a:r>
            <a:endParaRPr/>
          </a:p>
          <a:p>
            <a:pPr indent="-330200" lvl="0" marL="457200" rtl="0" algn="l">
              <a:lnSpc>
                <a:spcPct val="150000"/>
              </a:lnSpc>
              <a:spcBef>
                <a:spcPts val="0"/>
              </a:spcBef>
              <a:spcAft>
                <a:spcPts val="0"/>
              </a:spcAft>
              <a:buSzPts val="1600"/>
              <a:buChar char="●"/>
            </a:pPr>
            <a:r>
              <a:rPr lang="zh-TW"/>
              <a:t>Iterable: 有兩種方法</a:t>
            </a:r>
            <a:endParaRPr/>
          </a:p>
          <a:p>
            <a:pPr indent="-330200" lvl="1" marL="914400" rtl="0" algn="l">
              <a:lnSpc>
                <a:spcPct val="150000"/>
              </a:lnSpc>
              <a:spcBef>
                <a:spcPts val="0"/>
              </a:spcBef>
              <a:spcAft>
                <a:spcPts val="0"/>
              </a:spcAft>
              <a:buSzPts val="1600"/>
              <a:buChar char="○"/>
            </a:pPr>
            <a:r>
              <a:rPr lang="zh-TW"/>
              <a:t>定義 __iter__</a:t>
            </a:r>
            <a:endParaRPr/>
          </a:p>
          <a:p>
            <a:pPr indent="-330200" lvl="2" marL="1371600" rtl="0" algn="l">
              <a:lnSpc>
                <a:spcPct val="150000"/>
              </a:lnSpc>
              <a:spcBef>
                <a:spcPts val="0"/>
              </a:spcBef>
              <a:spcAft>
                <a:spcPts val="0"/>
              </a:spcAft>
              <a:buSzPts val="1600"/>
              <a:buChar char="■"/>
            </a:pPr>
            <a:r>
              <a:rPr lang="zh-TW"/>
              <a:t>用來產生新的 instance，此 instance 要具有 __next__ 產生下一個元素</a:t>
            </a:r>
            <a:endParaRPr/>
          </a:p>
          <a:p>
            <a:pPr indent="-330200" lvl="2" marL="1371600" rtl="0" algn="l">
              <a:lnSpc>
                <a:spcPct val="150000"/>
              </a:lnSpc>
              <a:spcBef>
                <a:spcPts val="0"/>
              </a:spcBef>
              <a:spcAft>
                <a:spcPts val="0"/>
              </a:spcAft>
              <a:buSzPts val="1600"/>
              <a:buChar char="■"/>
            </a:pPr>
            <a:r>
              <a:rPr lang="zh-TW"/>
              <a:t>用 raise StopIteration 終止迴圈</a:t>
            </a:r>
            <a:endParaRPr/>
          </a:p>
          <a:p>
            <a:pPr indent="-330200" lvl="1" marL="914400" rtl="0" algn="l">
              <a:lnSpc>
                <a:spcPct val="150000"/>
              </a:lnSpc>
              <a:spcBef>
                <a:spcPts val="0"/>
              </a:spcBef>
              <a:spcAft>
                <a:spcPts val="0"/>
              </a:spcAft>
              <a:buSzPts val="1600"/>
              <a:buChar char="○"/>
            </a:pPr>
            <a:r>
              <a:rPr lang="zh-TW"/>
              <a:t>定義 __getitem__</a:t>
            </a:r>
            <a:endParaRPr/>
          </a:p>
          <a:p>
            <a:pPr indent="-330200" lvl="2" marL="1371600" rtl="0" algn="l">
              <a:lnSpc>
                <a:spcPct val="150000"/>
              </a:lnSpc>
              <a:spcBef>
                <a:spcPts val="0"/>
              </a:spcBef>
              <a:spcAft>
                <a:spcPts val="0"/>
              </a:spcAft>
              <a:buSzPts val="1600"/>
              <a:buChar char="■"/>
            </a:pPr>
            <a:r>
              <a:rPr lang="zh-TW"/>
              <a:t>吃一個 index 來獲取對應的元素</a:t>
            </a:r>
            <a:endParaRPr/>
          </a:p>
          <a:p>
            <a:pPr indent="-330200" lvl="2" marL="1371600" rtl="0" algn="l">
              <a:lnSpc>
                <a:spcPct val="150000"/>
              </a:lnSpc>
              <a:spcBef>
                <a:spcPts val="0"/>
              </a:spcBef>
              <a:spcAft>
                <a:spcPts val="0"/>
              </a:spcAft>
              <a:buSzPts val="1600"/>
              <a:buChar char="■"/>
            </a:pPr>
            <a:r>
              <a:rPr lang="zh-TW"/>
              <a:t>用 raise IndexError 確保輸入的 index 合理</a:t>
            </a:r>
            <a:endParaRPr/>
          </a:p>
        </p:txBody>
      </p:sp>
      <p:sp>
        <p:nvSpPr>
          <p:cNvPr id="172" name="Google Shape;172;p31"/>
          <p:cNvSpPr txBox="1"/>
          <p:nvPr>
            <p:ph idx="12" type="sldNum"/>
          </p:nvPr>
        </p:nvSpPr>
        <p:spPr>
          <a:xfrm>
            <a:off x="8627550" y="280675"/>
            <a:ext cx="393600" cy="3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