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1.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8"/>
  </p:notesMasterIdLst>
  <p:sldIdLst>
    <p:sldId id="259" r:id="rId2"/>
    <p:sldId id="362" r:id="rId3"/>
    <p:sldId id="279" r:id="rId4"/>
    <p:sldId id="280" r:id="rId5"/>
    <p:sldId id="281" r:id="rId6"/>
    <p:sldId id="282" r:id="rId7"/>
    <p:sldId id="283" r:id="rId8"/>
    <p:sldId id="364" r:id="rId9"/>
    <p:sldId id="284" r:id="rId10"/>
    <p:sldId id="285" r:id="rId11"/>
    <p:sldId id="286" r:id="rId12"/>
    <p:sldId id="365" r:id="rId13"/>
    <p:sldId id="287" r:id="rId14"/>
    <p:sldId id="288" r:id="rId15"/>
    <p:sldId id="289" r:id="rId16"/>
    <p:sldId id="290" r:id="rId17"/>
    <p:sldId id="291" r:id="rId18"/>
    <p:sldId id="292" r:id="rId19"/>
    <p:sldId id="293" r:id="rId20"/>
    <p:sldId id="366" r:id="rId21"/>
    <p:sldId id="294" r:id="rId22"/>
    <p:sldId id="295" r:id="rId23"/>
    <p:sldId id="328" r:id="rId24"/>
    <p:sldId id="330" r:id="rId25"/>
    <p:sldId id="331" r:id="rId26"/>
    <p:sldId id="329" r:id="rId27"/>
    <p:sldId id="296" r:id="rId28"/>
    <p:sldId id="332" r:id="rId29"/>
    <p:sldId id="297" r:id="rId30"/>
    <p:sldId id="333" r:id="rId31"/>
    <p:sldId id="334" r:id="rId32"/>
    <p:sldId id="298" r:id="rId33"/>
    <p:sldId id="368" r:id="rId34"/>
    <p:sldId id="335" r:id="rId35"/>
    <p:sldId id="336" r:id="rId36"/>
    <p:sldId id="299" r:id="rId37"/>
    <p:sldId id="337" r:id="rId38"/>
    <p:sldId id="338" r:id="rId39"/>
    <p:sldId id="300" r:id="rId40"/>
    <p:sldId id="339" r:id="rId41"/>
    <p:sldId id="301" r:id="rId42"/>
    <p:sldId id="340" r:id="rId43"/>
    <p:sldId id="370" r:id="rId44"/>
    <p:sldId id="302" r:id="rId45"/>
    <p:sldId id="342" r:id="rId46"/>
    <p:sldId id="303" r:id="rId47"/>
    <p:sldId id="343" r:id="rId48"/>
    <p:sldId id="344" r:id="rId49"/>
    <p:sldId id="345" r:id="rId50"/>
    <p:sldId id="304" r:id="rId51"/>
    <p:sldId id="346" r:id="rId52"/>
    <p:sldId id="347" r:id="rId53"/>
    <p:sldId id="305" r:id="rId54"/>
    <p:sldId id="369" r:id="rId55"/>
    <p:sldId id="306" r:id="rId56"/>
    <p:sldId id="307" r:id="rId57"/>
    <p:sldId id="308" r:id="rId58"/>
    <p:sldId id="348" r:id="rId59"/>
    <p:sldId id="350" r:id="rId60"/>
    <p:sldId id="349" r:id="rId61"/>
    <p:sldId id="351" r:id="rId62"/>
    <p:sldId id="352" r:id="rId63"/>
    <p:sldId id="309" r:id="rId64"/>
    <p:sldId id="353" r:id="rId65"/>
    <p:sldId id="354" r:id="rId66"/>
    <p:sldId id="310" r:id="rId67"/>
    <p:sldId id="311" r:id="rId68"/>
    <p:sldId id="355" r:id="rId69"/>
    <p:sldId id="312" r:id="rId70"/>
    <p:sldId id="356" r:id="rId71"/>
    <p:sldId id="357" r:id="rId72"/>
    <p:sldId id="371" r:id="rId73"/>
    <p:sldId id="373" r:id="rId74"/>
    <p:sldId id="374" r:id="rId75"/>
    <p:sldId id="375" r:id="rId76"/>
    <p:sldId id="376" r:id="rId77"/>
    <p:sldId id="377" r:id="rId78"/>
    <p:sldId id="378" r:id="rId79"/>
    <p:sldId id="379" r:id="rId80"/>
    <p:sldId id="380" r:id="rId81"/>
    <p:sldId id="381" r:id="rId82"/>
    <p:sldId id="382" r:id="rId83"/>
    <p:sldId id="383" r:id="rId84"/>
    <p:sldId id="384" r:id="rId85"/>
    <p:sldId id="385" r:id="rId86"/>
    <p:sldId id="386" r:id="rId87"/>
    <p:sldId id="387" r:id="rId88"/>
    <p:sldId id="388" r:id="rId89"/>
    <p:sldId id="389" r:id="rId90"/>
    <p:sldId id="390" r:id="rId91"/>
    <p:sldId id="391" r:id="rId92"/>
    <p:sldId id="392" r:id="rId93"/>
    <p:sldId id="393" r:id="rId94"/>
    <p:sldId id="394" r:id="rId95"/>
    <p:sldId id="395" r:id="rId96"/>
    <p:sldId id="396" r:id="rId97"/>
    <p:sldId id="397" r:id="rId98"/>
    <p:sldId id="398" r:id="rId99"/>
    <p:sldId id="399" r:id="rId100"/>
    <p:sldId id="400" r:id="rId101"/>
    <p:sldId id="401" r:id="rId102"/>
    <p:sldId id="402" r:id="rId103"/>
    <p:sldId id="403" r:id="rId104"/>
    <p:sldId id="404" r:id="rId105"/>
    <p:sldId id="405" r:id="rId106"/>
    <p:sldId id="406" r:id="rId107"/>
    <p:sldId id="407" r:id="rId108"/>
    <p:sldId id="408" r:id="rId109"/>
    <p:sldId id="409" r:id="rId110"/>
    <p:sldId id="410" r:id="rId111"/>
    <p:sldId id="411" r:id="rId112"/>
    <p:sldId id="412" r:id="rId113"/>
    <p:sldId id="413" r:id="rId114"/>
    <p:sldId id="414" r:id="rId115"/>
    <p:sldId id="415" r:id="rId116"/>
    <p:sldId id="416" r:id="rId117"/>
    <p:sldId id="417" r:id="rId118"/>
    <p:sldId id="418" r:id="rId119"/>
    <p:sldId id="419" r:id="rId120"/>
    <p:sldId id="420" r:id="rId121"/>
    <p:sldId id="421" r:id="rId122"/>
    <p:sldId id="422" r:id="rId123"/>
    <p:sldId id="423" r:id="rId124"/>
    <p:sldId id="424" r:id="rId125"/>
    <p:sldId id="425" r:id="rId126"/>
    <p:sldId id="426" r:id="rId127"/>
    <p:sldId id="427" r:id="rId128"/>
    <p:sldId id="428" r:id="rId129"/>
    <p:sldId id="429" r:id="rId130"/>
    <p:sldId id="430" r:id="rId131"/>
    <p:sldId id="431" r:id="rId132"/>
    <p:sldId id="432" r:id="rId133"/>
    <p:sldId id="433" r:id="rId134"/>
    <p:sldId id="434" r:id="rId135"/>
    <p:sldId id="435" r:id="rId136"/>
    <p:sldId id="436" r:id="rId1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0"/>
    <p:restoredTop sz="94623"/>
  </p:normalViewPr>
  <p:slideViewPr>
    <p:cSldViewPr>
      <p:cViewPr varScale="1">
        <p:scale>
          <a:sx n="63" d="100"/>
          <a:sy n="63" d="100"/>
        </p:scale>
        <p:origin x="112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2:15.1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2629 5450 0,'0'18'125,"70"0"-125,18-1 16,-17-17-16,-1 18 15,1-18 1,88 35 0,-18-35-1,35-35 1,-35 35-1,-35 0 1,0 0 0,-18 0-1,-35 0 1,-18 0 0,36 0-1,35 18 1,0-1 15,-18 19-15,-18-1-1,-17-35 1,-35 0 0,0 0-1,-1 0 1</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48.7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5433 8326 0</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19.1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6474 13317 0,'-18'0'109,"1"0"-93,-19-17-16,-17-1 15,-176-52 1,35 34-1,53 36 1,88 0-16,-53 0 16,0-17-1,-17 17 1,-89-71 0,106 71-1,18-18 1,-18 18-1,36 0 1,-36-17 0,0 17 15,-17 0-15,17 0-1,-35-35 1,0 35-1,-18-18 1,88 18 0,18 0-1,-17 0 1,17 0 0,0 0-1,0 0 1,53 18 15,-18-18 0,-17 17-15,0-17 0,-18 18-1,18-18 1,-1 0-1,19 0 17,-89 0-17,35 0 1,18 0 0,18 0-1,-18 0 1,36 0 46,-36 0-46,-18 0 0,36-18-1,0 18 1,-18 0-1,35-17 1</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23.0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10530 0,'35'-17'93,"-17"17"-77,17 0 0,-17 0-16,35 0 0,-36 0 15,36 0 1,-17 0 0,34 0-1,1 0 1,123-18-1,-36-35 1,1 36 0,35-1-1,-123 18 1,17 0 0,0-18-1,89 18 1,-36 0-1,-53-17 1,0 17 15,-17-36-15,-36 36 0,53 0-1,124-17 1,-159 17-1,70 0 1,18 0 0,-53 0-1,36 0 1,-36 53 0,71-36-1,-89 1 1,19 0-1,-36-1 17,35 1-17,18 0 1,-18-1 0,18 1-1,-36-18 1,1 17-1,17 1 1,88 0 0,-87-1-1,-1 1 1,35 17 0,18-17-1,-88 17 1,-70-35 93,-1 0-93,0 0-1,-52 0-15,-1-35 16,-88 35-16,-123-18 16,-88 1-1,17-19 1,36 19 0,87-1-1,19 18 1,69-18 15,90 18-31,-125 0 16,1 0-1,52 0 1,-123 0 0,124 0-1,-1 0 1,19 0-1,16 0 1,72 0 0,-36 0-1,-18 0 1,36 0 0,0 0-1,-18 0 16,35 0-15,53 0 187,89 0-203,140 0 16,-17 18-1,-70-18 1,-54 0-16,54 0 16,-1 0-1,-17 18 1,-18 17 0,18 36-1,17-36 1,-52 0-1,-107-35 17,-34 0 46,-19 0-78,19 0 0,-36 0 15,-88 0 1,-212 0 0,18-35-1,17 17 1,54-17 0,-19 35-1,89-18 1,0-17-1,0 35 1,141 0-16,-88 0 16,71 0-1,-19 0 1,-34 0 0,35 0 15,17 0-16,36 0 1,-18 0 0,0 0-1,18 0 1,0 18 0,-18-18-1,70 0 63,1 0-62,0 0 0,17 0-16,124 0 15,70-36 1,18 36-1,106 0 1,-53 0 0,-89 0-1,-17 0 1,-88 0-16,53 0 16,52 0-1,-52 0 1,18 0-1,-107 18 1,-17-18 0,18 18-1,52-1 1,53 1 15,-123 0-15,18-18-1,17 0 1,-17 17 0,87 18-1,142-17 1,-159 0 0,-35-18-1,-18 0 1,-17 17-1,17-17 1,-17 36 0,-18-36-1,-18 0 17,36 0-32,-19 0 31,1 0-16,-17 0 1,-54 0 78,18-18-79</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27.63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10248 0,'18'0'234,"17"0"-218,88 0-16,-105 0 15,53 0 1,-18 0-1,0 0 1,-36 0 93,54 0-62,-54 0-31,89 0-16,-71 0 16,36 0-16,0 0 15,34 0 1,-69 0-1,-19 0 17,89 0-17,53 0 1,0 0 0,-54 0-1,-52 0-15,36 0 16,-54 0-1,53 0 1,0 0 0,53 0-1,-35 0 17,18 0-17,-18 0 1,-18 0-1,18 35 1,88 1 0,-124-19-1,54 1 1,17 17 0,-71 1 15,-34-19-31,52-17 15,-53 0 1,53 0 0,-17 0-1,-18 0 17,17 0-17,-34 0 1,16 18 15,1-18-31,18 0 16,-1 0-1,1 0 1,-36 0 0,-17 0-1,17 0 1,53 0-1,-35 0 17,0 0-32,-70 0 109,-1 0-93,0 0-16,1 0 31,-1 0-15,0 0 15,1 0-31,-54 0 15,-158-106 1,53 88 0,-19-17-1,125 0 1,-283-18 0,89 0-1,-72-18 16,248 54-15,35 17 0,36 0 15,34 0 219,107 0-234,-1 0-1,36 0 1,-36 0-1,1 0 1,35 0 0,-1 0-1,-105 0 1,36 0-16,-1 0 16,-35 0-1,123 0 1,-70 0-1,-36 0 1,54 0 0,-71 0-1,106 0 1,-89 0 0,18 0-1,36 0 1,-89 0-1,18 0 1,53 0 15,-53 0-15,-36 0 0,-17 17 171,-17 1-171,-1 0-1,-35-18-15,0 53 0,-88 35 16,18-35 15,35-18-31,-18 0 31,-71-17-15,-211 35 31,141-35-31,-88-18 15,-35 0-16,105-53 1,195 53 0,-54-18-1,-88 18-15,-52-53 32,52 53-17,124 0 16,17 0-15,19 0 0,-54 18-1,18-18 1,35 53 0,-18-36-1,0 19 16,19-19-31,16 1 16,1-1-16,0 1 16,-1-18-1,36 18 1,0-1 46,18-17-30,0 0-32,17 0 15,18 36-15,264 34 16,89-52 0,88-18-1,212 0 16,-618 0-31,71-18 16,-107 18 0,-69 0 62,-1 0-63,1 0-15,-125 0 16,-351 0 0,34 18-1,71-18-15,53 35 16,-53-35 0,-318 0 15,565-18-16,70 18 1,54 0 0,34 0 93,36 0-109,194 0 16,177 18-1,70 17 1,-265-35-16,-123 0 16</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30.5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10989 0,'35'0'141,"36"0"-141,-1 0 15,-17 0-15,18 0 16,52-18 0,-52 18-1,35-17 1,88-1-1,-35 0 1,-36 1 0,18-18-1,-17 35 1,-36-18 15,0 18-15,-17 0-1,-19-35-15,37 17 16,16 0 0,19 1-1,70-1 1,-123 18 0,87-18 15,-34 18-16,70-17 17,-71 17-32,1 0 31,-18 0-31,-54 0 16,-16 0-1,52 0 1,18 0-1,17 0 1,1 0 0,-54 0-1,71 17 1,-88 1 0,-35-18-1,-36 18 204,-35-18-203,-405 0-16,228 17 15,-122-17 1,-36 0-1,211 0-15,71 0 16,-88 0 0,53 0-1,18 0 1,-1 0 0,1 36-1,70-19 1,0 1-1,-35 0 1,70-18 15,18 17 32,35-17-48,36 0-15,17 18 16,18-18-16,159 53 16,-1-18-1,318 53 17,-441-70-17,265 17 16,-18 0 1,-17 18-17,-230-53 17,-124 0-1,-17 18 63,-17-18-63,-1 0-16,0 0 1,1 0 0,-1 0-1,-52 0 1,-36 0 0,18 0-16,-36-53 15,54 53-15,-177 0 31,158 0-15,19 0 0,35 0-1,-1 0 1,-17 0 0,18 0-1,35-18 63,71 18-62,-18-17 0,141-1-1,53 18 1,35 0-16,-53 0 15,-88 0 1,-70 0 0,-54 0 46</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33.62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7761 0,'105'0'141,"142"0"-126,-106 0-15,-35 0 16,-35-18-16,35-17 0,-53 35 15,141-17 1,70-1 0,-123-17-1,-88 35 1,18 0 0,-1 0-1,19-18 1,52 0-1,106 18 17,-89 0-17,1-35 1,-53 35 0,17 0-1,54 0 1,105 88-1,-53-17 1,-35-54 0,-123 1-1,-53-18 1,34 0 0,19 35-1,-36-17 1,-17 0-1,0-18 32,-36 0 63,0 0-95,-35 0-15,18 0 16,-18 17 0,-353 89-16,-634-141 15,528 70 16,89-35-15,88 18-16,17-124 31,-246 18-15,229 17 0,264 71-1,36 0 1,35 18 62,0-1-78,70-17 16,-17 0-16,71 0 15,17 18 1,18 0-1,299 176-15,-228-18 32,228-35-17,160-53 1,-424-88 0,-36 0-1,107 36 1,-89 34-1,-52-70 1</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37.22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2911 6967 0,'53'-17'110,"17"-1"-95,71 18-15,-52-35 16,52 35-16,88-18 16,-158 18-1,-1 0-15,18-17 16,-52 17-1,34 0 1,106 0 0,-70 0-1,71 0 1,-54 0 0,-35 0-1,-52 0 1,17 0-1,35 0 17,53 17-17,-35-17 1,-18 0 0,18 0-1,-53 0 1,17 0-1,54 0 1,-18 0 0,-18 0-1,0 0 1,-70 0 0,-36 0 109,-17 0-110,17 0-15,0 0 16,1 0-1,-389-70 1,-176-71 0,212 70-1,-107-17 1,230 52 15,106 36-15,88 0-16,0 0 15,-141-52 1,0 34 0,71 18-1,52 0 1,1 0 0,-18 18-1,-36-18 1,71 17-1,18 18 1,0-35 0,35 18 62,17-18 0,1 0-62,17 0-1,124 0 1,-89 0-16,160-70 15,158 17 1,-88 35 0,-159-17-16,264 35 31,-158 0-15,-88 0-1,-88 0 1,211 0-1,53 35 1,-35-17 0,-177-18-1,1 17 1,-36 19 0,53-36-1,-35 35 1,0-35-1,-36 17 17,-34-17-32,-19 0 62,19 0-46,-1 0-1,0 18 1,-52-18 109,-1 0-109,-141 0-16,89 0 15,-177 0 1,-18 0 0,0-18-1,-87 18 1,122-35-1,72 35 1,105 0 0,-18 0-1,-17 0 1,17 0 0,19 0-1,34 0 16</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42.5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13353 0,'35'0'156,"1"0"-140,-1 0 0,0 0-16,18 0 0,-18 0 15,142-36 1,-89 36-1,0 0 1,36-17 0,-36 17-1,0 0 1,18 0 15,17 0-15,-105 0-1,17 0 1,18 0 0,-17 0-1,-19 0 1,18 0 0,1 0-1,-19 0 1,36 0-1,18 0 1,35 0 0,-36-18-1,1 0 1,-1 1 15,1 17-15,-1-18-1,1 18 1,52-35 0,-70 35-1,36-35 1,-36 35 0,17 0-1,1 0 1,17-18-1,35 18 1,1-35 0,-36 35-1,0 0 17,-53 0-17,1 0 1,17 0-1,17 0 1,-35 0 0,18 0-1,0 0 1,-35 0 0,0 0-1,-1 0 16,36 0-15,35 0 0,-35 0-1,0 0 17,-70 0 61,-19 0-77,-34-18 0,-54 0-16,-17 1 15,88 17 1,-17 0-16,-107 0 15,124 0-15,-176 35 16,35-17 0,-106-1 15,212 1-15,0 17-1,-53-17 1,17-18-1,-123 18 1,106-18 0,0 0-1,106 17 1,17-17 0,36 0 124,17 0-140,18 18 16,53-18-1,17 35-15,142 0 32,-36-17-32,-17 0 31,35 17 0,-177-35-31,-34 0 16,16 0-16,19 0 0,0 18 15,-36-18 1,35 0 0,19 0-1,-36 0 1,-18 0 0,18 0 15,-36 0-16,72 0 1,-1 0 0,0 0-1,-18 0 1,-34 0 0,34 0-1,-34 0 1,-1 0-1,-17 0 1,-89 0 203,0 0-204,1 0-15,17 0 16,-18 0 0,-176 0-1,142 0 1,-89 17 0,52-17-1,90 0-15,-90 18 16,-52-1-1,-88 1 1,18-18 0,-72 35 15,284-35-15,-72 0-1,-17 0-15,53 0 16,0 0 15,35 0-15,0 0-1,17 0 1,1 0 0,-35-17-1,52 17 1,-35 0-1,18-18 1,35 0 250,0 1-251,0-18 1,-18-1-16,18 19 16,-35 17 30,35-18-46,-18-70 32,1 35-17,17 0 1,-18 18 0</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47.6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6879 0,'53'0'172,"-18"18"-156,89-1-16,-71 1 15,88 17 1,-35 18-1,-36-53 1,-17 53 0,-18-35-1,36-1 1,-36-17 0</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59.4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6826 0,'88'-17'172,"53"17"-172,-35-18 16,53-35-16,-18 18 16,53-18-16,106-18 15,17 1 16,-264 70-15,0 0 0,35 0-1,-70 0 1,-18 17 15,0 1-15,18 0 46,-1-18-30,107 70-17,105-52 1,-158-18-1,105 0 1,0 18 0,-35-1-1,-52 1 1,34-1 0,54 1-1,-54 0 1,71 17-1,53 0 1,-53-35 0,-35 18-1,-1-18 1,-34 0 15,-248-35 235,-87 17-266,-1 18 15,0-35-15,-123 17 16,-141 18 15,159 35-15,-36-35 0,-71 18-1,19-18 1,246 35-1,-176-35 1,-53 0 0,141 0-1,88 0 1,53 0 0,18 0-1,159 0 1,-89 0 15,0 0-15,-17 0-1,0 0 1,-106 0 0,176 0 15,-17 0-16,-1 0 32,107 0-47,123 18 16,-89 17 0,-34 18-1,458 35 1,-264-17-1,193-36 17,-229-17-17,53-18 1,-123 17 0,35-17-1,-141 18 1,17-18-1,-17 18 1,-53-18-16,159 0 16,-159 0-1,141 0 1,-88 0 0,17 35-1,0-17 1,107-18 15,-89 17-15,-88-17-1,88 36 1,-71-19 0,-34-17-1,-19 0 16,-122-17 188,34-1-219,-52-17 16,70 35-16,-89 0 15,37 0 1,-178 0-16,-52 0 31,18 0-15,52 0 0,159 35-1,71-35 1,-53 35-1,53-35 17,17 0-32,0 0 15,1 0 95,17-17-95,-53-19 1,0-17 0,-18 18-1,-158-106 16,194 123-15,52 18 62,89 0-47,-71 0-31,71 0 16,-35 0-16,-18 36 16,247-36-1,-89 0 17,-87 17-17,176-17 1,-18 18-1,-70-18 1,-36 17 0,36-17-1,-142 0 1,-52 0 0,-18 18 46,17-18-15,72 0-31,-107 0 77,-17 0-93,17 0 16,-17 0-16,-71-35 16,-353-177-1,159 142 1,-35-19-1,0 37 1,-212-19 0,18 18 15,35 53-15,494-35-1,-282-18 1,194 53-1,-18 0 1,-317-71 0,405 71 15,0 0-15,1 0-16,-36 0 15,35 0 1,-35 0-1,53-17 79,18 17 0,0 0-78,70 0-1,88-36 1,1 36-1,105 0-15,212 0 16,-124-35 0,-158 35-1,-36 0 1,212 0 0,18-18-1,-177 18 1,71 0-1,71 18 1,-248 0 0,0-1-1,-34 19 1,-89-19 15,35-17 32,-35 18-16,0 0 31,0-1-47,-18-17 0,1 0-15,-1 18-1,0-18-15,-70 17 16,-53 1 15,-247 0-15,71-18 0,105 17-1,-35 36 1,176-53-1,36 0 1,17 0 0,36 0 109,0 0-125,35 0 15,0 0-15,17 0 16,36 18 0,53 0-1,-71-1-15,212 36 16,0 18-1,-124-71 1,142 88 0,-266-88-1,-52 18 17</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09.15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8079 0,'0'0'16,"18"0"171,0 0-187,34 0 16,37 0 0,-19 0-1,-17 0 1,-18 0-16,36 0 15,52 0 1,-17 0 0,88 0-1,-53 0 1,-52 17 0,16-17-1,-34 0 1,-36 0-1,18 18 1,88-18 0,-35 0 15,-35 0-15,17 18-1,18-18 1,-36 0-1,1 0 1,-1 0 0,19 0-1,-19 0 1,54 0 0,-36 0-1,0 0 1,-17 0-1,17 0 1,88 0 15,-70 0-15,17 0 0,36 0-1,-88 0 1,-18 0-1,70 0 1,-88 0 0,71 0-1,-88 0 1,70-18 0,-35 18-1,-35 0 1,17-18-1,71 18 17,-53-17-32,35 17 31,-35 0-15,53 0-1,-53 0 1,-18 0-1,53 0 1,0 0 0,0-18-1,-17 18 1,105-18 0,-87 18-1,-19 0 1,-35 0 15,-17-17-15,0 17-1,17 0 1,0 0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51.68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3087 7902 0,'18'0'31,"-1"-17"0,1 17-15,0 0 0,17 0-16,53 0 15,36 0 17,52 0-32,-17 17 31,52 36-16,19 0 1,-71-53 0,-1 18-1,1 35 1,70-18 0,36 0-1,17 18 1,-176-18-1,35-35-15,53 18 16,-53 0 0,0 17-1,18-17 17,0 34-17,88-16 1,-106-19-1,0 1 1,-35-18 0,0 0-1,17 0 1,-17 0 0,70 0-1,-70 0 1,-35 0-1,-36 0 1,-17 0 0,17 0-1,0 0 17,0-18-17,1 18 1,-1-17-1,0-1 1,-17-17 0,17 17-1,1-17 1,-19 35 78,-70 0 15,-17 0-93,-36 0-16,-71 0 15,-193-35 1,-159-18 0,35 0-1,88 35 1,-193-35-1,405 18 17,-18 35-32,35-18 31,72 18-31,-54 0 31,18 0-15,17 0-1,36 0-15,-71 0 16,54 0 0,16 0-1,54 0 1,17 0 0,54-17 109,52 17-110,35-18-15,89 18 0,-36 0 16,18 0-16,18 0 15,388 35 1,0 36 0,-36-1-1,0 1 1,89-71 0,-441 18-1,-18-1 1,-53 1-1,-53-18 1,-53 0 15,1 0-15,-19 0 0,-87 0 202,-36 0-202,-35 0-16,-247-35 16,-18 17-1,-17-17 1,88-18-1,193 35-15,-122 1 32,105-1-17,0 18-15,36 0 32,-1 0-17,19-35 1,-19 17-1,18 18 1,-70-35 0,123 35-1,35 0 1,18-18 78,18 18-79,17 0-15,-17-18 16,0 18 0,17 0-16,0 0 31,0 0-16</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25.53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9366 0,'0'0'0,"53"0"109,35 0-109,-35 0 16,0 18-16,0-18 15,70 18 1,54-18-1,-54 0 1,71 35 0,-53-18-1,-70-17-15,35 0 16,-1 0 0,37 0-1,-1 0 1,88 0 15,-123 0-15,0 0-1,35-17 1,-71 17 0,442-35-1,-265 35 1,-53 0-1,-71 17 1,18-34 0,-17 17-1,-89 0 1,18 0 0,18 0-1,87 0 16,-105 0-31,18-18 32,17 18-17,-35-18 1,53 18 0,-53-17-1,1076-89 1,-1041 106-1,18 0 1,35-18 0,-53 18-1,-70 0 1,34-17 0,-34 34 109,-18 1-110,18-18 1,-18 17 15,0 1 0,0 0 16,0-1-47</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28.6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10813 0,'17'0'109,"19"0"-109,-1 17 16,-35 1 0,18 0-16,35-18 15,52 0 1,-34 0 0,17 17-1,-53 18 1,724 107 15,-724-142-15,0 0-1,18 0 1,18 0 0,-1 0-1,1 17 1,52 1-1,-34-18 1,-19 0 0,459-53-1,89-53 235,-512 106-250,493 18 16,-546-1 0,35-17-16,-52 0 0,34-17 15,1-1 1,-18 18 15,0 0-15,0 0-1,-1 0 1,-87 0 375,18 0-376,-1 0 1,0 0-16,-952-18 0,300-34 15,405 16 1,18 36 0,142 0 15,34 0-15,-53 0-1,-122-70 1,52 52-1,123 18 1,-511 0 0,70-18-1,336-34 1,35 52 0,17 0-1,89 0 1,35-18 46,35 18 188,54 0-234,69 0-16,1183-141 31,-812 158-31,-70 19 16,-424-36-1,124 0 1,-53 0 0,-36 0-1,54 0 1,-72 17 0,90-17-1,-90 18 1,54 17-1,459 1 17</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34.33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2734 6950 0,'0'0'0,"36"-18"187,-1 18-187,0 0 16,53-18-16,-52 18 15,-1-17-15,71-1 16,-18 1 0,53 17-1,159 0 1,-124 0 0,-35 0-1,-52 0 16,34 0-15,1 0 0,-36 0-1,18 17 1,-18-17 0,-35 0-1,0 0 1,-18 0-1,0 0 1,0 0 0,1 0 46,17 0 1,-18 0-48,0 0 1,18 0-16,53 0 16,17 0-1,36 0 1,-124 0-1,1 0 1,-1 0 0,18 0-1,-35 0 188,-1 0-187,1 0-16,0 0 16,-1 0 374,1 0-374,17 0 109,0 0-109,36 0-16,52 0 15,-70 18 1,71-18-16,-71 0 15,-53 17 17</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40.35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11765 0,'35'-17'109,"36"17"-93,35 0 0,-18-18-16,124 18 15,70-53 1,-53 53-1,-17-18 1,-54 18 0,-34 0-1,-53 0 1,-1 0 0,1 0-1,34 0 16,-69 0-31,34 0 16,1 0 0,-1 18-1,36-18 1,-70 18 0,52-18-1,88 17 1,-52-17-1,-36 0 1,71 0 0,-1 18-1,-17 17 1,-17-35 0,-54 18-1,19-1 16,-36 1-15,-36-18 0,1 18-1,-18-1 48,-18-17-16,1 0-32,-1 0 1,0 0-16,-35 0 16,0 0-16,-88 0 15,0 0 1,-18 0-1,-35 0 1,-53 0 0,-246 18-1,175-18 1,124 0 0,-18 0-1,107 0 1,69 0-1,-17 0 1,36 0 0</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2:41.94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2946 13053 0,'18'0'125,"17"0"-109,18 0-16,35 0 16,18 0-1,70 0 1,54 0-1,-36-18 1,-141 18-16,88-17 16,-53 17-1,0 0 1,53 0 0,18 0-1,-89 0 1,1 0 15,-18 0-15,0 17-1,0-17 1,88 18 0,-106-1-1,0-17 1,-123 0 187,0 0-203,-18 0 16,-88 53-1,141-53-15,-88 18 16,0-18-16,-229 35 15,176-35 1,17 36 0,124-36-1,-53 0 1,71 0 0,-88 0-1,87 0 1,-16 0-1</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12.91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2205 2205 0,'-35'35'109,"-53"124"-93,70-124-16,-17 36 15,17-36-15,-88 141 31,71-34-31,0-37 32,17 36-17,-35 36 1,53-124 0,36 53-1,-1-18 1,0-35-16,36 53 15,34-1 1,-16-52 0,69 0-1,-69-35 1,-36-1 0,-1-17-1,19 0 16,-18 0-15,-35 0 0,-1 0-1,-17-17 1,0-1 15,0-17-15,35-71-1,-35 36 1,0-19 0,-35 19-1,0 52 1,0-52 0,-1-1-1,-17 36 1,18-1 15,0-34-15,17 70-16,-52-35 15,34-1 1,-17 1 0,-17-18-1,52 53 1,-17-17-1,0 17 1,-1 0 0,19 0 15,-1 0 0,1 0-15,-1 0-1,0 0 1,1 0 0,17 17 46,0 18-46</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22.5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10495 6879 0,'53'0'109,"89"35"-109,-72-35 16,71 18-16,-88-18 15,18 0-15,-36 0 16,88 0 0,-70 0-1,18 0 1,-1 0-1,72 0 1,-19 0 0,-17 0-1,88 18 1,-35-18 0,-71 17-1,35-17 16,1 18-15,-71-18 0,17 18-1,18-18 1,36 0 0,-54 0-1,36 0 1,-18 0-1,-52 0 1,52 0 0,18 0-1,35-18 1,-18 18 0,-70 0-1,53 0 16,-35 0-15,-1 0 0,-17-18-1,-18 1 1,36 17 0,-18 0-1,-18-18 1,124-17-1,-53 0 1,-36 17 0,54 0-1,-54 18 1,1-17 0,70-19-1,141-17 16,-35 36-15,-18 17 0,71-18-1,-229 18 1,17-17 0,-53 17-1</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29.08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11201 8255 0,'18'0'156,"35"0"-140,264 0-1,-299 0-15,88 0 16,70-35-16,159-1 31,-123 19-31,-124 17 32,18 0-17,0 0 1,-53 0-1,17 0 1,18 0 0,18 0-1,-53 0 1,-35 0 0,17 0-1,-17 0-15,17 0 16,18 0-1,-36 17 1,1-17 15,0 0-15,-1 0 0,1 0-1,123 0 1,0 0-1,-88 0 1,124-35 0,-107 35-1,54 0 1,-1 0 0,-70 0-1,-18 0 1,18 0-1,-35 18 1,17-1 47,53 19-48,53-36 1,-105 17-1,-36 1 17,0 0 93,0-1-110,-18-17 126,36 0 187,-18 18-281,17-18 15,71 0-15,1-35-47,-36 35 16,-1-18-16,19 0 16,-36 1-1,-17-1 1,0 18 15,-1 0-15,1 0-16,0 0 15,123-53 1,0 36 0,-71-1 15,1 18-16,52 0 1,-70-18 0,-17 1-1,-1 17 1,0 0-16,-17 0 16,17 0-1,18 0 1</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30.26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15946 8079 0,'0'0'0,"18"17"187,34-17-171,-16 0-16,-19 0 16,19 18-1,-1-18 1,18 0 0,-18 18-1,36-18 1,-54 0-16,36 17 15,-35-17 1,52 18 0,19-18-1,-19 0 1,-35 35 15,18-35-15,36 0-1,-72 0 1,54 0 0,-18 18-1,35-18 1,-70 0 0,-18-36 109</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34.62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5362 0,'17'0'125,"1"0"-125,17 0 15,-17 0-15,-1 0 16,36 0 0,-17 0-1,16 0 1,-34 0-16,35 0 16,-18 0-1,18 0 1,18 0-1,-1 0 1,19 0 0,-19 0-1,71 0 1,-70 0 0,17 0-1,0 0 16,0 0-15,-35 0 0,0 0-1,71 0 1,-1 0 0,18 0-1,18 0 1,0 0-1,-36 0 1,-52 0 0,70-17-1,-18-19 1,54 36 0,-36 0-1,-53 0 16,-35 0-15,-35 0 15,-36 0 94,-17 0-109,17 0-16,0 0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55.32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2858 8132 0,'88'0'125,"-17"-18"-125,52 18 16,-52 0-16,34-18 15,-69 18-15,70-53 16,35 18-1,141 17 1,-106-17 0,-17 18-1,106-36 1,-124 17 0,17 19 15,-34-1-16,-18 0-15,88 1 32,-159 17-17,141-36 1,-34-16 0,-72 52-1,36-18 1,53-17-1,-36 17 1,-70 18 0,53 0-1,-18 0 1,-35 0 0,-18-18-1,54 18 1,-37 0-1,37-17 1,-36 17 15,17 0-15,-17 0 0,0 0-1,53 35 1,-53-35-1,17 18 1,1-1 0,-1 1-1,36-18 1,18 0 0,-18 0-1,-36 0 1,18 0-1,-17 0 1,52 0 15,-52 0-15,-1 35 0,1-35-1,17 35 1,-35-35-1,35 18 1,-35 0 0,-18-18-1,-17 17 1,17-17 0,-17 18-1,0-18 1,-18 18-1,-18-18 48,0 17-47,-193 36-1,-19-35 1,-105 52-1,-264 72 17,299-125-17,106 1 1,-124-18 0,265 0-1,-35 0-15,-18 0 16,-17-18-1,87 18 1,-69-17 0,52 17 15,17 0-15,-34-18-1,70 0 1,-18 18-1,18-17 64,0-1-64,18 18 1,123-18-16,35 18 15,-35 0 1,212 0 0,71 0-1,-230 0 1,-89-17-16,54 17 16,-88 0-1,-36 0 1</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36.2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6033 6703 0,'53'0'172,"35"0"-172,-17 0 16,34 0-1,1 0-15,-18 0 16,36 0 0,17 0 15,-18 0-31,-52 0 15,52 0 1,-17 0 0,-18 0-1,89 0 1,-71-18 0,-36 18-1,18 0 1,18 0-1,-18 0 1,1-17 0,-54 17-1,88-18 1,19 0 0,16 18-1,-17-17 16,-17 17-15,35-18 0,264 18-1,-176 0 1,70 0 0,-34 0-1,-72 0 1,-123 18-1,54-1 1,34-17 0,-70 18-1,-36-18 1,1 0 0,17 18 15,-17-18-16,493-18 17,-158 18-17,-318 0 1,0 0 0,18-18-1,-53 18-15,18-17 16,70-19-1,17 19 1,-17-1 0,-70-35-1,53-17 17,-124 87 30</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3:42.79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1570 2223 0,'106'0'110,"141"0"-110,-71 0 15,-35 0-15,1 0 0,-89 0 16,17 0 0,-52 0-1,-18 17 1,0 1 0,0 17 15,0-17-16,0-1 1,0 54 0,0 229-1,-106 35 1,-35 247 0,-89 176-1,54-211 1,35-106-1,70-106 1,-17-70 0,71-230-1,17-17 17,0 0-1</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17.79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6297 0,'18'0'203,"0"0"-203,17 18 16,0-18-1,-17 0-15,88 17 16,-53-17 0,-1 0 15,1 18-15,0-18-1,18 0 1,-18 18-1,35-18 1,-35 17 0,-18-17-1,0 0 1,36 0 0,-18 18-1,-18-18 1,0 0-1,-17 0-15,17 0 16,-17 0 0,35 0 15,18 0-15,-36 0-1,18 0 1,17 0-1,-52 0 1,17 0 0,36 0-1,-36 0 1,0 0 0,1 0-1,52 0 1,-53 0-1,53 0 1,-52 0 0,-1 0 15,-18 0-15,1 0-1,0 0 1,35 0-1,-36 0 17,1 0-17,0 0 1,-1 0 15</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19.3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8096 0,'18'0'156,"0"0"-156,-1 18 16,19-18-16,34 0 15,18 0 1,-17 18-16,35-18 16,-36 0-1,1 17 1,-1-17-1,19 0 1,-37 0 0,54 0 15,-18 18-15,-52-18-1,-1 0 1,36 0-1,-18 0 1,70 0 0,-105 17-1,-1-17 1,1 0 62</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23.32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8961 0,'0'0'0,"18"0"250,17 0-234,-18 0-16,19 0 15,-1 0-15,0 0 16,18 0-1,-18 0 1,-17 0 0,0 0-1,35 0 1,0 0 0,-18 0-1,35-18 1,-17 0-1,0 18 1,18 0 15,-18 0-15,0-17 0,-18 17-1,53-18 1,-35 18-1,18 0 1,-54 0 0,36 0-1,0-18 1,-18 18 15,1 0-15,-1 0-1,0 0 1,18 0 15,-18 0-31,1-17 16,17 17 0,-1 0-1,1 0 1,0 0-1,-17 0 1,52 0 0,-18 0-1,-34 0 1,-19 0 0,19 0-1,-54 0 235,0 0-250,1 0 16,-1 0-16,-53 0 15,36 0-15,-18 0 16,-35 17 0,53-17 15,-18 0-15,-18 0-1,36 0 1,-18 0-1,35 18 1,-17-18-16,0 0 16,0 0-1,-71 18 1,18-18 0,-36 0-1,71 17 1,0-17-1,-70 0 1,35 0 0,52 0-1,-69 18 17,-1-18-17,35 0 1,-17 0-1,0 0 1,0 0 0,70 0-1,-17 0 1,-1 0 0,19 0-1,70 0 204,17 0-219,-52 0 16,70 0-16,-35 0 15,0 0-15,53 0 16,17 0-1,-88 0 1,18 0 0,0 18-1,0-18 1,-18 0 0,1 0-1,-19 0 1,54 17-1,-53-17 1,17 0 0,0 0-1,36 0 1,-18 0 0,0 0-1,70 18 1,-35-1-1,-17 1 1,35 0 15,-54-18-15,-34 17 0,0-17 140,-18 18-94,17-18 1,-17 18-32</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27.1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11077 0,'35'-17'172,"-17"17"-156,-1 0-16,18 0 15,54 0 1,-36 0-1,17 0 1,-35 0 0,18 17-1,-35-17-15,53 0 16,-36 18 0,0-18-1,36 0 1,-54 0-1,19 0 1,16 0 15,19 18-15,-36-18 0,1 0-1,-1 17 1,18-17-1,-18 0 1,0 0 0,54 0-1,-37 0 1,-16 0 0,17 0-1,0 0 1,-53 18 15,-36-18 235,-17-35-266,-35 17 15,35-17-15,-141-54 16,124 72-16,-71-36 31,52 35-31,1 1 16,18-1 15,34 0-15,-17 18-1,-35-17 1,18-19 0,-1 36-1,53 0 1,1 0-1,52 0 142,0 0-142,54 0 1,52-35 0,-106 35-1,18 0 48,-18 0-48,106 18 1,-53-1 0,54 1-1,16 0 1,-140-1-1,0-17 1,-18 18 31,17-18-31,1 0-1,17 35-15,-17-35 16,-1 0-16,1 0 15,0 0 1,-1 0 0</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30.8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13600 0,'17'0'219,"19"0"-219,-1 0 16,0 0-16,18 0 15,0 0 1,53 0-1,0 0 1,-18 0 0,-35 0-1,17 0 1,18 0 0,-52 0-1,52 0 16,-35 0-31,-18 0 16,18 0 0,18 0-1,-18 0 1,-1 0 0,-16 0-1,-1 0 1,18 0-1,35 0 1,-17 0 0,-1 0-1,-35-18 1,1 18 0,52 0 15,0 0-16,-53 0 1,36 0 0,-36 0-1,18 0 1,0-18 0,0 18-1,35-17 1,-35 17-1,0 0 1,18 0 0,-36 0-1,88 0 1,-52 0 0,-18 0 15,17 0-16,-17 0 1,-35 0 0,17 0 62,-52 0 141,-36 0-204,-71 0 1,71 0-16,0 0 15,-70 0-15,88 0 16,-36 0 15,53 0-31,-52 0 16,-36 0 0,18-18-1,-106 0 1,123 18-1,36 0 1,17 0 0,1 0 15</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4:33.35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14623 0,'17'0'109,"19"0"-93,-1 0-16,0 0 15,142 0 1,-124 0 0,-1 0-1,1 0 1,53 0 0,-35 17-1,17-17 1,-35 0-1,-18 0-15,36 18 16,-1-18 0,1 0-1,17 0 17,-17 0-17,17 0 1,-18 0-1,54 0 1,-71 0 0,17 18-1,1-18 1,-36 0 0,0 17-1,-88-17 220,-52 0-235,52 0 15,-88 0 1,105 0-1,-87 0 1,35-17 0,-53-1-1,-18 0 1,88 18 0,-17-17-1,35 17 1,-35 0-1,53-18-15,-36 18 16,36 0 0,-18 0-1</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5:22.0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8767 0,'18'0'375,"-1"0"-360,19 0-15,-19 0 16,1 17-16,35-17 328,17 0-328,-17 0 16,-35 0-1,17 0-15,18 0 16,-18 0 343,-17 0-265,35 0-78,-18 0-1,-17 0 1,0 0-16,-1 0 0,1 0 15,35 0 1,-36 0 0,1 0-1,0 0 1,17 0 0,18 0 249,-18 0-249,36 0-16,-36 0 15,0 0-15,-17 0 16,-1 0 0,19 0-1,-19 0 63,1 0 47,0 0-31,17 0-94,18 0 0,-18 0 16,0 0-16,1 0 15,34 0 1,-52 0-16,35 0 16,0 0-1,-36 0 1,54-17 15,-53 17 0,52 0 157,-52 0-172,-1 0-16,1 0 0,17 0 15,1 0 1,-19 0-1,36 0 1,-35 0 0,-18 17 437,0 1-391,-18-18-30,1 17-17,-19-17 1,19 0-1,-1 0-15,-35 18 16,-35-18 0,0 0-1,70 35 1,-53-35 0,36 0 15,0 18-16,0-18 1,-18 0 0,17 0-1,1 0 1,0 0 0,0 0-1,-1 0 1,19 0-1,-1 0 1,0 0 0,-35 0-1,18 0 1,0 0 15,17 0 0,1 0 1,-1 0-17,-35 0 1,18 0 0,0 18-1,-1-18 1,1 0-1,17 0 1,1 0 0,-1 17-1,0-17 63,1 0-62,-54 0-16,18 0 16,18 0-16,0 0 15,-53 0 1,52 0 0,1 0-1,35 18 1,-18-18 203,1 0-219,-1 0 15,0 0-15,1 18 16,-18-18-1,17 17 1,53-17 422,0 0-423,1 0-15,-1 0 16,-17 0-1,17 0-15,0 0 16,18 0 0,-35 0-1,17 0 1,-17 0 46,35 0-46,-18 0-16,18 0 31,53-17-15,-36 17 0,107-36-1,-89 36 1,-35 0-1,53-17 1,-36 17 0,-52 0-1,52 0 1,-34-18 0,-19 18-1,1 0 1,17 0-1,36 0 17,-36 0-17,0-18 1,0 18 0,-17 0-1,-36 0 235,1 0-234,-18 0-16,-1 0 0,-52 0 15,35 36 1,-35-19 0,-53 1-1,53 35 1,35-36 0,-35 1-1,35-18-15,-36 35 16,1-17-1,35-18 1,-17 35 0,35-35-1,17 36 1,-53-19 0,-35 1-1,54-18 16,-1 0-15,53 18 0,-18-18 62,0 0-78,1 0 15,-1 0-15,-35 0 16,36 0 0,-19 0-1,54 0 313,52 0-312,-34 0 0,70 0-1,-36 0 1,-52 0 0,17 0-16,0 0 15,1 0-15,-19 0 16,36 0-1,-35 0 1,70 0 0,-35 0-1,17 0 1,-34 0 0,17 0-1,52-18 1,-52 0-1,71-17 1,-36 35 15,18 0-15,-71-18 0,-17 18-1,52 0 1,-17 0-1,-17-17 1,16 17 0,-34 0-1,-36 0 220,1 0-220,-36 0 1,0 0-16,18 0 16,17 0-16,-35 0 15,-17 0 1,34 53-1,-52-18 1,18-17 0,17-1-1,-88 18 17,105-35-17,-158 71 1,177-71-1,-36 0 17,70 0 61,1 0-77,0 0 31,-1 0-47,19 18 16,34-18 15,-35 0-31,1 0 15,17 17 1,-18-17 0,18 0-1,-18 0 1,-17 0 0,35 0-1,0 0 1,-18 18-1,35-18-15,-34 0 16,-1 0 0,53 0-1,-70 0 1,70 0 0,-18 0-1,-34 0 1,70 0-1,-53 0 1,-36 0 0,-17-18 249,-35-35-249,0 0 0,17 18-1,0 18 1,36 17 765,17 0-781,-17 0 16,35 0-16,17 0 15,1 0 17,-1-18-17,-87 18 345,-1 0-345</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5:26.12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7902 0,'0'0'0,"18"0"407,-1 0-392,1 0 1,0 0-16,17 0 15,18 0 1,-18 0 0,36 0-1,-19 0 1,1 0 0,-35 0-1,17 0 1,1 0-1,-19 0-15,1 0 16,0 0 62,34 0-47,19 0-31,-36 0 16,1 0 0,34 0-1,1 0 1,-36 0 0,0-17-1,-17 17 48,-1 0 30,54-18-30,-36 18-63,-17 0 16,88-18-16,-71 18 15,18-17 1,-18 17-1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57.3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9419 0,'53'0'93,"17"0"-93,36 0 16,-53 0-16,71 0 16,-54 0-1,18 0 1,18 0 0,-18 0-1,-35 0 1,36 0 15,16-35-15,1 17-1,18 1 1,-54 17-16,89-18 16,17 0-1,-52 18 1,35 0-1,-71-17 1,18-1 0,-18 18-1,88 0 1,-88 0 0,1-53-1,-1 36 16,35-1-15,36 0 0,35 18-1,-88 0 1,-36 0 0,19 0-1,-19 0 1,-35 0-1,-17 0 1,17 0 0,-35 18 109,-17-18-63,-1 0-46,0 0-16,-176 18 15,141-18 1,-17 0-16,-54 0 16,54 0-16,-54 0 15,1 0 1,70 0 0,-106 35 15,71 0-16,-53 18 1</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5:31.47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6191 0,'0'0'0,"53"0"203,18 0-188,70 0-15,-88 0 16,35 0-16,-70 0 16,35 0-1,-53 18 17,17-18-17,-17 18 1,18-1 62,52 1-62,-17-1-16,0-17 15,88 18-15,-70 17 16,35-35-1,-53 36 1,17-19 0,-52-17-1,-1 0 63,1 0 16,0 0-63,35 0-15,17 0-16,-52 0 16,35-35-16,17 35 15,1-18 1,-36 18 0,-17-17-16,35-1 15,0 0 1,-18 1 15,-17-1-15,-1 1-1,-34 17 95,17-18-110,-18 18 15,0 0 1,1 0 0,-1 0-16,-17 0 15,-1 0 1,-69-53 15,16 18-31,-16 35 16,-1-18-1,53 18 1,-88 0 0,88 0-1,-18 0 1,18 0-1,0 0 1,-70-18 0,52 18-1,-52-35 1,88 35 0,17 0-1,-17 0 16,35-35 1,-18 35-17,18-18 1,-18 18 15,-35-17-31,1 17 16,-19 0-1,36-18 1,-1 18 0,19 0-1,-1 0 1,18 18 171,0-1-171,0 19 15,0-19 1,18-17-1,-1 0-31,1 0 15,-18 18-15,53-1 32,35 36-17,18-35 1,-53 0 0,176-1-1,-17 1 1,-71-18-1,-106 0 1,-17 0-16,17 0 16,1 0-1,-19 0 1,36 0 0,0 0 15,-18 0-16,1 0 1,52 0 0,-53 0-1,0 0 1,1 0 15,-19 0 0,36 0-31,35-18 16,-17 18 0,-18 0-1,-36-17 1,89-1 0,-70 18-1,-36-18 157,-18 18-125,0 0-31,-17 0 93,17 0-93,1 0 77,-1 0-77,0 0 15,1 0-15,-1 0-16,1 0 15,-19 0 1,19 0 0,-19 0-16,-17-17 15,-282-19 1,141 36 0,159 0-1,-18 0 157,0 0-172,-35 0 16,53 0-1,-1 0 1,19 0 0,-1 0-16,0 0 0,-34 0 15,34-17 1,-17 17-1</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5:37.4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13441 0,'35'0'203,"-17"0"-172,-1 0-15,1 0-1,70 0 1,-17 0-1,52 0 1,-88 0 0,1 0-1,17 0 1,-1 0 0,-16 0-1,17 0 1,-36 0-1,1 0 17,35 0-17,-18 0 1,36-18 0,-18 18-1,-36 0 1,36 0-1,-18-17 1,18 17 0,-17 0-1,34 0 1,-52-18 0,17 18-1,-17 0 1,35-18-1,-18 18 17,-17-17-17,17 17 1,-18 0-16,19-18 16,-19 18-1,36-18 1,-17 18-1,34 0 1,-52 0 0,17 0-1,0 0 1,36 0 0,-36 0-1,0 0 16,18 0-15,18 0 0,-53 0-1,17 0 1,35 0 0,-34 18-1,-1 0 1,71-18-1,-53 17 1,-53 1 0,53-18-1,17 18 1,-35-18 0,18 0 15,-53 17-16,18-17 1,17 0 0,1 18-1,-19-18 1,-34 0 234,-1 0-234,0 0-1,-17 0 1,-36-35-1,1 17-15,17-17 16,-71-1-16,-34 1 31,34 35 1,18-35-17,54 35 1,16-18-1,-17 18-15,36 0 0,-36 0 16,17 0 0,-34 0-1,35 0 17,17 0-17,-17 0 1,-71-17-1,71 17 1,-1 0 0,-17 0-1,18 0 1,18 0 0,-36 0-1,-18 0 1,53 0-1,-17 0 17,-71 0-17,53 0 1,0 0 0,-17 0-1,-1 0 1,1 0-1,17 0 1,0 0 0,-53 0-1,71 0 1,-53 0 0,17 0-1,36 0 1,0 0 15,-18 0-15,17 0-1,72 0 298,-19 0-313,19 0 15,34 0 1,18-18 0,-17 18-1,17 0 1,-35 0 0,-18 0-1,53-18-15,-17 18 16,17 0-1,-17-17 1,52-19 0,-35-17-1,1 36 1,-1 17 0,35 0-1,-87 0 1,-1 0-1,18 0 1,-18 0 0,0 0-1,53 0 17,-52 0-1,-1 0-16,0 0 1,1 35 0,-1-35-16,0 0 15,0 35 1,1-17 0,-1-18-1,-17 18 1,17-1-1,0-17 17,18 0-17,-18 18 1,-17 0 0,0-18-1,-1 0 1,19 0 15,34 17-15,-17-17-1,-18 0 1,18 18-16,-17-18 16,-1 0-1,-18 0 48,1 0-63,35 0 15,-35 0 1,35 0 0,-36 0-1,18 0 1,1 0 93</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5:40.5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14323 0,'17'0'141,"54"0"-125,17 0-1,-35 0 1,-18 0-16,1 0 15,105 0 1,-106 0 0,18 17-1,-35-17 1,-1 0-16,1 18 16,17-18-1,18 18 1,-18-1-1,-17-17 1,0 0 0,34 18-1,19-18 17,-36 0-1,18 0-16,0 0 1,-18 0 0,1 0-1,-19 0-15,54 0 16,-18 0 0,-18 0-1,53-18 1,-35 18-1,-35-17 1,-1 17 31,54 0 187,-36 17-218,36-17 0,-1 0-1,-70 18 16,-17-18 48,-1 0-64,0 0 1,1 0-1,-1 0-15,1 0 0,-19 0 16,1 0 0,-53-18-1,0 1 1,35 17 0,0 0-1,0 0 16,18 0-15,-18 0 0,17 0-1,-17 0 1,18 0 0,-18 0-1,-53 0 1,71 0-1,0 0 1,-53-18 0,35 0-1,-35 18 1,35-17 0,17 17 15,1 0-31,0 0 62</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02.91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15275 0,'17'0'140,"19"18"-124,-19-18-16,19 18 16,34-1-1,-35 1-15,54-1 31,16 1-15,-69-18-16,87 18 16,-17-1-1,0 54 1,53-71 0,-89 18-1,18-18 1,-17 17-1,70-17 1,-53 0 0,36 0-1,-89 0 1,71 0 0,-53 0-1,0 0 16,105-17-15,-87 17 0,17 0-1,-17 0 1,35 0 0,-1-36-1,-52 36 1,88 0-1,-52-35 1,34 17 0,36 1-1,-36 17 17,-17 0-32,-53 0 31,-18 0-16,18 0 1,-17 0 0,-1 0-1,106 0 1,-88 17 0,-53 19 77,-18-36-77,-35 0 0,-105-71-16,-72 18 15,-369 0 1,299 36-1,0-1 1,-194-35 0,53-53-1,35-17 1,247 123 15,71 0-31,53 0 0,17 0 16</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29.16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7144 0,'18'0'234,"-1"0"-234,1 0 16,0 0-16,-1 0 109,1 0-62,52 0-31,-52 0-1,17 0-15,-17-18 16,0 18-16,35-18 15,-1 1 1,1 17 0,18-18 15,-36 18-15,18 0-16,0 0 31,-18 0-16,1 0 1,-19 0 0,1 0-1,0 0 17,17 0-17,18 0 1,-18-17-16,-17 17 15,52 0 1,-52 0 0,17 0-1,-17 0 1,17 0 0,53-36 15,-17 36-16,-1 0 1,-52 0 0,53 0-1,-36 0 1,35 0 0,-17 0-1,18 0 1,-54 0-1,36 0 1,36-35 0,-54 35-1,-17 0 1,-1 0 15,-34 0 219,-1 0-250,0 0 16,-52 0-16,-19 18 15,-69-1 1,140-17 0,-35 0-1,-17 18 17,52-18-17,-35 35 1</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32.0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10813 0,'70'0'156,"-17"-18"-156,18-17 16,17 35-16,0-18 15,71 18 1,-53-18 0,-53 18-1,35 0 1,-17 0 0,-19 0-1,72 0 1,-71 0-16,53 0 15,-36 0 1,1 0 0,-18 0 15,-36 0-15,54 0-1,-1 0 1,1 0-1,0 0 1,-36 0 0,0 0-1,-17 0 17,-1 0 14,19 0-46,70 18 16,35-18 15,-124 0-15,54 0 0,-36 0-1,-53 0 63,1 0-78,-1 0 16,1 0-16,-1 0 16,-17 0-1,-1 0-15,-105 0 16,0-35-1,-106 35 1,-229-35 15,300 35-15,52-18 0,-70 18-1,88 0 1,36 0-1,-1 0 1,1 0 0,34 0-1,-52 0 1,0-35 0,35 35-1,35 0 1,71 0 109,-17 0-110,52 0-15,106 53 16,-53-53 0,194 17-16,-194-17 15,106 35 1,-176-35-16,52-17 16,-70 17-1,-18 0 1,36 0-1,-36 0 1,18 0 15,18 0-15,-19-18 0,-34 18-1</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45.5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11836 0,'53'-18'172,"0"0"-156,35 18-16,-35 0 16,0-17-16,141-1 31,-106 18-31,-70 0 31,0 0-15,-1 0 31,19 0-32,140 0 1,-88 0-1,0 0 1,18 0 0,-53 0-1,-35 0 1,-1 0 0,19 0 15,-1 0-31,0 0 31,18 0-15,-18 0-16,1 0 15,17 0 1,-1 0 0,37 18-1,-72-18 1,1 0-1,53 17 1,-54-17 0,1 0 15</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48.6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2487 12806 0,'0'0'0,"89"0"250,16 0-250,-34 0 15,0 0-15,34 0 16,-52-18-16,53 18 16,-71 0-1,-17 0 17,0 0 46,-1 0-31,89 0-47,-35-35 15,-36 35-15,18 0 16,0-18-1,0 1 1,-36 17 0,19 0-1,-19 0 1,36-18 0,35 18-1,-52 0 1,-1 0-1,18 0 1,17 0 0,-52 0-1,17 0 1,1 0 0,-19 0-1,1 0 1,0 0 78,17 0-63,0 18-16,0-18-15,18 0 0,-35 0 16,53 17 0,-19-17-1,-16 0 1,-36 18 31,-18-18 62,0 0-93,1 0-1,-1 0 1,1 0 0,-1 0-16,0 0 31,1 0-31,-36 0 16,35 0-1,0 0 1,-17 0-1,0 0 1,-18 0 15,-18 0-15,-17 0 0,-18 0-1,-35 0 1,106 18-16,-18-18 15,0 0 1,35 17 0,-70 1-1,-35-1 1,-18 1 0,-18-18-1,53 0 1,18 0 15,17 0-15,-87 0-1,122 0 1,1 0 0,0 0-1</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50.94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13670 0,'53'0'125,"71"-17"-110,-18 17 1,-1-36-16,54 19 0,-18 17 16,0-18-1,-70 18 1,-36 0-1,-17 0 17,-1 0 15,107 0-32,-53 0 1,105 0-1,-35 0 1,-106 0 0,53 0-1,1 18 1,-36-18 0,17 35 15,-52-35-16,17 0 1,0 0 0,1 0-1,-72 0 251,19 0-266,-1 0 16</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53.56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2329 14658 0,'88'-18'187,"-35"18"-171,0 0-16,-18 0 16,0 0-1,106-53 1,-52 36-16,-37 17 47,-34 0 0,70 0-1,1-18-30,-19 18 0,1-18-16,-18 18 15,35 0-15,-18 0 32,-52 0-17,0 0 32,17 0 16,-18 0-48,36-17-15,-17 17 16,52-53-16,-53 53 15,18 0 1,-18 0-16,18 0 16,-35 0-1,0 0 17,-1 0-17,36 0 1,-18 0-1,18 0 1,0 0 0,18 0-1,-54 18 1,54-18 0,-53 0 46,-1 0 16,-17 17-47,36-17 1,52 0-32,-18 0 15,18 0 1,-52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59.47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10742 0,'70'0'125,"54"0"-125,-19 0 15,37 0-15,-54 0 16,18 0-16,52 0 16,1 0-1,0 0 1,-18 0 0,-88 0-16,106 0 15,-71 0 1,53 18-1,71-18 17,-36 0-17,-53 0 1,36-18 0,-71 0-1,1 18 1,34-35-1,36 0 1,-53 17 15,-53 1-31,17 17 16,1-18 0,-1 18-1,18-18 1,-17 18-1,0 0 1,-1-35 0,-35 35 15,36 0-15,35 0-1,-89 0 16,-34 0 94,-1 0-109,-105 0 0,52 0-1,1-18-15,17 1 0,-88-1 16,-142 18 0,-193-53-1,282 36 1,0-1-1,88 18 1,-141-35 15,18-1-31,-36 36 32,212 0-17,1 0 1,34 0-1,-17 0 48,17 0-63,-17 0 16,17 0-1,-17 0 1,-18 0-1</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6:57.62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2329 15416 0,'17'0'281,"1"0"-281,0 0 15,-1 0-15,1 0 16,35 0-16,17 0 31,54-17-15,-54 17 0,19 0-1,34 0 1,-35 0-1,-17 17 1,17-17 0,-53 0-1,1 0 1,-1 0 0,35 0-1,-17 0 1,18 0 15,-18 0-15,-18 0-1,0 0 1,1 0 0,-1 0-1,0 0 1,0 0-1,54 0 1,-54 0 0,-17 0-1,-1 0 1,18 0 0,18 0-16,-35 0 15,0 0 1,17-17 15,18 17-15,-18 0-1,0 0 48,1 0-63,34 0 15,36 0 1,-18 0 0,-17 0-1,-18 0 1,17-18-16,-17 18 16,-18 0-1,18 0 16,18 0-15,-53 0 0,52 0-1,-17 0 1,-18 0 0,36 0-1,-36 0 1,18 0-1,-18 0 1,18 0 0,-17 0-1,34 0 1,1 0 0,-54 0-1,19 0 16,-1 0-15,0 0 0,-17-18-1,-1 18 1,-52 0 312,0 0-312,-36 0-1,18 0-15,-70 18 16,35-18 0,35 0-16,-71 18 15,-17-1 1,53 1-1,0-18 1,35 0 0,0 18-1,-18-18 17,-34 17-17,-1 1 1,35-18-1,-17 18 1,35-1 0,-88 1-1,53-18 1,-18 0 15,88 0-31,1 35 16,-71-35-1,-1 0 1,-17 0 15,36 0-15,35 0 0,-1 18-1,-52-18 1,0 0-1,17 0 1,54 0 0,-1 0-1,36 0 110,35-35-109,-18 17 0,106-17-1,124-18 1,35 0-1,-106 35 17,-89-17-17,-34 35 1,-36 0 0,1-18-16,-1 18 15,71-17 1,-71 17-1,53 0-15,53 0 32,53 0-17,-106 0 1,-35 0 0,18 0-1,-36 0 1,0 17-1,1-17 1,-1 0 0,36 0-1,-1 0 1,-35 0 0,36 0-1,-18 0 1,-35 0-1</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8:27.6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2293 2840 0,'0'-18'125,"0"1"-110,18-36-15,0-53 16,-1 18-16,1-106 16,17 53-1,-35-71 17,-17 53-32,-1 0 15,0 54 16,-17 34-15,0 36 0,-36-18-1,18 35 1,18 18-16,-53-18 16,-53 18-1,0 18 1,35 53-1,53-36 1,0 18 0,35 17-1,18-17 17,-17 88-32,17 18 31,53-18-16,158 106 1,1 18 0,70 35-1,-88-142 1,-70-34 0,-54-18-1,18 53 1,-88-71-1,0 0 1,-35 35 0,-106 124-1,18-141 17,-142 35-17,0-35 1,-87 18-1,228-124 1,36 0 0,53 0-1,35-18 1,0-35 0,70-35-1,71-212 1,-35 0-1,0 53 1,-71 159 0,18 17-1,-18 18 17,1 18-17,-19 0 1,1 17-1,0 18 48,-1 0 15,1 0-62,-18-17-16,53-19 15,-36 19-15,1-1 16,17 0-16,-17 1 16,0 17 15</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8:31.40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5362 0,'70'18'156,"-17"-18"-156,53 0 16,-18 0-16,18 0 16,-35 0-16,123 0 15,-36 0 1,1-18 0,-18 18-1,53-17 1,0 17-1,-52-18 1,-90 18 0,107 0-1,-71 0 1,1 0 0,87 0-1,-123-18 1,-18 18-1,-70 0 282,-18 0-281,18 0-16,-36 0 0,-141 0 16,-123 36 15,141-19-16,0 36 1,0-53 0,88 18-16,-88-1 15,53 19 1,18-19 0,-89 36-1,106-53 1,-52 0-1,52 18 1,70-18 0,54 0 62,88 18-63,-18 34-15,18-34 16,194 53 0,141 17-1,247 0 1,-265-88 0,-105 0-1,-54 0 1,-105 0-1,-89 18 1,-52-18 15,17 0 1,-158-18 186,-54-35-218,-105 35 0,123-17 16,54 35 0,-89-17-1,53 17 1,88 0-1,-53 0 1,53 0 0,18 0-1,17 0 1,53 0 62,18 0-78,71-36 16,-19 36-16,213 0 15,-71 36 1,229-19 0,-194-17-1,53 35 1,-158-35-1,-89 0 1,-70 0 0,-54 0 187,-122 0-188,105 0-15,-106 0 16,88 0-16,19 18 16,-19-18-16,-52 18 15,-107-1 1,142-17 0,53 0-1,-1 18 16,-16-18-15,-19 0 0,-17 0-1,0 0 1,17 0 0,36 0-1,17 0 1,0 0 218,1 0-218,17-18 218</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8:33.93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4851 5838 0,'-106'18'125,"36"0"-125,17-1 16,-71 36-16,54-35 15,-177 53 1,0-36 0,53 18-1,70-36 1,18 1 0,-88-18-1,53 18 1,88-18-1,36 0 17,34 0 202,1 0-218,53 0-16,-36 0 15,0-18-15,0 0 16,71 1 0,35-19-1,-52 1 1,-54 18-1,53-1 17,-53 0-17,1 1-15,-19 17 16,1-18 0,52 18-1,-34-18 1,-54 18 93,0-17-109,1-1 16,-36 0-16,18-35 0,-1 18 15,-352-124 1,212 89 0,-18 70 15,0 0-15,0 53-1,0 35 1,53-53-1,-18 36 1,124-54 0,17-17-1,0 18 1,36-18 93,0 0-109,70 0 16,-18 0-16,72 0 16,140 0-1,53 0 1,-53 0-1,-17 0 1,-212 0 0,-36 0-1,-17 18 17,-70-18 249,-19 35-266,-69 0-15,87-35 16,36 18-16,0-18 16,17 0 15,89-18 16,34-35-32,36 36-15,124-19 16,158-34 0,-105-36-1,-159 88 1,-142 18 0</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9:20.4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5680 0,'70'0'110,"54"0"-95,-89 0-15,18 0 16,0 0-16,88 0 16,0 35-1,36-35 1,-89 18-1,35-1 1,-52-17 0,35 0-1,0 0 17,-18 0-17,-18 0 1,1 0-1,35 0 1,264-17 0,-352 17-1,264 0 1,-141 0 0,-17-18-1,-19 18 1,-34 0-1,-36 0 1,-17 0 0,-1 35 31,-17-17-32,18-18 63</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9:23.1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8167 0,'35'0'188,"18"0"-173,53 0-15,-18 17 16,36-17 0,34 18-1,36-18 1,-105 0-1,34 0 1,-52 18 0,52-18 15,-70 0-31,53 0 16,0 0-1,-1 0 1,19 0-1,-18 0 1,-36 0 0,19 17-1,-54-17 1,71 0 0,-1 18-1,54 0 1,-106-1-1,0-17 1</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9:25.46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12065 0,'18'0'125,"17"0"-125,35 0 16,1 18-1,70 17 1,0-17-1,-105-1-15,52-17 16,-53 35 0,18-35-1,17 0 1,-17 36 0,36-36-1,-19 17 1,71-17-1,-88 0 1,35 18 0,-17-18-1,35 0 1,-53 0 0,88 0-1,88 0 16,-123 0-15,-18 0 0,-35 0-1,-18 0 1,-141-18 171,54-17-171,-90 17-16,90 18 16,-178-35-1,36 0 1,0 35 0,0-18-1,0 18 1,124 0-1,-19 0 1,-34-17 0,-1 17-1,1 0 1,52-18 15,36 18-15,35-18 78,53 1-79,53 17 1,0-18-16,158 18 15,-123-35 1,318 35 0,-318 0-16,230 17 15,-125-17 1,54 0 15,-159 0-15,-105 0-1</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9:54.1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5627 0,'18'0'125,"-1"0"-109,19 0-16,-1 0 15,18 0 1,-18 0-16,71-35 15,-36 35 1,-17 0 0,-17 0-1,17 0 1,17 0 0,18 0-1,36 17 1,-18-17-1,-36 18 1,18-18 0,1 0 15,-19 17-15,-17-17-1,18 0 1,52 18-1,-70-18 1,-18 0 0,36 0-1,-36 0 1,18 0 0,18 0-1,52 0 1,-35 0-1,-17 0 1,17 0 0,88 0 15,-70 0-15,-18 0-1,89 0 1,-107 0-1,19 0 1,-37 0 0,37 0-1,-19 0 1,-17 18 0,0-18-1</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9:59.63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6791 0,'0'0'0,"88"0"125,-53 0-125,71 18 16,17 17-16,230-17 16,18 70-1,-266-88 1,89 0-1,-70 0 1,35 0 0,52 0-1,-105 0 1,-53 0 0,0-18-1,35 0 1,-17 1-1,17 17 1,35 0 0,706 0 15,-670 0-15,0 0 15,-53 0-31,70-35 15,-88 35 1,1 0 0,-1 0-1,-71 0 1,54 0 0,-36 0-1,-70-18 188,-300 0-187,158 18-16,-34 0 16,123-17-16,-283 17 15,-87-36 1,211 36-1,53 18 1,70-18 0,-88 0-1,18 0 1,124 0 0,-54 0-1,36 0 1,-300-18-1,-370-87 1,652 105 0,35 17-1,18-17 1,53 18 62,18-18 344,776-406-406,-759 406 202</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0:04.13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6756 0,'0'0'0,"36"0"109,52 0-93,18 0-16,-36 0 0,36 0 15,35 0 1,18 0-1,-53 0 1,-89 0-16,54 0 16,0 0-1,-19 0 1,1 0 0,18 0-1,-18 0 1,-36 0 15,72 0-15,-54 0-1,0 0 1,53 0 0,-52 0-1,17 0 1,35 0-1,0 0 1,0 0 0,-17 0-1,70 0 1,-35 0 0,-36 0-1,-17 0 1,0 0 15,-35 0-15,-1 0-1,1 0 235,0 0-234,-36 0 125,0 17-126,-17-17-15,-35 0 16,-72 36-1,-69-36 1,-230 35 0,176 53-1,1-70 1,17-1 0,70 1-1,36-18 1,53 0-1,0 0 1,35 0 0,-18 0-1,18 0 1,18 0 0,-53 0-1,35 0 1,0 0-1,0 0 1,18 18 0,17-18 15,1 0-15,-72 17-1,36-17 1,18 18-1,0-18 1,0 0 0,17 0 31,0 0-32,-17 18 1,-18-18-1,18 35 1,70-18 78,36 19-79,35-1 1,-54-17-16,195 88 31,0-71-15,0 0 0,-106-35-1,-88 0 1,36 18-1,52-18 1,-71 0 0,36 0-1,123 0 1,-105 0 0,-1 0-1,1 0 1,-36 0-1,18 0 1,-18 0 0,-70 0-1,70 0 1,-35 0 0,17 0-1,-17 0 1,-18 0-1,-17 0 1,88 0 0,-71 0-1,-17 0 1,17 0 0,18 0-1,-35 0 1,17 0-1,18 0 1,0 0 0,-36 0-1,1 0 1,35 0 15,-71 0 63,1 0-94,-19-18 16,-105 0-16,36-17 15,-90 0 1,-281 35-1,18 0 17,264 18-32,141-18 15,-141 0 1,141 17-16,-124-17 31,89 0-15,18 0-1,-1 0 1,0 0 0,54-17-1,17-1 32,17 18 31,36 0-62,89-18 0,52 18-1,17 0-15,-52 0 16,-18 0-1,71 0 1,-89 0 0,18-35-1,18 17 1,35 1 0,-88 17-1,0-18 1,-36 18-1,-34 0 1,34 0 0,-52 0-1,123-18 1,-88 18 0,0 0-1,0 0 1,-36 0-1,1-17 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5:08.20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14534 0,'18'0'187,"-1"0"-171,1 0-16,0 0 15,34 0 1,19 0 0,-36 0-1,18 0 1,35 0 0,-35 0-1,18 0 1,-53 0-1,34 0 17,-16-17-17,52 17 1,-18 0 0,1-18-1,-36 18 1,-17 0-1,88 0 1,-53-17 0,0 17-1,17-18 1,-52 18-16,35 0 31,-18 0-31,18 0 16,0-18 15,-36 1-15,19-1-1,-1 18 1,18 0 0,-18 0-1,36-53 1,-36 53-1,18 0 1,-18-18 0,18 18-1,18-17 1,-36 17 0,0 0-1,18-18 1,-18 18-1,-17 0 17,35 0-17,0-17 1,-18 17 0,18-18-1,-18 18 1,18 0-1,18 0 1,-18-18 0,17 18-1,-17 0 1,0 0 0,-35 0-1,88 0 16,-89 0-31,19 0 32,-19 0-17,89 0 1,-71 0 0,1 0-1,69 0 1,-69 0-1,-1 0 1,71 0 0,-53-17-1,17 17 1,1 0 0,35 0-1,-71 0 1,18 0 15,17 0-15,19 17-1,34 1 1,-52-18 0,87 18-1,-52-18 1,0 0-1,0 17 1,-36-17 0,19 0-1,-19 18 1,71-18 0,-52 17 15,34-17-31,-52 0 31,-1 0-15,-17 0-1,-35 0 1,-36 0 250,0 36-266,1-36 15,-1 0 1,-88 0-1,71 0-15,0 35 16,-71-17 0,18-18-1,-36 17 1,54 1 0,17-18-1,17 0 1,-69 0-1,16 0 1,-16 0 0,-19 0-1,18 0 1,53 0 0,-17 0-1,17 0 16,0 0-15,35 0 0,-52 0-1,17 0 1,-35 0 0,17 0-1,-52 0 1,34 0-1,-34 0 1,52 0 0,-87 0-1,69 18 1,1-1 0,-53 1 15,-35-1-16,-1 19 1,89-1 0,-53-17-1,123-18 1,-87 0 0,52 0-1,0 0 1,0 0-1,18 0 1,-1 0 0,-34 0-1,52-89 1,-35 89 15,18 0-15,-36 18-1,36-18 1,-18 0 0,-17 18-1,34-18 1,-34 0 0,-71 0-1,88 0 1,-35 0-1,17 0 1,-70 0 0,35 0-1,53 0 1,-17 0 15,17 0-15,17 0-1,-34 0 1,35 0 0,-1 0-1,1 0 1,17 0 0</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0:07.6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3158 5327 0,'53'0'125,"0"0"-110,-18 0 1,53 18-16,-35-18 0,53 17 16,70 1-1,-17 17 1,35 0 0,-88-17-1,-53-18 1,70 35-1,1-17 1,70 0 15,-124-1-31,18 19 16,89-19 0,-89-17-1,18 18 16,17-1-15,-35 1 0,-17-18-1,0 0 1,-142 0 218,0 0-218,-105-53-16,35 36 16,-71-1-1,106 18-15,-88-35 16,-35 35-1,35-18 1,0 18 0,88 0-1,18 0 1,-53 0 0,17-18-1,54 18 1,35 0-1,17 0 1,0 0 203,1 0-219,-1 0 15,18-17 17,-35-1 233,-53-52-265,35 52 16,-106-53 0,141 54-1,71 17 266,53 0-265,-35 0 0,-1 0-16,-35 0 0,36 0 15,70 0 1,-53 0 0,-17 0-1,35 0 1,-36 0-1,-34 0 1,87 0 0,18 17 15,-70-17-15,35 0-1,70 18 1,-88 0-1,-35-18 1,18 17 0,17 19-1,0-1 1,-17-35 0,17 0-1,-18 0 1,-34 17-1,34-17 1,18 0 15,-17 0-15,-54 0 0,1 0-1,0 0 1,-1 0-1</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00.7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9331 0,'17'0'313,"1"0"-298,0 0-15,-1 0 16,19 0 0,69 0-1,-87 0 48,0 0-1,-1 0-46,54 0 0,-36 0-16,1 0 15,-1 0-15,18 0 16,17 0-1,-52 18 1,35-18 0,-53 17 15,17-17-15,54 0 30,-18 0-46,17 0 16,-17 0 0,-17 0-1,17 0 17,-18 0-17,-17 0 1,-1 0-1,1 0 1,52 0 0,-52 0-1,-18 18 1,35-18 0,1 0-1,-19 0 1,18 0-1,1 0 1,-19 0 0,36 0-16,0 0 47,-35 0-47,-1 0 15,1 0 1,17 0 15,-17 0-15,35 0-1,-35 0 32,-1 0 31,36 0-78,-35 0 16,52 0-16,-34 0 16,17 0-1,-18 0 1,35 0-1,-52 0 17,105 0 77,-87 0-93,-3934 0-1,7972 0 1,-4021 18 0,-35-18-16,17 0 15,-17 0 1,17 17-1,-17-17 1,-1 0 0,1 0-1,123 0 1,-106 0 0,0 0-1,36 0-15,-36 0 16,1 0-1,87 0 17,-52 0-17,-1 0 1,-35 0 0,18 0-1,-35 0 1,0 0-1,35 0 1,-36 0 0,1 0-1,52 0 1,-34 0 0,70 0-1,-71 0 1,35 0-1,1-17 17,17 17-17,-35 0 1,0-18 0,17 18-1,-17 0 1,-35-18-1,176-17 17,-70 35-17,-107 0 1,1 0 0,-1 0-16,19 0 15,34 0 1,-34 0-1,-19 0 17,18 0-17,71 0 17,-88 0-32,70 0 15,-35 0 1,-18 0-1,-17 0 1,17 0 0,18 0-1,-35 0 1,176 0 15,-106 18-15,-53-1-1,1-17 1,34 18 0,-35-18-1,-17 0 1,53 18 0,-36-18-1,0 0 16,-17 0-31,35 0 16,-36 17 0</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00.99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8449 9419 0</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03.0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10583 0,'36'0'109,"16"0"-93,37 0-1,-19 0-15,-17 0 0,88 18 16,18-18 0,-53 0-1,17 0 1,18 18-1,-70 17 1,52-17 0,-52-1-1,52-17 17,-52 18-17,-18-18 1,0 17-1,17-17 1,-17 0 0,0 36-1,71-36 1,-54 0 0,71 17-1,247-17 1,-317 18-1,52-18 1,-34 0 0,16 18 15,1-18-15,-53 0-1,35 0 1,36 0-1,-18-18 1,35 0 0,-53-17-1,-53 35 1,618-247 15,-512 247-15,-70-17-16,105-19 15,-88 36 1,-17 0 0,52 0 15,-52 0-15,17-17-1,35-1 1,-34 0-1,828-105 17,-600 52-17,-193 71 1,-71 0 0,0 18-1,-36-18-15,-17 18 47,0-1-31,0 1-1,0-1 32</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06.68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11730 0,'0'0'0,"18"0"110,-18 18-95,17-18 1,1 0 0,0 0-1,-18 17-15,17-17 16,1 0-1,88 0 1,-36 18 0,1-18-1,35 17 1,-36-17 0,-52 0-1,35 18 1,17 0-1,-34-18-15,17 17 16,35-17 0,-18 18-1,54-18 17,-89 35-17,0-17 1,36-18-1,-36 0 1,0 18 0,1-18-1,52 17 1,-53-17 0,18 18-1,0-18 1,18 0-1,-19 17 1,19-17 0,35 18-1,-18-18 1,0 0 15,0 0-15,18 18-1,0-18 1,-35 0 0,17 0-1,53 17 1,-35-17 0,-18 0-1,-17 0 1,-1 18-1,-17-18 1,18 0 0,-1 0-1,-17 0 17,-35 0-17,-1 0 16</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08.3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2717 13141 0,'35'0'125,"0"0"-125,18 0 15,35 0-15,-52 0 16,17 0-16,52-18 16,72 18-1,-71 0 17,17 0-17,36 0 1,-53 0-1,0 0 1,-18 0 0,0 0-16,18 0 15,35 0 1,-35 0 0,0 0-1,-18 0 1,-18 0-1,71 0 17,18 0-17,-71 0 1,36 0 0,17 0-1,-53 0 1,36 0-1,-19 0 1,37 0 0,-19 0-1,-35 0 1,-17 0 0,-18 0-1,-18 0 1,0 0-1,18 0 17,0 0-17,-35 0 1,-36 0 109,0 0-125,1 0 16</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10.51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14464 0,'0'0'0,"53"0"234,-18 0-218,0 0-16,18 0 0,0 0 15,0 0 1,18 0-1,-36 0 1,36 18 0,70-1-1,-88-17 1,35 0 0,-53 0-1,53 0 1,-35 0-1,0 0 1,35 0 15,-35 0-31,0 0 32,18 0-17,-18 0 1,35 0-1,-35 0 1,70 0 0,-52 0-1,35 0 1,-18 0 0,35 0-1,-52-17 1,35-1-1,-36 18 1,71-35 15,-70 35-15,35-18 0,17 18-1,-70 0 1,0 0-1,70-18 1,-70 18 0,0 0-1,0 0 1,0 0 0,35 0-1,-52 0 1,-19 0-1,1 0 1,0 0 109</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1:12.38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15734 0,'35'0'187,"1"0"-171,-1 0-16,53 0 15,-35 0 1,106 0 0,-124 0-1,89 0 1,-72 0-1,-34 0-15,53 0 16,-36 0 0,18 0-1,17 0 1,-17 0 0,18 0-1,17 0 1,36 0 15,-54 0-15,-17 0-1,53-18 1,-53 18 0,17 0-1,-17 0 1,53 0-1,-53 0 1,53 0 0,-18-17-1,-17 17 1,-1 0 0,1 0-1,35 0 16,-71 0-15,0 0 0,36 0-1,-18 0 1,-36 0 0,36 0-1,18 0 1,17 0-1,-35 0 1,0 0 0,-36 0-1</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2:55.6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5644 0,'17'0'109,"1"0"-93,-1 0-16,19 0 0,-1 0 15,71 18 1,-18 17-1,71 18 1,-71-53 0,-35 18-1,17 0 17,1 17-32,35-18 15,70-17 1,-123 0-1,124 18 1,-72-18 0,-16 0-1,34 0 1,36 0 0,-71 0-1,35 0 1,-52 0-1,70-18 1,-17-34 0,-36 34-1,35 18 17,-52 0-17,52-18 1,-17 1-1,53-1 1,-36 18 0,18-18-1,36 18 1,-71 0 0,52-17-1,1 17 1,53 0-1,-36-18 1,142 18 0,-160 0 15,-16 0-15,-19 0-1,124 0 1,-88 0-1,-53 0 1,-53 0 0,-1 0-1,-34 0 17,-36 0 46,1 0-78,-1 0 15,-35 0-15,-176-53 32,-424 53-17,-423-88 1,300 106-1,494-18 1,35 17 0,-176-17-1,229 0 1,70 18 0,18 0-1,-88-1 1,0-17-1,0 0 1,53 0 0,53 0-1,-71-17 17,71 17-17,-71 0 1,53-18-1,36 18 1,17 0 0,0 0-1,18 0 1,0 0 0</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2:57.8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6791 0,'17'0'125,"1"0"-78,17 0-31,-17 0-1,17 0-15,18 0 16,71 0 0,17 0-1,-18 35 1,-52-35-1,17 0 1,18 0 0,-18 0-1,-53 0 1,53 0 0,36 0-1,-18 0 1,-71 0-1,36 0 1,17 0 15,-53 0-15,18 0 0,53 0-1,-36 0 1,36 0-1,-53 0 1,18 0 0,264-53-1,-194 53 1,-53 0 0,18 0-16,0 18 15,0-18 1,-36 0-1,54 0 1,-89 0 15,53 0-15,-53-18 0,36 18-1,-53 0 1,670 36 15,-547-54-15,-71 18-1,-35 0 1,36 0 0,-36 18-1,-17 17 1,-18-17-1,35-18-15,-35 35 32,318 141-1,-177-123-15,-106-18-1,0 1 1,1-19-1,-19 1 1,1 0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9:12.80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2364 7003 0,'18'0'204,"17"0"-189,0 0 1,-17 0-1,-1 0 1,19 0 0,-19 0-1,1 0 1,0 0 0,-1 0-1,1 0 1,17 0-1,0 0 17,1-18-17,-1 18 1,-17 0 0,17-18-1,-17 18-15,17-17 31,18-1 1,0 0-17,-18 18 1,0 0 0,-17-17-1,0 17 1,-1 0-1,18 0 1,-17 0 0,0-18-1,17 18 17,18 0-17,-53-17 1,35 17-1,-17 0-15,17 0 16,-17 0 0,-1 0-1,19 0 17,-1 0-17,-17 0-15,-1 0 16,36 0-1,0-18 1,-35 18 0,35 0-1,-18 0 1,53 0 0,-53 0-1,1 0 1,-1-18-1,-17 18 17,-1 0-17,1 0 1,35 0 15,-36 0-15,19 0-1,-1-17 1,-17 17 0,-1 0-1,18 0 1,1 0 0,-19 0-1,36 0 1,-17 0-1,-19 0 1,19 0-16,34 0 16,1 0 15,-18 0-15,-36 0-1,36 0 1,18 0-1,70 0 1,0 0 0,0 0-1,-35 0 1,-18 0 0,-35 0-1,-18 0 1,-17 0-1,35 0 1,-18 0 0,-17 0 15,17 0-15,0 0-1,1 0 1,-1 0-1,0 0 1,-17 0 0,17 0-1,0 0 1,1 0 0,-1-18-1,18 18 1,-18 0-1,18 0 1,0 0 0,-18 0 15,0 0-15,1 0-1,-1 0 1,0 0-1,-17 18 1,17-18 0,0 0-1,1 17 1,87 1 0,-52-18-1,-36 0 1,36 18-1,-19-18 1,19 0 0,17 0 15,-52 0-31,52 0 16,-18 0-1,-52 0 1,35 0-1,0 0 1,53-18 0,52 18-1,1 0 1,-53 18 0,17-1-1,-52-17 1,-36 0-1,124 0 1,-18-17 0,18 17 15,-53 0-15,-1 0-1,37 0 1,-37 0-1,72 0 1,-142 0 0,-17 0-1,17 0 1,0 0 0,53 0-1,18 0 1,-53 0-16,71 0 15,-1 0 1,1 17 15,-54-17-15,36 0 0,18 18-1,87-1 1,-52 36-1,35-35 1,-18 0 0,-123-18-1,71 35 17,-1-17-32,-17-18 15,18 0 1,-89 0-1,-18 0 17,1 0-17,0 0 95,-1 0-95,1 0-15,-36 0 188,-87 17-173,-37-17-15,-34 0 16,35 0 0,-124 0-1,-87 0 1,-354 0 0,124-88 15,176 70-16,1 18 17,87 0-1,89 0 0,141 0-31,-142-17 31,-211-71-15,212 35 15,35 53 1,141-18-1,-18 0-16,-281 18 64,211 0-64,17 0 16,18 0 1,-35 0-17,-123 36 17,70-1-17,-142 35 16,-316-52 1,-36-18 30,370 53 1,265-35-48,-52-1 1,69-17 0,1 0-16,0 0 15,-18 18 1,18-18-1,17 0 1,0 0 0,-17 0-1,-18 18 1,18-1 0,17 1 15,1-18-16,87-18 157,406-52-156,318 17 15,1058-35 47,-1199 70 0,-318 18-31,-247 0-31,-17 0-16,17 0 16,35 0-16,107 0 15,-72 0 1,107 0-1,-142 0 1,19 0 0,34 0-1,53 0 17,177 35-17,-106-17 1,-53-1-1,-53-17 1,-106 0 0,35 0 15,-52 0-31,70 0 16,-70 0-1,52 0 1,-105 0-1,-18-17 1,-35 17 203,-459 35-204,-582 106 17,-18-88-1,-670-282 31,1464 176-46,159 35-16,-229-35 31,88 18-15,35 0 0,53 17-1,52-17 1,-16 17-1,52 1 1,35 17-16,18-36 16,18 19-1,-106-1 1,35 0 0,71 18-1,0 0 1,17-17-1,0 17 1,1 0 0,-1 0 15,0 0-15,1 0-1,-1 0 1,1 0-1,-19 17 1,19 1 0,-19 0-1,19-1 1,-1-17-16,18 18 31,-18 17-15,-35 1-1,36-19-15,-1 1 16,1-1-16,-19 1 16,1 17-1,0 1 1,17-36 15,-17 35-15,0 0-1,17 0 1,0-35 15,36 0 126,105-17-142,36-1-15,-18-17 0,106 17 16,0 18-1,388-53 1,53-52 0,370 52-1,-423 88 1,0 35 0,-141-17-1,-264-53 1,-72 0-1,54 0 1,-89 0 0,-17 0-1,71 0 17,17 0-17,-36 0 1,54-35-1,88 35 1,88 0 0,-229 18-1,388 88 17,141-1-17,-494-105 32,-230 0 250,-158 0-297,-17 0 16,-1-17-16,53-1 15,18-17-15,-141 17 16,17 18 15,-88 71-15,248-36 15,52 0-15,17 1 15,19-36-31</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2:58.2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7444 7250 0</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02.26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8184 0,'35'0'125,"18"0"-125,-18 0 16,18 0-16,0 0 15,18 18-15,88-18 16,-1 0 0,-34 18-1,105-18 1,-105 0 0,34 0-1,1 0 1,35 0 15,-88 0-15,70 0-1,54 0 1,-89 0 0,-53 0-1,53 0 1,-53 0-1,53 17 1,0 1 0,-35-18-1,0 18 1,-53-18 0,-18 0-1,-17 0 16,-18 17 1,0 1 93</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04.41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10619 0,'18'0'125,"17"0"-125,18 0 16,0 0-16,-18 0 15,18 0-15,106 0 16,-18 0-1,17 17 1,142 36 0,-70-35-1,-36-18 1,-36 35 0,107 0 15,-142 18-16,19-53 1,52 18 0,-53 0-1,-35-18 1,-1 17 0,54-17-1,-71 0 1,53 18-1,18-18 1,123 17 0,-123-17-1,-53 0 1,70 36 15,-87-36-15,34 0-1,18 0 1,88 0 0,-123 0-1,-35 0 1,52 0 0,-52 0-1,-1 0 1,-34 0-1,34 0 1,1 0 0,-54 0-1,1 0 1,0 0 0</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05.96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2858 11871 0,'53'0'156,"88"0"-140,-71 0-16,-17 0 16,36 0-16,-1 18 15,53-18 1,-88 17-16,88-17 15,18 18 17,-18 0-17,0-18 1,-71 35 0,72-35-1,16 0 1,-17 17-1,-52-17 1,-54 0 0,35 0-1,-34 0 1,17 0 0,0 0-1,-18 0 1,18 0-1,-36 0 64,19 0-64,17 18 1,-1-18-1,37 18 1,34-18 0,-52 35-1,-36-35 17,-53 0 30,1 0-46,-1 0-16</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08.16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2840 13194 0,'18'0'125,"17"0"-109,18-18-16,18 18 16,-18 0-16,-1-35 15,37 35-15,228 0 31,-158-18-15,53 18 0,34-17-1,-87 17 1,-35 0 0,-18-18-1,88 0 1,-53 1-1,-53 17 1,35 0 0,-70 0-1,0-18 1,0 18 0,53-17-1,17 17 1,-17 0 15,0 0-15,35 0-1,-88 17 1,53 1 0,-53-18-1,-18 17 1,18-17-1,-35 0 1,-18 18 0,-71-18 187,1 0-188,-36 0-15,-35 0 16,17 0-16,-88-18 16,36 18-1,-36-35 1,54 35 0,17 0-1,35 0 1,18 0 15,52 0-31,-87 0 16,52 0-1,1 0 1,-19 0 0,19 0-1,-1 0 1,-34-17-1,69 17 1,1 0 0,0 0-1,-1-18 1,19 18 0,-36-18-1</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09.94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2734 14482 0,'89'0'109,"-37"0"-109,37-18 16,-54 18-16,18-18 15,53 18-15,17-17 16,18-19-1,53 19 1,53-19 0,88 36 15,-52-17-15,-1 17-1,35 0 1,-140 0-1,34 0 1,1 0 0,106 0-1,-160 0 1,36 0 0,18 0-1,70 0 1,-158 0-1,52 0 1,247 35 15,-123 0-15,-70 1 0,-89-36-1,-35 17 1,-71-17-1,-18 0 17,-17 18-17,-17-18 204</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14.74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2822 0,'18'-88'109,"17"-35"-93,-17 52-16,17-17 15,36-89 1,17 36 0,-53 35-1,-17 36 1,-18 35 0,0-18-1,0-18 1,0 1-1,-18-36 1,-17 53 0,-36 0-1,-52-71 1,35 72 0,-53-1-1,17 0 1,18 35 15,71 18-15,0 18-1,-53 35 1,17 17 0,18 54-1,-35 87 1,17 195-1,71-177 1,36-35 0,-1 0-1,124 0 1,-89-123 0,18-36-1,-35-35 16,-17 0-15,-1-17 0,18 17-1,35-106 1,-35 35 0,18-17-1,-1-35 1,-52 105-16,52-35 15,-34-18 1,-19 54 0,-17-1-1,18 177 204,-18 88-219,53-35 16,-36-54-1,-17 54-15,36 0 0,-19 246 16,19-123 0,-36-141 15,17-105-31,-17-54 31,0 0-15,18-35 93</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40.10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2258 10054 0,'0'0'0,"1094"-88"109,-936 123-93,-16-35-16,-54 0 15,106 36 1,17 16 0,1-34-1,0-18 1,-53 0 0,-18 0-1,0 0 1,18 0-1,-107 0-15,54 0 16,-35 0 0,317-53 15,-370 88-15,-18-17-1,0 0 32,17 17-31,-17-17-1,0-1-15,88 36 16</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53.54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12947 0,'35'0'109,"18"0"-109,35 0 16,18-18-16,53 18 16,405-17-1,-476 17 1,54 0 0,-19 0-1,1 0 16,-1 0-31,-52 0 32,17 0-17,18 0 1,-18 0 0,0 0-1,18 0 1,-53 0-16,88 0 15,-53 0 1,-17 0 0,-1 0-1,-52-18 1,299 18 0,-193-18-1,17 18 16,-88 0-15,53 0 0,-53 0-1,-53 18 32,17 0-31</inkml:trace>
</inkml:ink>
</file>

<file path=ppt/ink/ink1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58.4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5521 12259 0,'18'-18'109,"17"1"-93,1-1-1,16 0-15,1 1 16,0-18 0,-35 35-1,17-53 1,0 35 0,-17-17 15,17-18-31,1-88 31,-1-18-15,0 35-16,0-34 15,-17 87 1,-18 1 0,0-1-1,0-17 1,0 0-1,-53-36 1,18 1 0,17 70-1,1 18 1,-1 17 0,-17 0-1,-1 1 16,1-1-15,-35-35 0,-1 18-1,1 0 1,34 17 0,-52-17-1,35-1 1,-17 36-1,34 0 1,36 18 265,0 35-265,0-35-16,0 17 16,0-18-16,0 1 234,36 17-218,-19 36-16,18-1 15,-17-34-15,0-1 16,35 88-1,0-17 1,-36-70 0,-17-1-1,0-17 48,0-54 62,-17 19-125,17-1 15,0 0-15,-18 18 16,0-35 0,1 0-1,-19-18 1,19 18 0,-1-1-1,-17-87 16,35 17-15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04.01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10407 2223 0,'106'-18'93,"71"0"-93,-54-35 16,124 18 0,-88 17-16,158-17 15,-52-35-15,-1 52 16,36 0 15,-70-17-15,-72 35-1,36-18 1,106 1 0,-141-1-1,53 18 1,35 0-1,105 0 1,-87-18 0,52 18-1,89 0 1,-230 0 0,18 0-1,-17 0 1,35 0 15,-54 0-15,-87 0-1,-36 0 1,-35 18 0,-18-18 46,1 0-62,-1 0 16,-387 0-1,52 0-15,-106 0 16,-211-35 0,211 52-1,-370 36 16,335 36-15,124-54 0,-159 35-1,105-52 1,230-18 0,18 18-1,-18-18 1,141 0-1,18 0 1,70 0 125,18 0-141,35 0 15,-17 17 1,17-17-16,18 0 0,0 36 16,246-36-1,389 0 1,-441 0-1,88 0 1,35 0 0,-211 17-1,17 1 1,18-18 0,36 18 15,-160 17-16,-17-35 1,17 0 0,-17 0-1,0 0 1,70-18 0,54 18-1,-54 0 1,-88 0-1,-70 0 1,-53 0 93,17 0-93,0 0-16,-35 0 16,-370 0-1,-141 0 1,-689 0 0,759 0-1,-141 88 1,494-70-16,-70 17 15,-618 124 1,352-106 0,36 0 15,177-53-15,211 0-1,35 0-15</inkml:trace>
</inkml:ink>
</file>

<file path=ppt/ink/ink1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3:59.22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5345 10054 0,'18'0'125,"34"0"-125,54-17 16,-53 17-16,18 0 16,35 0-1,35 0 1,-106 0 0,0 0-1,1 0 1,69 0-1,-16-18 1,69 18 15,-122 0-31,52 0 0,-71 0 32</inkml:trace>
</inkml:ink>
</file>

<file path=ppt/ink/ink1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04.8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2258 10213 0,'35'0'110,"18"0"-95,53 0-15,-35 0 16,-1 0-16,1 0 16,123 35-1,-71-35 1,-34 0 0,-1 18-1,53-18 1,-71 0-1,36 0 1,-35 17 15,88-17-15,-71 0 0,-18 0-1,54 0 1,-18 0-1,17 18 1,-52 0 0,-18-18-16,17 0 15,-35 0 1,54 0 0,69 17 15,-70-17-31,1 0 31,17 18-15,-54-18-1,-175-18 188,70 1-187,-35-1-16,-106 0 16,35 1-1,18 17 1,0-18 0,88 18-16,-141 0 15,106 0 1,0 0-1,-36 0 1,36-17 0,17 17-1,-52 0 1,35 0 0,52 0-1,1 0 16</inkml:trace>
</inkml:ink>
</file>

<file path=ppt/ink/ink1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07.4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2487 12471 0,'71'0'172,"105"0"-172,-70 0 0,53-36 15,88 19 1,-53-1-1,18-35 1,-1 36 0,-105-1-1,88 0 1,-88 18 0,-53 0-16,123 0 15,-35 0 1,-17 0 15,105 0-15,-105 0-1,17 0 1,-71 18 0,36 0-1,-71-1 1,-17-17-1,0 0 17,-18 18-17,-18-18 48,-35 0-48,-123-35 1,-36 17-16,0-17 0,-281-18 16,-195-35-1,-159 35 17,494 70-17,194 1 16,142 0-15,-1-18-16,18 35 94,35-18-79,18 1 1,53 17-16,18 54 16,34-54-16,389 124 15,176-106 17,-105-1-1,-424-16-16,-177-36 1,1 0 0,0 0-16,-1 0 15,19 0 1,-19 0 0,-52 0 93,17 0-109,-70 0 16,-53 0-16,-71 0 15,-370 70 1,88-52-1,89 35 1,175-36 0,1 36-1,123-35-15,-35-18 16,18 18 15,105-18-15,0 0-1,36 0 64,53 0-64,17 0-15,71 0 16,158 35-16,-211-35 15,388-18-15,282-17 16,-35 35 0,-283-18 15,-299-35-31,-88 53 16,-71 18 46</inkml:trace>
</inkml:ink>
</file>

<file path=ppt/ink/ink1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12.33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5415 0,'35'0'141,"-17"0"-141,-1 0 16,19 0-16,52 0 15,53 0 1,0 0 0,106-35-1,18 17 1,-124 1-1,88-1 1,53-17 0,-141 35-1,71-18 1,-53 0 0,-53 1-1,88-1 1,-18 18-1,-52 0 1,70 0 0,-124 0-1,36 0 1,-35 0 0,123 0-1,0 0 1,-71 0-1,-17 0 1,-71 0 15,-123 18 157,-88-1-173,-18 19-15,-159-19 16,300 19-16,-124-19 16,-34 54-1,-18-36 1,-1 18 0,124-35-1,36-1 1,17 19-1,-35-1 1,52-35 0,-16 17-1,-19-17 1,36 0 0,-18 18-1,-53 0 1,35-1-1,-87 36 1,87-35 0,1 17-1,17-35 17,-71 18-17,54-1 1,-1 1-1,-70-18 1,88 0 0,35 0-1,-70 0 1,53 0 0,0 18-1,-1-18 1,-34 0-1,52 0 1,0 0 15,1 0-15,-1 0 31,18-18 78,0 0-94,0 1-15,0-18-1,0 17 1,71-17 0,-18 17-1,141-35 1,-18 53-1,18 18 1,-159-1 0,18 1-16,53 0 15,0 17 1,35 18 0,71-18-1,-124-35 1,35 18 15,1-18-15,35 0-1,17 0 1,212 0 0,-247-36-1,124-34 1,-71 35-1,-18 17 1,54 0 0,-178 18 15,-87-17 188,-35 17-204,-36 0 1,18-18-16,35 18 16,-141 0-1,-300 35 1,300-17-1,0 0 1,35 52 0,71-52-16,-124-1 15,18-17 1,71 36 0,-36-19-1,53-17 1,71 0-1,-1 0 1,-16 0 0,16 0 15,1 0-15,0 0-1,-18 0 16,35 0-15,0-17 0,1 17 62,17-18-63,-18 18-15,18-35 16,-35 0 0</inkml:trace>
</inkml:ink>
</file>

<file path=ppt/ink/ink1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18.77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7179 0,'17'-18'156,"1"18"-93,-1-17-48,1 17-15,17 0 16,1 0-16,69-36 31,37 19-15,34-1-1,-105 18 1,52-17 0,71 17-1,-70 0 1,17-18 0,53 18-1,-106 0 1,53 0-1,-35 0 1,70 0 15,-52 0-15,34 0 0,-16 0-1,-107 0-15,71 0 16,-1 0-1,19 0 1,123 0 0,-35 0-1,-36 0 1,0-53 0,89 53-1,-142 0 1,1-18-1,70 18 17,-88 0-17,-18 0 1,0 0 0,0 0-1,-70 0 1,0 0 93,17 0-93,0-17-1,18-1 1,53 18-16,-71 0 16,18-18-16,0 1 15,53 17 1,-71-18 0,-17 18-1,35 0 1,-18 0-1,-176-53 189,35 36-189,-53-36-15,-176 17 31,159 1-31,123 35 16,-318 0-16,318 0 16,-229 0-1,-53 0 1,159 0 0,-18 35-1,17 18 1,-211-17-1,194-19 1,53 19 0,-159-19 15,89 18-15,69-17-1,-52-18 1,-53 18-1,71-1 1,-18-17 0,0 53-1,106-53 1,-36 0 0,54 18-1,-54-18 16,89 0-31,0 0 32,-36 0-17,54 0 1,34 0 93,1 0-109,17-35 16,0 35-16,18-18 16,0 18-16,247-35 31,18 17-31,87 18 31,-175-18-15,-72 18-1,107 0 1,-106 0 0,52 0-1,-17-17 1,-35 17-1,159 0 1,-124 0 0,17 0-1,19 0 1,87 0 0,-158 0-1,35 17 16,-35-17-15,70 0 0,-88 0-1,-35 0 1,17 0 0,-105 0-1,17 0 1,1 0-1,17 0 1,-36 0 0,-34 0 93,-72-35-93,-175-53-1,-248-71 1,-158-35 0,-194 88 15,176 71 0,159 35 0,387 0-15,-16 0-16,122 0 16,-52 0-1,0 0-15,35 0 16,18 0-1,-36 0-15,36 0 16,-18 18 15,-17-18-15,34 17 0,-17 1-1,18-18 1,-18 18-1,18-1 1,0 19 0,17-36-1,0 0 1,18 17 0,0 1 124,0-1-93,0 1-31,-35 0-1,35-1-15,-18 1 16,-17 17 0,-88 71 15,105-71-16,-53 1 17,107-36 46,-1 0-63,88-53 1,-52 53 0,35 0-16,-18-18 0,124 18 15,-36-17 1,89-1 15,-54 18-15,19-35-16,-19 17 31,36 0-15,-88 18 15,-88 0-15,-54 0-1,1 0 1,-36 0 93,-35 0-93,-70 0-1,-18-17 1,-124 17 0,-35 0-1,71 0 1,35 0 0,106 35-16,-18-35 15,18 0 1,17 0-1,54 0 1,52 0 78,106 0-79,18 0 1,88 0 0,17 0-1,18 0-15,-70-18 16,0 18 0,-18 0-1,-18-17 1,18 17-1,-70 0 1,70 0 0,-36 0-1,-69 0 1,-54 0-16,18 0 16,-18 0-1,36 0 1,17 17-1,0-17 17,0 0-17,0 18 1,1-18 0,-19 0-1,-52 18 1,-1-18-1,1 0 1,-159 0 250,-124 0-251,160 0 1,-89 0 0,70 0-1,89 0 1,17 0-16,1 0 15,-1 0 1,36 0 62,34-18-62,107 18-1,88 0-15,53 0 16,88 0 15,-247 0-31,247 0 16,-176 0 0,17 0-1,-70 0 1,-53 18-1,-71-18-15,0 0 16,54 17 0,-72 1-1,-17 0 48,-17-18 46,-1 0-93,-70 0-1,35 0 1,0-18-16,-35 18 0,-106-53 16,141 35-1,-247 1 17,159 17-17,0-18-15,35 18 16,-176 0-1,264 0 1,-53 0-16,-52 0 16,-1 0-1,-17-18 1,-17-35 0,34 36-1,71 17 16,0-18-15</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23.3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3316 6403 0,'18'0'109,"0"0"-93,-1 0 0,36-18-16,0 18 15,53-17 1,-18 17-1,-35 0 1,-18 0 0,1 0-1,17 0 1,-18 0 15,71-18-15,-36 18-1,18-18 1,36-17 0,-18 0-1,-36 17 1,54 18 0,-89-35-1,0 35-15,1 0 16,17 0-1,17 0 1,1-18 0,-18 18-1,0-17 1,-18 17 15,18 0-15,0 0-1,-18 0 1,18-18 0,17 18-1,19 0 1,-19 0 0,36-18-1,-53 18 1,-18 0-1,53 0 1,-70 0 15,35 0-31,17 0 32,19 0-17,-1 0 1,0 0-1,53 0 1,-88 0 0,18 0-1,-1 0 1,18 0 0,-35 0-1,-17 0 1,34 0-1,-17 0 17,-18 0-32,18 0 31,71 0-15,-36 0-1,18 0 1,35 0-1,-71 0 1,19 0 0,-54 0-1,-17 0 1,-124 0 218,53 0-234,0 36 16,-35-36-16,-18 35 16,-35-35-1,-53 18 16,105-1-31,19-17 32,52 0-17,1 0 1,-1 0 31,-35 0-32,0 0 1,-17 0 0,34 0-16,-17 0 15,36 0 1,-18 0 0,-18 0-1,17 0 1,54 0 109,53 0-110,70 53 1,-18-18-16,142 1 16,229 17 15,-212-36-15,-176-17-16,-71 18 15,18-18 1,35 0-16,-35 17 15,0-17 1,0 0 0,-36 0-1,1 0 32,-53 0 219,-18 0-266,-176 0 15,105 0 1,71 0 0,-88 0-1,0 36-15,-18-36 16,-211 35 15,-54 18-15,319 0-1,-389-35 1,-88 34 0,-265 107 15,353-53 0,71-71-15,229-17 15,88-18-15,71 0-1,17 0 1,-17 0 0,-1 0-1,19 0 1,-1 0 109,0 0-125,1 0 15,-1 0-15,1 0 16,-19-18 0,19 18-16,-1 0 47,0 0-1,1 0-30,-1 0 0,-17 0-1</inkml:trace>
</inkml:ink>
</file>

<file path=ppt/ink/ink1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24.74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7020 0,'17'0'141,"1"0"-125,17 0-1,-17 0-15,0 0 16,17 0-16,-17 0 15,17 0 1,0 0-16,-17 0 16,17 0-1,53 0 17,0 0-17,1 0 1,16 0-1,-87 18 1,17-18 0,1 0-1,69 0 1,-69 0 0,52 0-1,35-18 1,1 1-1,-18 17 1,-53 0 0,35 0-1,0 0 17,-53 0-17,71-18 1,-53 0-1,0 18 1,35-17 0,106-19-1,-106 19 1,18 17 0,-70 0-1,69-18 1,-52 18-1,-35 0 1,88-53 0,-36 53 15,54-17-31,-18-1 31,70 0-15,-70 18-1,0-17 1,-1-19 0,19 36-1,-36-17 1,0 17 0,18 0-1,-35 0 1,-1 0-1,-17 0 1,18 0 15,-36 0-31</inkml:trace>
</inkml:ink>
</file>

<file path=ppt/ink/ink1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30.50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2999 7267 0,'18'18'109,"17"-18"-93,0 18-16,-17-1 15,17-17 1,18 0-1,-35 0-15,17 0 16,-17 18 0,52-18 15,-35 0-15,18 0-1,18 0 1,-36 0-1,53 0 1,-35 0 0,-17 0-1,-1 0 1,0 0-16,18 0 16,0 0-1,0 0 1,17 0-1,-34 0 17,17 0-17,35-18 1,0 18 0,18-35-1,-53 35 1,53 0-1,-36-18 1,1 18 0,-1 0-1,18-17 1,-52 17 0,17 0-1,0-18 1,-1 18 15,-16 0-15,52 0-1,-35 0 1,17-35 0,1 35-1,35-18 1,-36 18-1,-34 0 1,17 0 0,17-18-1,1 18 1,-18 0 0,-1 0-1,1 0 1,18 0-1,-36 0 1,18 0 15,35 0-15,-35 0 0,0 0-1,18 0 1,-18 0-1,35 0 1,-18 0 0,54-17-1,-71 17 1,-18 0 0,36 0-1,-18 0 16,-1 0-15,54-18 0,-18 18-1,-17 0 1,0 0 0,70 0-1,-53 0 1,-18 0-1,-17 0 1,0 0 0,-35 0 62,-159-18 156,88 18-218,-159 0-1,71-17-15,-53 17 16,88 0 0,-35 0-1,0 0 1,35 0 0,36 0-16,-1 0 15,1 0 1,-19 0 15,-69 0-15,69 0-1,1 17 1,0-17 0,-53 0-1,0 36 1,35-36-1,-53 17 1,36 1 0,35-18-1,-54 35 1,1-17 0,18 0 15,-36-18-31,36 17 31,70-17-15,0 0-1,17 0 1,-69 0 0,52 0-1,-18 0 1,18 0-1,18 0 1,-36 0 0,1 0-1,-54 0 1,89 0 0,17 0-1,1 0 1,34 0 93,1 0-93,35 0-1,88 18 1,18 0 0,-36-1-1,18 1 1,71-18 0,-88 0-1,-1 0 1,-52 0-16,17 0 15,18 0 1,-53 0 0,52 0 15,-34 0-15,17 0-1,-17 0 1,105 0-1,-88 0 1,18 17 0,-35 1-1,-1-18-15,1 18 16,-36-18 0,124 17 15,-89-17-16,19 0 1,16 0 0,1 18-1,-70-18 1,16 0 0,-16 0-1,34 0 1,-34 0-1,16 0 1,54 0 0,-35 0-1,-1 0 1,-17 0 0,0 0-1,18-18 1,-36 18 15,36 0-15,-18 0-1,-1 0 1,-16 0 0,70 0-1,-53 0 1,-36 0-1,54 0 1,-36 0 0,-106 0 531,1 0-547,-1-35 15,18 35-15,-70 0 16,-18 0-1,-53 0 1,88 0 0,-123 0-1,-18 0 17,53 0-17,70 0 1,-70 0-1,-106 0 1,106 0 0,71 18-1,-18-18 1,88 17-16,-88 1 16,35-18-1,-194 18 16,177-1-15,-36 1 0,123-18-1,-105 18 1,88-18 0,-70 0-1,-18 17 1,0 1-1,35-18 1,53 0 0,-53 17-1,89-17 1,-36 0 0,0 18-1,-18-18 1,36 0-1,-18 0 17,18 0-17,-1 0 1,19 0 15,-1 0 47,0 0 16,-17-18-78,18-17-1,-36 0 1,-36-53 15,72 70-31,-18-52 31,-1-1-15,-17-35 15</inkml:trace>
</inkml:ink>
</file>

<file path=ppt/ink/ink1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33.2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3105 6191 0,'35'0'203,"0"0"-187,18 0-16,0 0 0,0 0 15,18 0 1,17 0-1,-18 0 1,36 0 0,71 0-1,-89 0 1,35-17 0,-35 17-1,18 0 1,53-18-1,-71 0 1,0 18 0,18 0-1,-18 0 1,1-35 15,34 35-15,18 0-1,-70 0 1,35 0 0,-18 0-1,-53 0 1,18 0 0,0 0-1,-18 0 1,18 0-1,53-35 1,35 35 15,-53 0-15,0 0 0,1-18-1,-1 18 1,-35 0-1,-18 0 1,36 0 0,-36 0-1,18 0 1,17 0 0,19-35-1,-1 0 1,-53 35-1,53 0 17,-52 0-17,-19 0 1,36 0 0,35 0-1,-35 0 1,-18 0-1,18 0 1,-17 0 0,-1 0-1,35 0 1,-17 0 0,-35 0-1,-36 0 251,-70 35-266,35-17 15,-123 17-15,35 18 16</inkml:trace>
</inkml:ink>
</file>

<file path=ppt/ink/ink1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34.87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2946 7232 0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19.8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6844 0,'17'0'109,"54"0"-93,440 35 0,-423-35-16,18 0 15,141 18 1,18-18-1,-36 0 1,-141 0 0,1 0-1,-37 0 1,19 0 0,-18 0-1,0 0 1,35-18 15,-35 18-31,17 0 31,-34-17-15,-1 17-16,18 0 16,88-18-1,-106 18 1,106 0-1,-52 0 1,-19 0 0,-35 0-1,-17 0 1,-18 18 78,-18-18-16</inkml:trace>
</inkml:ink>
</file>

<file path=ppt/ink/ink1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41.7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5151 0,'17'0'125,"18"0"-125,18-18 16,-35 18-16,70 0 16,-52 0-16,-1 0 15,35 0 1,-17 0 15,18 0-15,-1 0-1,-17 0 1,53 0 0,-18 0-1,1 0 1,-37 0-1,90 0 1,-90 0 0,72-18-1,-71 18 1,17 0 0,-17 0-1,-17 0 1,87-17 15,-88 17-15,54 0-1,-37 0 1,72-18 0,-54 18-1,89-35 1,-71 35-1,36 0 1,-36 0 0,-35 0-1,0 0 1,35 0 0,-53 0-1,36 0 1,17-18 15,-17 18-15,17 0-1,-18 0 1,36 0 0,-35 0-1,52 0 1,-70 0-1,-17 0 1,-1 0 0,-141 0 406,53 0-422,-88 35 15,88-35-15,-35 18 16,53 0-1,35-1 95,35 19-95,-18-19 1,36 36-16,18 18 16,-36-54-16,71 72 15,-35-37 1,-1-16 0,-17-1-1,0 0 1,-35-35-1,17 0 1,0 18 15,-52-18 219,-1 0-250,-17 0 16,17 0 15,0 0 16,-35 0-31,-35 0-16,35 0 15,0 0-15,-88 0 16,-70 35 0,-54-17-1,-123 70 1,265-88-1,-72 35 1,-140-17 0,159-18-1,-18 0 1,53 0 0,-53 0-1,53 0 1,35-18-1,-123 1 17,140 17-17,54 0 1,17 0 0,124 0 202,71 0-218,-36 0 16,-106 0 0,-17 0-1,-36 0 110,0 0-125,1-18 16,-36 0-1,53 1-15,0-19 47,0 19-15,106-1-32,158-17 15,36-18 1,-71 35-1,54-17 1,-195 35 0,-71 0 15,-52 0 188,-106 0-219,106 0 15,-18 0-15,18 0 16,-71-18 0,-53-17-1,53-18 1,-105 0-1,69 18 1,19 0 0,52-1-1,18 19 1,-17-18 0,52 17-1,18 0 1,0 1 62,-17 17-62,-1 0 30,0-18-46,-35 18 16,18-35-16,-53-18 16,-35 0-1,52 18 1,53 35-16,-35 0 16,36 0 46,-19 0-46,1 0-1,0 0 1,-18 0 0,71 0 109,35 0-110,-1 0 1,90 35-1,87-17-15,-35-1 16,-35-17 0,-53 18-1,35-18 1,-53 0 0,35 70-1,-52-70 1,52 0-1,-34 18 1,16-18 0,19 18-1,-71-18-15,17 0 16,18 0 0,36 0-1,35 0 16,-36 17-15,-70-17 0,53 0-1,-53 0 1,-18 18 0,53-18-1,-17 18 1,-1-18-1,-34 0 17,-1 0-17,-17 0 17</inkml:trace>
</inkml:ink>
</file>

<file path=ppt/ink/ink1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53.46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8079 0,'18'0'110,"35"0"-95,18 0 1,-1 0-16,195 53 16,35-18-1,-159-35 1,-71 17-1,107 19 1,-107-36 0,36 0-1,-53 17-15,35-17 32,53 53-17,-70-35 1,-1 0-1,1-1 1,17 1 0,0-1-1,0-17 1,71 18 0,-53 0-1,-18-18 1,-17 0-1,-1 53 1,-17-53 0,18 0 15,-1 0-15,107 0-1,-18 0 1,-18 17-1,70-17 1,-105 18 0,53-18-1,35 18 1,106-18 0,-141 0-1,-36 0 1,-35 0-1,0 0 1,-17 0 0,17 0 15,36 0-15,-36 0-1,-53 0 1,-53 0 46,1 0-30,-18 0-32,-1 0 15,-34-53 1,-318-88-1,-53-1 1,-141 54 0,123 71 15,71 17-15,-35 0-1,87 0 1,195 0-16,-247 0 15,159 0 1,53 17 0,17 1-1,35-18 1,-105 35 0,35-35-1,0 0 1,159 0-1,-18 18 1,18-18 15,17 0 16,36 0 63,-1 0-95,36 0 1,88-18-1,-17 1-15,52 17 16,124-18 0,-88 18-1,35 0 1,123-35 0,-88 17-1,-194 18-15,124 0 16,0-18-1,17 18 1,-70-35 0,-71 35-1,-53 0 1,1 0 0,16 0-1,19 0 1,0 0-1,17 0 1,106 0 0,-35 0 15,-1 35-15,36-35-1,-35 18 1,-18 0-1,-17-18 1,52 17 0,-53 1-1,-87 0 1,17 17 0,-18-35-1,-53 0 282,1 0-281,-54-18-16,18 1 15,-264-19 1,-36 19-16,-229-1 31,335 18-15,-71-35 15,195 35-15,-195-18-1,283 18 1,88 0 93,0 0-109,18 0 16,-1 0-16,18 0 16,71 18-1,141 17 1,106 0-1,-195-35 1,-70 71 0,18-71-1,35 17 1,-88-17 0,-35 18-1,-19 0 1,-34-18-16,17 17 15,1-17 220,-19 0-220,1 0 1</inkml:trace>
</inkml:ink>
</file>

<file path=ppt/ink/ink1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4:58.6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9543 0,'53'0'125,"0"0"-125,18 0 16,-36 0-1,35 0-15,1 0 0,-36 0 16,36 0 0,-54 0-1,54 35 1,-36-35-1,1 0 1,34 0 0,36 18-1,17-1 1,-34-17 0,34 18-1,71-1 16,-70-17-31,-54 0 32,54 0-17,-54 0 1,36 0 0,-35 0-1,70 0 1,0 0-1,-71 18 1,71-18 0,-70 0-1,35 0 1,17 0 0,71 0-1,-70 0 1,-1 0-1,-17 0 17,18 0-17,-19-18 1,1 1 0,88-18-1,0 17 1,-35 0-1,-35 1 1,-1-1 0,18-17-1,-35 17 1,70-17 0,-87 17-1,-37 18 1,-16-17 15,52 17-15,-53 0-1,-17-18 1,-1 18 0,-34 0 77,-1 0-77,1 0-16,-1 0 16,-35 0-16,-53 0 15,-106 0 1,-140 35-1,-1 71 1,35-53 15,-52-35-15,-71 87 0,106 1-1,0-70 1,105-36-1,-16 17 1,104-17 0,1 0-1,-35 0 1,70 0-16,-35 0 16,35-17-1,-35 17 16,88 0-15,-53 0 0,53 0-1,-17 0 1,35 0 0,35-36 77,0 19-30,0-19-48,0 1 1,-36-36 0,36 54-16,0-1 31,-17-17 47,-1 0-62,-17 35-16,35-36 15,-18 19-15,0 17 16,18-18 0,-17-17-16,-1 17 31,18 1-16,-18 17 48,54 0 265,-1 0-328,53 0 16,-52 0-16,52 0 15,18 0 1,70-18 0,-70 0 15,88 18-16,-71 0 1,-52 0 0,88 0-1,-18 0 1,17 0 0,-52 0-1,35 0 1,-88 0-16,88 0 15,-70 0 1,17 0 0,36 0-1,-19 0 17,-16 0-17,87 0 1,-88 0-1,36-17 1,-71 17 0,123 0-1,-17 0 1,0 0 0,-1 0-1,19-53 1,34 53-1,-70 0 1,18 0 0,-18-18-1,142 0 1,-160 18 0,18-35-1,88 35 16,-35 0-15,-17 0 0,-18 0-1,70-17 1,-53 17 0,36 0-1,35-36 1,-106 19-1,-70 17 1,52-18 0,53 18-1,-52 0 17,-54 0-17,-52 0 32,-18 18 16,53-1-32,0-17-31,70 53 15,-87-53 1,34 18 0,1-1-1,-36 1 1,-35 0 0,0-1 46,0 1 16,-18-18-62,1 0-1,-1 0-15,0 0 16,-70 18 0,-123-18-1,-72 88-15,107-88 0,-371 0 32,-123 0-17,317 0 1,-35 35-1,-212-35 1,406 18 0,71-18-1,-283-53 17,195 53-17,16 0 1,160 0-1,0 0-15,0-35 16,17 17 0,18 0 46,0 1-15,35 17-31,1 0-1,-19 0 1,18 0 0,354-53-16,-231 35 15,248 18 1,-230 0-1,124 0 1,-35-35 0,-1 0 15,-228 35-15,34-36-1,-34 36-15,52 0 16,-53 0-1,-53 0 64,1 0-64,-19 0 1,19 18-1,-1-18 1,-52 35 0</inkml:trace>
</inkml:ink>
</file>

<file path=ppt/ink/ink1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5:03.4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2717 10425 0,'35'0'141,"18"0"-141,35 0 15,-35 0-15,53 0 16,88 17-1,18-17 1,-18 0 0,105 0-1,-210 0 1,52 0 0,70 0 15,-87 18-31,-1 0 15,18-1 17,18 1-17,-53-18 1,88 0 0,-35 0-1,53 0 1,528 17-1,-546-17 1,142 36 0,-90-36-16,-16 70 15,-89-70 1,0 18 0,71 17-1,-71-17 1,0-18 15,0 0-15,-88 0-1,1182 159 1,-936-107 0,-34-16-1,-124-19 1,0 36-1,36-35 1,-107-18 0,-34 0-1,-36 18 79,-18-18-78,0 0-16,1 0 15,-1 0-15,0 0 16,-88 0 93,-105-18-109,52 0 16,-17 71-16,140-53 16,-17 0-1,-52 0-15,34 0 0,-352-17 31,-442 17-15,372 0 0,157 17-1,89 1 1,106 0 0,71-18-1,-36 0 1,-35 0-1,0 0 1,0 0 0,123 0-1,-564 0 1,106-18 0,264 18-1,36 0 16,105 0-15,1 0 0,-1 0-1,-35-35 1,-17-1 0,105 36-1,-740-176 16,687 176-15,36 0 0,-53 0-1,70 0-15,-35-35 16,-35 17 0,35 18-1,-35 0 16,70 0-15,247-35 297,-176 17-313,177-17 15,140 0-15,177-1 31,-353 19-15,17 17 0,-122 0-1,16 17 1,-16-17 0,-36 18-16,0-18 0,17 35 15</inkml:trace>
</inkml:ink>
</file>

<file path=ppt/ink/ink1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5:05.85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2717 13194 0,'53'0'109,"35"0"-109,35 0 16,-34 0-16,16 0 16,89 0-1,-70 0 1,176 0 0,-89 0-1,-17 0 1,0 0-1,-105 0 1,34 0 0,-35 18-1,124-18 17,-106 0-17,0 0 1,17 17-1,-52-17-15,105 35 16,53 1 0,1-19-1,87 54 1,-193-71 0,211 18 15,-282-1-16,229 1 1,-264-1 15,-54-17 94,19 0-109,-1 0 0,0 0-16,-17-17 15,-159-71 1,0 35-1,-106-18 1,-264-70 0,317 123 15,-18-34-15,-17 52-1,-124-53 1,195 0-1,17 35 1,52 18 0,37 0-1,34-18 1,36 18 0,-18 0-1,53-17 95,18 17-95,-1 0-15,1 0 16,105 0-1,124 0 1,159 0 0,17 0-1,53-18 1,-87 18 0,-213 0-16,124-35 15,-141 35 1,-71 0-1,-71 0 1</inkml:trace>
</inkml:ink>
</file>

<file path=ppt/ink/ink1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55:12.55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5733 0,'35'0'109,"18"-18"-109,-18 18 16,54-18-16,-54 18 16,18-17-16,35-1 15,-18 18 1,107-53 15,-142 53-31,124-17 16,-89 17-1,195 0 1,-159 0 0,35 0-1,18 0 1,141 35 0,-71-18-1,-35 1 1,-18-18-1,18 18 1,-53-18 0,53 0-1,1 0 17,-125 0-17,-52 0 1,-1 0 15,-34 0 94,-54-18-125,-229-70 16,159 70-16,-141-17 15,-106-53 1,106 35 0,-36 18-1,142 35 1,123 0 15</inkml:trace>
</inkml:ink>
</file>

<file path=ppt/ink/ink1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8:45.3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1905 2681 0,'0'53'94,"18"88"-79,-18 0-15,0 0 16,-18-17-16,1 17 16,-19 53-1,1-106-15,0 53 16,17-70-1</inkml:trace>
</inkml:ink>
</file>

<file path=ppt/ink/ink1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8:45.99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2399 3687 0,'0'-18'0,"18"18"125,17 0-109,-17 0-16,-1 0 16,-17 18-1,18-18 63</inkml:trace>
</inkml:ink>
</file>

<file path=ppt/ink/ink1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8:57.6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10266 0,'53'0'156,"35"-18"-140,-35 18-16,35-17 15,-17-1-15,88-35 16,-71 35 0,53-17-1,18 0 1,-36-18-1,-17 18 1,-53-1 0,-18 19-1,-17-1 142,17 0-142,0 1-15,1-1 16,-1-17-1,-17 17-15,-1 18 16,1-17 0,0 17-16,17 0 31,-18 0-15,1 0 15,0 0-31,-1 0 31,1 0-31,0 0 16,-18 35 124,-18 18-124,0-36-16,1 19 16,-19-1-1,36-17 1,-35 17-1,35 0 1,-35 36 0,-71-36 15,0 18-15,0 17-1,53-52-15,-35 17 16,0 1-1,53-19 1,0 1 0,-18 0-1,17-1 1,-69 19 0,-1-1-1,-35 35 1,105-70-1</inkml:trace>
</inkml:ink>
</file>

<file path=ppt/ink/ink1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9:35.8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5451 14534 0,'0'0'0,"0"-17"0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41.71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9208 0,'53'-106'110,"-18"88"-110,18 0 15,17 18-15,36 0 16,0 0 0,-18 0-1,106 0 1,-53 0 0,-52 0-1,17 0 1,-71 0-16,53 0 15,35-17 1,-34 17 15,-19 0-15,-52 0 0,35-18-1,0 18 1,-18 0-1,0 0 1,1 0 0,352 18-1,-336-18 1,107 17 0,-35 1-1,-71 0 1,0-1-1,-18-17 17,35 36-17,-52-36 1,53 17 0,-19-17-1,19 36 1,35 69 15,-106-34-15,0-53-16,0-1 15,0 1 1,-18-18 31,1 0-47,-19 0 15,19 0 235,-336-71-234,-547 195 0,830-124-1,-301-18 1,230-17 0,-88 123-1,176-88 1,0 0-1,-17 0 1,34 0 0,1-18-1,-18 18 1,18-17 0,35-1-1,-18 18 16,-17-53-15,17 36 0,-17 17-1,-36-18 1,54 18 0,-19-35-1,19 35 1,17-18 15,0 0 0,0 1 1,0-1-17,0-17 1,0 0-1,17-1 1</inkml:trace>
</inkml:ink>
</file>

<file path=ppt/ink/ink1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9:37.98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5045 14764 0,'18'0'78,"17"-18"-31,0 0-47,1 1 15,-19 17-15,1-18 16,88-17-1,-1 0 1,54-36 0,-71 53-1,-35 1-15,88-36 16,18-18 0,0 1-1,-53 52 1,-53-17-1,0 35 17,-36 0-17,1 0 17,17 0-17,0 0 1,-17 0-1,17 0 1,-17 0-16,17 0 16,-17 0-1,0 0 1,17 0 0,0 0-1,-35 18 1,18-1 15,-1 1-15,-17-1 109,-17 1-110,-1 0 1,0-18-16,-17 17 16,0 1-16,0 0 15,-1-1-15,-34 19 16,17-1-1,0-18 17,18 1-17,-1 0 1,1-1 0,-53 1-1,53 0 1,-36-1-1,18 19 1,0-1 0,0 0-1,-52 18 1,105-35 0,-71 17-1,53-35 1,1 0 31,17 18-16,17-18 78,36-18-109,0 0 16,0 1-16,123-36 16,89-35-1,-71 70 16,-53 0-31,18 1 16,35-19 0,-88 19-1</inkml:trace>
</inkml:ink>
</file>

<file path=ppt/ink/ink1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9:44.7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10072 14693 0,'35'-17'125,"18"-1"-125,36 0 16,16-17-1,160 0-15,-71-18 32,-53 35-17,-53 18 1,-35 0 0,53 18-1,-88-18 1,17 17-1,18-17 32,-53 18-31,18-18-16,-1 0 16,1 0-16,35 0 15,-36 0 1,19 0 15,-1 0-15,35 0-1,-34 0 1,17 0 0,-18-35-1,-17 17 1,17 18-1,0-17 1,-17 17 31,-1 0-31,1 0-1,-71 17 173,0 1-188,-35 35 15,17-36-15,-193 36 16,-1-17 0,-87 34 15,281-70-31,-17 18 15,-53 35 1,0-36 0,35 19-1,-18-19 1,36 1 0</inkml:trace>
</inkml:ink>
</file>

<file path=ppt/ink/ink1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9:46.4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12418 14905 0,'18'0'62,"35"0"-46,0 0-16,35 0 0,53 18 16,176-18-1,107-36 1,17-17-1,-36-35 1,-69 18 0,-142 34-1,-89-17 1,-105 36 156,0-19-157,0 19 1,0-1-16,0 1 16,18-1-16,-53 18 78,-53 18-78,-54-1 15,-16 18-15,17 1 16,-265 105 0,-70 0-1,70-53 1,212-70 0,123-18-1,54 0 1,-1 17 124,18 1-140</inkml:trace>
</inkml:ink>
</file>

<file path=ppt/ink/ink1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29:57.01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8396 0,'53'-18'125,"-18"1"-109,-17 17-1,17-18-15,18-17 16,18 17 0,17 1-16,35-36 15,36 0 1,-35 18-1,-1-18 1,-52 35 0,-36 18 15,-17 0-31,17 0 16,-18-18-1,36 18 16,0-17-15,0-1 0,-35 0-1,70 1 1,-70 17 0,17 0-1,-17 0 1,-1 0-1,1 0 1,-36 17 203,-35 1-219,-53 0 15,18 35-15,-229 70 16,87-35 0,142-70-1,-18 35 1,36-36 0,35 1-1,17 0-15,-17-1 16,-1 36 15,1-35-15,0 0-1,17-18 1,1 17 0,-1 1-1,-35 17 1,53-17-1,18-36 220,-1 1-220,36-1-15,35-17 16,36-1 0,-1-17-1,-34 36 1,-72-1 0,1 18-16,-1 0 15,1 0 1,53-18-1,-36 18 1,0-17 0,-17 17-1,17 0 1,0-18 0,-17 18-1,35 0 1,0-17 15,-18-1-15,89 0-1,-19 1 1,1-1 0,-35 0-1,17 1 1,-17 17-1,-1-18 1,-35 18 0,18 0-1,-35 0 1,17-18 0,-17 18-1,0 0 16,17 0-15,35 0 0,-52 0-1,35 0 1,0 0 0,-36 0-1,36 0 1,-17 0-1,-1 0-15,0 0 16,18 0 0,-18 0-1,18 18 1,0-18 0,-17 0-1,34 0 16,-35 0-15,18 0 0,-17 0-1,52 0 1,-35 0 0,17 0-1,124 0 1,-35 0-1,0 0 1,0 0 0,-1 0-1,1 0 1,0-35 0,-71 17-16,353-88 46,-282 71-30,35 0 0,-71 0-1,-17 17-15,53 0 16,0-35 0,-1 36-1,89-19 1,-88 19-1,0-19 1,-53 19 0,-36-1-1,-52 18 1,-1 0 15,1 0-15,0 0-1,-18 18 110,0-1-93,0 1-17,0 0 1,-18-18 15</inkml:trace>
</inkml:ink>
</file>

<file path=ppt/ink/ink1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0:01.8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4675 8343 0,'17'0'141,"1"0"-125,35 0-1,0 0-15,17 0 0,-17 0 16,35 0 0,1 0-1,-19 0 1,1 0-1,-1 0 1,-17 0 0,18 0-1,-18 0 1,-18 0 0,18 0-1,0 0 1,-36 18 15,72-18-15,-36 0-1,-1 17 1,1-17 0,0 18-1,35 0 1,-35-1-1,-17 1 1,-1-18 0,0 18-1,-17-18 1,17 0 0,-17 0-16,35 0 15,17 0 1,-34 0 15,-1 0-15,0 0-1,-17 0 1,35 0 0,17 0-1,-52 0 1,17 0-1,0 0 1,1 0 0,17 0-1,0 0 1,52-18 0,-16-17-1,-19 17 16,-17 18-15,18-18 0,17 18-1,-53-17 1,0 17-16,71-18 16,0-35-1,17 36 1,-17-1-1,-18 0 1,18 1 0,53-19-1,-35 19 1,-19-1 0,19 1-1,-18-19 1,-53 36 15,-18 0-15,18 0-1,-18 0 1,0 0 0,1 0-1,-19-17 1,19 17-1,-1 0 1,0 0 0,0 0-1,18 0 17,-35 0-17,35 0 1,-36 0-1,1 0 17,-36 17 155,1 1-187,-18 0 16,-1-1-1,-34 1-15,17-1 16,-53 54 0,-70-36-1,17 1 1,-18 16 0,-17 1-1,159-35 1,18 0-1,-19-18 1,1 17 0,0 1-1,-1 0 1,-17 17 0,18-35-16,18 18 15,-1-18 1,53 0 156,0-18-157,18 0-15,0 1 16,88-19 0,18-17-1,88 18 16,-106 0-15,18 17 0,-141 18-1,-18-17 1,17 17-16,19 0 16,-1 0-1,-18 0 1,19-18-1,17 18 1,-18 0 0,0 0-1,0 0 1,1 0 15,-19-18-15,1 18-16,17 0 15,-17 0 1,17 0 0,1-17-1,-1 17 1,-18 0 0,1 0-16,35 0 15,-18 17 1,-17-17-1,17 18 1,0-18 0,-17 0-1,-53 35 173,-36-17-188,-193 35 15,-107 17 17,71-52-1,230-18-31,-54 18 31,89-18-15,-18 0-1,18 17-15,-36-17 32,-17 18-17,18 0 1,17-18-16,-18 35 16,1-35-1,17 17 1,17 1-1,1 0 1,-53-1 0,70 1-1,-17-18 17,-36 18-17,54-1 1,-36 1-1,0 0 1,-35-1 15,52 1-15,1-1-16,-18 1 31,0 0-15,-105-1-1,105 1 1,-35 0 0,-71-18 15,53 17-31,-18 1 16,72-18-1,-54 0 1,-18 18-1,54-18 1,-1 0 0,-17 0-1,0 17 1,-106-17 0,88 0-1,-18 0 1,19 0-1,34-17 1,18 17 0,0 0-1,-53 0 17,53 0-17,-17 0 1,-1 0-1,1 0 1,-1 0 0,36 0-1,17 17 1,-52 1 0,17-18-1,18 17 1,-1-17-1,19 0 17</inkml:trace>
</inkml:ink>
</file>

<file path=ppt/ink/ink1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0:46.41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9666 0,'35'0'218,"1"0"-218,-19 0 16,1 0-16,17 0 16,-17-18 312,17 18-313,0 0-15,1 0 16,17 0 0,0 0-1,-1 0 1,-16 18-1,17-18 1,-36 0 0,36 0-1,18 0 1,-36 18 0,36-18-1,-1 0 1,1 0-1,-18 0 1,0 0 0,-18 0 15,18 0-15,-36 0-1,1 0-15,17 0 16,-17 0-1,17 0 1,0 0 0,1 0-1,-19 0 1,36 0 0,-17 0-1,-19 0 1,18 0-1,1 0 1,-19 0 15,19 0-15,-1 17 0,0-17-1,1 0 1,-1 18-1,-18-18 1,19 0 0,-1 18-1,0-18 1,1 17 0,-1-17-1,-18 0 1,1 0-1,17 0 17,36 0-17,-53 18 1,17-18 0,0 0-1,-17 0 1,35 0-1,35 18 1,-18 17 0,-17-35-1,0 18 1,18-1 0,-1-17-1,1 0 1,35 0-1,53 0 17,-124-17-17,18 17 1,-18-18 0,-17 18-1,17-18 1,0 18-1,0-17 1,1-1 0,-1 18-1,18-18 1,-35 1 0,34-19-1,37 19 1,-1-1 15,-35 18-15,17-18-1,36 18 1,-18-17 0,53-1-1,-17 18 1,-1-17-1,19-1 1,16 0 0,1 18-1,0 0 1,0 0 0,52 0-1,-87 0 1,-18 0-1,17 0 17,-17 0-17,-18 0 1,35 18 0,1-18-1,-36 18 1,0-18-1,-17 0 1,17 0 0,-35 0-1,70 0 1,-17-18 0,18 18-1,-89 0 1,-17 0 15,-1 0-15,-52 0 140,-18 18-140,-35-18-16,-36 17 15,-34 1 1,87-18-1,-88 0 1,1 0 0,34 0-1,-17 0 1,53 0 0,17 0-1,-52 35 1,17-35-1,-17 0 1,34 18 0,1-18-1,0 0 1,-35 17 0,-19 1-1,19 0 1,17-1-1,-17 1 17,17 0-17,53-18-15,-88 17 16,53 1 0,-106 35-1,52-18 1,-16 0-1,17 1 1,-1 17 0,-52-36-1,106 1 1,18-18 0,-1 17-1,36-17 1,17 18 15,-17-18-15,17 0-1,-35 18 1,-88-1 0,18-17-1,17 0 1,0 0-1,53 0 1,36 0 0,-19 0-1,1-17 1,-36 17 0,19-18 15,34 0-16,-53 1 1,54 17-16,-36-18 16,35-17-1,-17 0 17,17 17-32,-17-17 31,-18-18 0,-70-18-15,-71 18 15,-71 18-15,-17 17 15,194 18-16,35 0 1,17 0-16,1 0 16,-53 0-1,-36 36 1,19-1 0,-19 0-1,-35 18 1,124-35-1,0-18 1,17 17 0,1-17-1,69-35 126,-16 18-141,17-19 0,17 19 16,107-54 15,-72 36-31,37-1 31,-54 19-15,0 17-1,-35-18 1,70 1-16,36-1 16,0 0-1,0 18 16,-1-35-15,72 0 0,-19 17-1,36-52 1,-106 34 0,-52 36-1,34-17 1,-88 17-1,18-18 1,18 0 0,-1 18-1,18-17 1,1 17 0,-1 0-1,18-18 16,70 0-15,-52 1 0,-19-18-1,37 17 1,34 0 0,-123 18-1,53-17 1,-53 17-1,-18 0 1,0 0 0,0 0-1,71 0 1,0 0 0,0 0 15,70 0-16,-105 0 1,-36 0 0,-88 0 93,18 17-93,-89 36-1,54-35-15,-18-18 16,17 0-16,-17 17 16,-106 1-1,18 0 1,-1 35-1,18-18 1,-88 18 0,142-18-1,-89 0 17,105-17-17,54-18 16,17 0-31,18 18 16,-35-18 0,0 17-1,0 19 1,17-19 0,0-17-1,89-17 110,70-1-109,159-35-1,70 0 1,-229 18-16,459-36 31,-353 54 1,-159-1-17,-70 0 1,35 1 15,-18 17-15,-17 0-16,35-18 15,-18 18 1,-17 0-16,-1 0 16,36 0-1,53-18 1,53-34-1,-36 52 1,-52-18 0,-1 18-1,1 0 1,-36 0 15,36 0-15,35 0-1,-71 0 1,-18 0 0,1 0-1,17 0 1,-17 0 0,0 0 15,17 0-16,0 0 1,-17 0 0,17 0-1,0 0 1,1 0 0,-19 0 15,1 0-16,0 0 1,17 0 0,-17 0-1,70 0 1,-18 0 0,-17 0-1,-35 0 1</inkml:trace>
</inkml:ink>
</file>

<file path=ppt/ink/ink1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0:58.98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3546 12259 0,'35'-18'94,"18"1"-94,35 17 16,0-18-16,71 18 15,-18 0 1,18 0-1,-18 0 1,-17 0 0,-72 0-16,19 0 15,-18-18 17,-18 1-17,0-1 1,1 18-1,17-17 1,88-1 0,-35 0-1,17 1 1,-17-36 0,35 35-1,-53 0 1,0 18-1,-35 0 1,0-17 0,-17 17-1,34-18 17,-17 1-17,35-1 1,142-35-1,-72 18 1,-17-18 0,0 35-1,-17 1 1,52-1 0,36-17-1,-71 17 1,-35 18-1,17-35 17,-52-1-32,35 19 15,17-19 17,-52 36-17,-1-17 1,54 17-1,-18 0 1,17 0 0,36 17-1,-18 36 1,53-17 0,35-19-1,-70-17 1,0 0-1,-36-17 1,-17-1 0,-53 0-1,0-17 17,35 17-17,-53 1 1,18 17-1,36-35 1,-36 17 0,-36 18-1,-87 70 63,-19-17-62,-34 36 0,-124 52-1,-53-35 1,-35-36 0,194-35-16,-124 1 15,-35 17 1,212-36-1,-71 36-15,-87-18 32,87-17-17,0 0 1,-35 35 0,0-36-1,53-17 1,35 0-1,0 0 1,36 0-16,-36 0 16,-18 18 15,36-18-15,-18 0-1,-70 35 1,70-17-1,0-1 1,89-17 0,-19 18-1,19-18 48,87-53 46,54 0-93,34-17-16,37 34 31,-54 36-15,-88 0-16,-1 0 0,1 0 15,-17 0-15,52 0 16,0 36 0,36-19-1,87 19 1,71-1-1,142-35 17,-54 0-17,18 0 1,36 0 0,-213 0-1,-105 35 1,-71-35-1</inkml:trace>
</inkml:ink>
</file>

<file path=ppt/ink/ink1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00.9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2946 13494 0,'18'0'62,"-1"0"-46,72 0 0,-1-36-1,194 19 1,-123-1-16,193-35 15,-158 18 1,89 17 0,17 1-1,88 17 1,-141 0 0,17-53-1,36 53 1,-124 0-1,89 0 1,-53 0 15,17 0-15,-35 0 0,-18 0-1,-70 0-15,18 0 16,140-35-1,-70-1 1,106-17 0,-18 36-1,18-19 1,-35 1 0,52 0-1,1 35 1,-54 18-1,-17 17 1,-176-35 0,-53 0-1,-18 17 79,0 1-78,-71 0-1,-70 17 1,-71-17 0,-352 87 15,-36-16 0,388-89-15,142 35-16,-18-35 15,17 0-15,-70 0 32,0 0-17,-124 35 1,71-17-1,-53 17 1,53-17 0,-123-1-1,-301 89 1,177-70 0,18-54-1,35 36 1,-53-1-1,229-17 1,-70 0 0,176 0-16</inkml:trace>
</inkml:ink>
</file>

<file path=ppt/ink/ink1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02.7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3140 14940 0,'0'0'0,"0"-17"16,18-1-16,-1 18 15,1-18 1,17 1-1,36-1 1,-36-17-16,71-1 16,35 19-1,0-1 1,71 0 0,88 1-1,-36-36 1,89 0-1,264 18 1,-334 35 0,16 35-1,-140 18 1,0-53 0,0 0 15,35 18-16,35-18 1,-70 0 0,35 0-1,18-18 1,-54 0 0,1-17-1,-71 35-15,71 0 16,-18-18-1,-35 18 1,35-17 0,18-1-1,-53 18 1,-1 0 0,-69 0 15,-19-18-16,-52 18 110,-18 18-109,-35 0-16,0-1 16,-18 1-16,-53 17 15,-211 36 1,229-71 0,-194 35-1,246 0 1,-158 18-1,106-17 1,-176 52 15,70-35-15,-35 0 15,-36-53-15,-88 17 15,212 36-15,106-35-1,35-1 1,-35 1-16,53-18 16,0 18-1,17-1 16,18 1-15</inkml:trace>
</inkml:ink>
</file>

<file path=ppt/ink/ink1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34.93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2293 0,'0'-18'125,"17"-34"-109,19-1 0,-1 17-16,53-87 15,0 35 1,-17 52 0,-36 36-1,0 0 1,-17 0 15,35 0-15,-18 36-1,89 17 1,-1-18 0,-35 0-1,-35 0 1,0 18-1,-35-17 1,-1-19 0,-17 36-1,0-35-15,-17 52 16,-18 19 0,-54 34-1,-52 36 16,-70 0-15,-19 17 0,54-35-1,-36 18 1,89-89 0,17-17-1,0 18 1,36 35-1,-36 17 1,88-88 0,0 1-1,18-19 63,89-17-62,158-35-16,52-53 16,389-159-1,53 141 1,-141 35 0,-300 54-1,-283 17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2:23.3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2382 5574 0,'53'0'157,"-1"0"-157,19 0 15,-18 0-15,106-35 16,70-1 0,-53 36-1,54 0 1,-54 0-1,-17 18 1,-18-18 0,-123 0-1,17 0 17,35 0-17,36 0 1,18 0-1,-18 18 1,-18-18 0,-18 0-1,-17 0 1,-35 0 0,17 0-1,0 0 1,-17 0-1,0 0 1,-1 0 0,19 0 15,-19 0-15,1 0-1,-36 0 188,-17 17-203,-18-17 16,18 18-16,-18-18 16,-88 18-1,-53-1 1,70-17-1,18 0 1,1 0 0,34 0-1,-52 0 1,17 0 15,-35 0-15,17-17-1,36 17 1,-36-18 0,19-17-1,-19 35 1,18 0 0,53 0-16,18 0 15,0 0 1,17 0-1,-17 0 1,0 0 0,17 17-1,-17-17 1,-1 0 15,1 18-15,18-18-1,-19 0 1,1 0 0,17 18-1,54-18 142,34 0-142,-17 17 1,18-17-16,17 0 0,-18 0 15,36 0 1,176 35 0,-140 18-1,-54-35 1,-18-18 0,-34 0-1,-1 0 1,18 0-1,88 0 1,-35 0 0,17 0-1,-52 0 17,-18 0-17,-18 0 1,18 0-1,0 0 1,176 0 15,-176 0-15,0 0 0,35 0-16,-70 0 15,52 0 1,-52 0 78,-36 0 202,-52 0-296,34 0 16,-16 0-16,-54 0 31,-88 18-15,-71-1 0,106-17-1,54 0 1,52 0-16,-36 0 15,1 18 1,-35-18 0,17 18-1,18-18 1,-159 0 15,88 0-31,-17 0 16,-1-18 15,89 18-15,70 0-1,1 0 1,34 0 281,1-18-282</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47.5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10636 0,'18'0'375,"-1"0"-360,1 0-15,17 0 16,-17 0 0,0 0-1,17 0 32,0 0-31,53 0-1,1 0 1,-19 0 0,-35 0-16,36 0 15,-53 0 1,17 0 0,35 0 15,-52 0-16,0 0 1,35 0 0,-1 0-1,-16-17 1,34 17 0,36 0-1,-71 0 1,1 0-1,-19 0 79,36 0-94,35-18 16,-52 18-16,34 0 15,-17 0 1,106 0 0,-88 0-1,-19 0 1,37 0 0,-72 0 77,1 0-61,0 0 30,-1 0-46,54 0-16,-36 0 15,0 18 1,-17-18-16,0 17 16,17-17-1,-35 18 1,17-18 15,-17 18 0</inkml:trace>
</inkml:ink>
</file>

<file path=ppt/ink/ink2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37.91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5750 0,'0'-17'125,"70"17"-125,1-18 15,17 0-15,-17 1 16,176-36 0,0 35-1,-53-17 1,70 0-1,1-18 1,211-53 0,-317 88-1,-71 1 1,-53 17 0,-17-18-1,17 18 1,-17-35-1,35 35 1,0 0 15,-36 0-15,19 0 0,34-18-1,-52 18 1,17 0-1,0 0 1,-88 0 234,1 35-250,-1-35 16,-36 18-16,-105 17 15,0 18 17,-105-18-17,-1 54 1,176-72-16,-17 19 15,35 16 1,53-34 0,18 0-1,-18 17 1,-53 0 0,-52 18-1,140-35 1,0-18-1</inkml:trace>
</inkml:ink>
</file>

<file path=ppt/ink/ink2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41.4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5768 0,'17'-18'141,"54"1"-125,52-1-16,19 0 15,157-35 1,1 1 0,124-1-1,-89 0 1,70 0-1,-299 53 1,-70 0 0,-1 0-1,-17 0 1,-1 0 0,18 0 15,54 0-16,-72 0-15,36-18 16,0 18 0,-18-17-1,1 17 1,-19 0 0,-70 0 187,-88 17-203,35 1 15,-52 17-15,-160-17 16,159-1 0,18-17-16,35 36 15,54-36 1,16 0-1,19 17 1,-54 1 0,-52 17 15,-18 18-15,35-35-1,70-18 1,19 0-1</inkml:trace>
</inkml:ink>
</file>

<file path=ppt/ink/ink2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1:48.0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6985 0,'36'0'110,"52"0"-110,-18 0 15,36 0-15,-35 0 16,123 0-16,0-35 31,-35 35-15,-36 0 0,1-18-1,-71 0-15,-1 18 16,19-17-16,0-1 15,123-17 1,-124 35 0,-17 0-1,-18 0 1,-17-18 0,0 18-16,35 0 15,17-17 1,1-1 15,-18 18-15,-18-18-1,0 18 1,36-17 0,-54 17-1,19 0 1,-1 0-1,-17 0 1,-1 0 15,-34 0 157,-54 17-188,-53 1 15,-17 17-15,0-17 16,-17 17-16,-213 18 16,54-18-1,-19 18 1,107 0 0,70-18-1,-17 18 16,-53-17-15,88-1 0,70-17-1,-17-1 1,53-17 0,17 0-1,36 0 157,34-17-156,19-1-1,0 0-15,52-17 16,283-36 0,-106 19-1,-71 34 1,-159 0-16,54 1 31,-89-1-15,-17 0 77,0 1-77,-1 17 0,1 0-1,17 0 1,-17-18 0,-1 18-1,1 0 1,-18-18-16</inkml:trace>
</inkml:ink>
</file>

<file path=ppt/ink/ink2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11.52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8096 0,'17'0'141,"1"0"-126,35 18 1,35-18-16,-35 18 16,88-1-1,0 18 1,0-17-1,-52 0 1,-19-1 0,54 19-1,-36-19 1,-35-17-16,53 18 16,-18 0-1,-18-18 1,1 17-1,70-17 1,-53 18 0,53-18 15,-17 17-15,-107-17-1,-34 0 95,-1 0-110,1 0 15,-1 0-15,-17 0 16,-18-52-1,-194-72 1,53 89 0,0-18 15,88 35-15,71 18-1,17 0-15,0 0 16,1 0-1,-1 0 1,-53 0 0,-70-17-1,36 17 1,-1 0 0,53 0-1,18 0 1,17 0 93</inkml:trace>
</inkml:ink>
</file>

<file path=ppt/ink/ink2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13.63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9349 0,'53'0'125,"-18"0"-125,18 0 16,0 17-16,0-17 15,18 18 1,-1 0-1,-35-1-15,89 1 16,-89-18 0,36 17-1,70 1 1,-35 17 0,-53-35-1,70 18 1,18 17-1,0-17 1,-17 17 15,17 0-15,-53-35 0,-17 18-1,-54-18 1,36 0 15,-18 0-15,107 0-1,-107 0-15,35 0 16,-17 0 0,-70 0 140,-1 0-141,0 0-15,1 0 16,-1 0-16,0 0 16,-17-18-1,-53 1-15,-106-1 16,0-17 0,-18 17-1,89 18 16,-18-35-15,88 35 0,-106-53-1,36 35 1,34-17 0,-34 18-1,-36-54 1,106 53-1,-53 1 1,36-1 0,52 18-1</inkml:trace>
</inkml:ink>
</file>

<file path=ppt/ink/ink2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18.0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5309 0,'35'0'110,"-35"18"-95,36-18-15,-1 18 16,71-1 0,-71-17-1,71 36 1,-36-36-1,54 70 1,-89-35 0,0-35-16,36 18 15,-18 0 1,0-1 0,17 19 15,-34-1-16,17-35 1,35 0 0,-71 17-1,36-17 1,-17 18 0,34 0-1,-17-18 1,35 0-1,-35 0 1,0 17 0,18-17-1,-36 18 1,18-18 0,70 0-1,-70 18 1,18-1-1,-1-17 17,19 36-17,-37-36 1,19 17 0,17 1-1,-52-18 1,16 17-1,37 1 1,-54 0 0,35-18-1,-34 17 1,17-17 0,-18 0-1,18 0 16,-88 0 251,17 0-267,0 0 1,-35-35 0,36 35-1,-36-35-15,-18 0 16,-87-36-1,69 36 1,-34-36 0,105 71-1,-52-35 1,-54 0 0,89 35-1,-71-36 1,53 19-1,-53-36 1,71 35 0,-18 1-1,-70-36 1,-1 35 0,71 0-1,0 18 16,-52-17-15,16-1 0,1 18-1,0 0 1,17 0 0,54 0-1,-71 0 1,-18 18-1,53-1 1,-18-17 0,36 0-1,53 18 204,-1-18-188,1 0-15,17 0-16,53 0 16,-70 0-1,17 18-15,53-18 16,1 0-1,52 17 1,-35-17 0,88 0-1,-71 0 1,-35 0 0,0 0-1,18 18 1,0 0-1,-35-1 1,35 18 0,-36-17-1,36 17 17,-88-35-17,87 36 1,-87-19-1,53 19 1,-18-1 0,17-35-1,-17 17 1,-53 1 0,123 0-1,-70-1 1,-17-17-1,-72 0 439,-105-53-439,-53 18 1,-35-35-1,-18 34 17,18 36-1,88-35-15,-247 0-1,335 35 1,0 0-16,-36 0 15,1 0 1,-18 0 0,36 0-1,-36 0 1,0 0 0,-53-18-1,71 18 1,53 0-1,-18 0 1,-17 0 0,34 0-1</inkml:trace>
</inkml:ink>
</file>

<file path=ppt/ink/ink2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22.07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6703 0,'18'0'125,"0"0"-110,34 0 1,19 0 0,-36 17-16,36-17 15,17 0 1,-17 0-1,-18 0-15,35 18 32,-18-18-32,18 0 31,18 18-15,0-18-1,18 0 1,-36 17-1,35-17 1,-70 0 0,-18 18-1,36-18 1,35 18 0,-18-18-1,0 17 16,-17-17-31,-54 0 16,1 36 0,35-36 15,53 0-15,-71 0-1,36 0 1,-54 0-1,1 17 1,0-17 15,34 0-15,90 18 0,-19-1-1,-52 1 1,-54-18 15,-34 0 203,-19 0-218,-52 0-16,53 0 0,0 0 16,-54 0-1,-16-18 1,-1 18 0,-88-17-1,88-54 1,-35 71-1,0 0 1,52 0 0,-157-35-1,51 17 1,54-17 0,18 35-1,17 0 16,88 0-15,-52 0 0,-107-18-1,89 18 1,35 0 0,-17 0-1,17-17 1,18 17-1,17 0 1,36 0 187,35 0-187,35 17-1,0-17 1,-18 0 0,-17 18-1,0-18-15,-17 0 16,-1 0-16,53 0 16,-35 0-1,18 0 1,17 0-1,18 0 17,-18 35-17,-18-35 1,1 0 0,-1 18-1,-17-18 1,18 0-1,35 35 1,-53-17 0,-36-18-1,36 0 48,35 0-63,18 0 15,-70 0 1,52 0 0,-35 0-1,-36 0 1,1 0 46,35 0-46,0 0-16,0 0 16,52 18-16,-34-1 15,53 18 1,-124-17 31,0 0-32,-18-18 32,-141 0-31,71 0 0,-124-18-1,89 18 1,-54 0-1,107 0-15,-36 0 16,0-18 0,-17 1-1,-71 17 1,53-18 0,88 18-1,-53-17 1,71 17 15,87 0 219,-16 0-234,17 17-16,0 18 15,17-17 1,1 0 0,-1-1-1,-34-17-15,16 18 16,54-18-1,-35 35 1,17-35 0,0 18-1,-35 0 1,18-18 0,-54 35-1,1-35 1,88 0 62,-53 0-78,-18 0 16,0 0-1,1 0 1</inkml:trace>
</inkml:ink>
</file>

<file path=ppt/ink/ink2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24.2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7955 0,'52'0'141,"1"0"-141,106 0 15,-71 35 1,106-17-1,-88 0-15,-53-18 0,141 35 32,-123-35-32,123 53 31,-141-18-31,88-17 16,0-18-1,-106 17 1,53-17-1,-35 0 17,0 0-17,18 0 1,-54 0 0,1 0 15,-36 0 78,1 0-109,-1 0 16,-70 0-1,35 0 1,-70 0-16,52 0 16,-229 0-16,53-35 15,159 0 1,-106 35 0,88 0-1,-53-35 1,18 17-1,53 0 1,-35 18 0,87 0 15,19 0-31,-1 0 0</inkml:trace>
</inkml:ink>
</file>

<file path=ppt/ink/ink2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26.23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9296 0,'53'0'125,"-18"0"-125,18 0 16,35 0-16,-17 0 15,-18 0 1,17 0 0,-34 0 15,-19 17-15,142 1-1,-36-18 1,-34 0-1,16 0 1,-69 0-16,34 0 16,-17 0-1,0 0 1,35 0 0,-17 0-1,35 0 1,-36 0-1,1 0 1,-1 0 0,1 0-1,17 0 17,53 0-17,-106 0 1,-17 0-1,0 0 17,-54 0 171,-16 0-203,-90 0 15,90 0-15,16 0 16,-70 0 0,-35 0-1,35-18 1,-70-17-16,53 35 16,-1-18-1,36 18 1,0 0 15,0 0-15,-1 0-1,-16 0 1,52 0 0,17 0-1,19 0 16,-1 0-15,-53 0 0,1 0-1,52 0-15,-17 0 16</inkml:trace>
</inkml:ink>
</file>

<file path=ppt/ink/ink2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27.61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9631 0,'35'0'141,"0"17"-141,18-17 0,0 18 16,-18-18-16,-17 0 15,53 18 1,-18-1 0,35-17 15,35 18-16,-105-18-15,35 0 16,0 0 0,17 18-1,-17-18 1,53 17 0,-18 1-1,18-18 1,-53 0-1,18 53 1,-19-53 0,90 18-1,-19-1 1,-17 1 0,-36-1 15,19-17-16,-72 18 32,36-18 0,18 0-31,-36 0-16,36 0 15,-1 0 1,-35 0 0,1 0-1,-36 18 63</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50.85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11871 0,'18'0'125,"17"0"-125,0 0 0,0 0 15,89 0 1,70-18 0,35 18-1,-158 0-15,105 18 16,-70 0-1,-35-1 1,52 1 0,-17 0-1,0-1 1,70 36 15,-52-18-15,-36-17-1,-53 0 1,-17-18 0,-1 0-1,1 0 63,52 0-62,-17 17-16,18-17 16,52 0-16,1 18 15,-71-18 1,-36 0 31,-17 18-32,-17-18 251,-18-53-266,-36 35 16,0 0-1,36-17-15,-71-18 16,36 18 0,17 35-1,35 0 1,1 0-1,-1 0 17,0 0-17,1 0 17,-19-18-17,-87-35 1,-54 18-1,160 35 1,-18-18 0,17 18-1</inkml:trace>
</inkml:ink>
</file>

<file path=ppt/ink/ink2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50.2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10513 0,'36'0'109,"-1"0"-93,0 0-1,1 17-15,34 19 16,-35-19 0,159 107-1,-35-71 1,35 35 0,-88-18-1,-35-34 1,-1-1-1,-17 18 1,-18-35 0,36 17-1,-53-35 1,-1 18 15,18-18-15,1 17-1,34-17 1,107 18 0,-71-1-1,-1 1 1,-69-18 0,34 0-1,-35 0 1,1 0-1,-1 18 1,0-18 0,1 0 15,-54 0 78,0 0-93,18-18-16,-17 18 16,-1 0-1,18-18-15,-35 1 16,-195-89-1,-17 35 1,124 54 0,-18-19-1,0 1 1,53-18 0,-1 18 15,-52 0-16,-35-18 1,123 35 0,-35-17-1,-18 17 1,-18-35 0,54 53-1,35-17-15,17 17 16,-17 0-1,-1 0 1,54 0 125,0 0-126,17 0 1,36 0 15,-36 0-15,35 0-16,142 35 15,-18 0 1,-18 1 0,19 16 15,-72-16-15,-35-1-1,71-17 1,-53 35 15,35-36-15,-35 1 15,-71-18-31,36 35 31,-54-35 16,-17 18-31</inkml:trace>
</inkml:ink>
</file>

<file path=ppt/ink/ink2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55.29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14305 0,'106'35'172,"35"-35"-172,-18 18 15,71 0 1,-123-18-16,-36 0 0,53 35 16,107-35-1,-1 53 1,35 17 0,-35-34 15,-141-19-16,-36-17 1,-158 0 203,-53-35-219,88 35 0,-35 0 15,0 0 1,35 0 0,36 0-1,35 0-15,-18 0 16,35 0 0,0 0-1,-17 0 1,17 0 15,-34-18 0,-90-34-31,-16-1 16,34 35 0,18 18-1,36-18 1,35 18-1</inkml:trace>
</inkml:ink>
</file>

<file path=ppt/ink/ink2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5:47.61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11413 2628 0,'141'0'109,"35"0"-109,1 0 16,-36 0-16,-18 0 15,195 18 1,105-18 0,-17 53-1,88 0 1,-89-18 0,-122-35-1,-72 71 1,-193-54-1,-18 1 48</inkml:trace>
</inkml:ink>
</file>

<file path=ppt/ink/ink2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2:59.11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5592 0,'35'0'141,"-17"17"-126,-1-17-15,18 0 16,54 18-16,-1-18 16,0 17-1,-17-17 16,17 0-15,-53 0 0,0 0-1,18 0 1,-17 0-16,-1 0 16,-18 0-1,1 0 1,35 0-1,0 0 1,-18 0 0,18 0-1,-35 0 1,-18 18 62,-18-18 47,0 0-125,1 0 31,-1 0-15,1 0-16,-72-35 16,1 0 15,-106-18-16,71 35 1,70 18 0,35 0-16,-17 0 15,-18-18 1,18 18 0,17 0-1,0 0 1,18-17 15</inkml:trace>
</inkml:ink>
</file>

<file path=ppt/ink/ink2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3:00.96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6967 0,'18'0'125,"34"0"-94,1 0-31,53 0 16,-53-35-16,141 35 16,-141 0-1,53 0 1,0 0 0,17 0-1,-17 0 1,-18 0-1,89 0 1,-142 0 0,53 0-1,-35 0 1,70 0 0,-52 0-1,17 0 1,0 0 15,1 0-15,-36 0-1,-36 0 1,-34 0 187,-1 0-187,-88-70-1,-106-36 1,159 70-16,-264-122 31,-36 17-15,300 123-16,-88-17 15,18-18 1,52 53 15,1-18-15,52 18-16,0 0 31,-17 0-15,17 0-1,1 0 1,-19 0 0</inkml:trace>
</inkml:ink>
</file>

<file path=ppt/ink/ink2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3:02.98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8220 0,'141'0'125,"0"35"-125,-17-17 15,34-1 1,-34 19-16,-36-19 15,-18 1 1,1-18 0,-36 17-1,18-17 1,0 36 0,18-19-1,70-17 1,-71 0-1,71 0 1,1 0 0,-19 18-1,-17 0 1,-53-18 15,-36 0-31,36 0 16,53 17-1,-18-17 1,-17 0 0,0 18-1,-89-18 110,0 0-109,1 0-16,-1 0 31,-17-18-15,-212-140-1,-353-72 1,106 19 0,247 140 15,88 53-15,18 18 15,88-17-31,-17-1 0,-54-17 15,89 35 1,-18 0-16,-17 0 16,-1 0-1,-35 0 1,18-18 15,0-17-15,53 35-1</inkml:trace>
</inkml:ink>
</file>

<file path=ppt/ink/ink2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3:05.0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9402 0,'123'0'110,"18"0"-95,0 35-15,-17-35 16,-54 17-16,107-17 16,-71 18-1,88-18 1,-71 18 0,-35-1 15,53 1-16,-88 0 1,-35-18-16,17 0 16,0 0-1,1 0 1,-19 0 359,-17 17-250,36-17-125,-1 0 16,0 0-16,-17 0 15,0 0 1,17 0-16,88 53 31,-70-35-15,-18-18-1,-35 17 32,-70-17 219,-18 0-266,-18-17 15,18-1-15,-18-17 16,0 35 0,71 0-1,17 0 17,18 18-1,0-1-16</inkml:trace>
</inkml:ink>
</file>

<file path=ppt/ink/ink2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3:06.9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2382 10548 0,'88'0'172,"53"0"-172,-18 0 15,107 35 1,-19-17-1,-34 0 1,-124 17-16,141 0 16,-53-35-1,-35 18 1,-1-18 0,-105 17 15,36-17 0,17 0-15,105 71-1,-52-53 1,-35-18 0,-36 0-16,53 17 15,-52-17 1,-1 0-1,-18 18 1,19-18 62,-19 0-31,-52 0 62,17 0-109,1 0 16,-36 0 0,-35-35-1,-18 17-15,-35 0 16,-89-70 0,36 88-1,89 0 1,16-17-1,-16-1 1,-19-17 0,-17-1-1,0-17 1,17 36 0,54-18-1,-1 35 1</inkml:trace>
</inkml:ink>
</file>

<file path=ppt/ink/ink2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5:49.7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11289 2646 0,'159'0'94,"194"0"-79,-142 17-15,230 19 16,-317 17-16,370-18 0,-353-17 15,441 35 1,-88-53 0,17 52-1,-370-52 1,-105 0 0</inkml:trace>
</inkml:ink>
</file>

<file path=ppt/ink/ink2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5:54.04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1905 2522 0,'71'18'125,"17"0"-125,0-1 0,-17 1 15,176 70 1,70 36-1,-246-71 1,17 52 0,-53-16-1,-17 34 1,-18-52 0,0-36-16,0 35 15,-35 1 1,-18-36-1,-441 195 17,-106 16-17,336-87 1,-107-53 0,-52 35-1,282-141 1,88 0-1,0 0 1,159-17 31,282 17-31,-229 35-16,281-18 15,1 36 1,124-35-1,-212 17 17,-230 1-17,1-19 1,-1 36 0,-52-18-1,-18 18 1,-1 18-1,-34 17 1,70 212 0,-88-265-1,0 0 1,0-17-16,-546 282 16,246-177-1,88-52 1,-405 17 15,352-70-15,142-1-1,70-17 1,17 0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53.79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13123 0,'0'0'0,"35"0"125,1 0-110,-1 0 1,53 0-16,-53 0 16,36 0-16,17 0 15,89 0 1,-72 0-1,1 18 1,-53-18 0,-18 0-16,18 18 31,0-18-31,0 17 31,71-17-15,-36 0-1,53 18 1,-35-18 0,0 18-1,0-1 1,-54 1 0,72-1-1,-71 36 1,0-53-1,17 0 1,1 18 0,52 0-1,-52-18 17,-1 17-17,-34-17 1,-19 0-1,-17 18 1</inkml:trace>
</inkml:ink>
</file>

<file path=ppt/ink/ink2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5:57.3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2858 5450 0,'53'0'109,"0"0"-109,-18 18 16,53-18-16,-35 18 15,0-18 1,141 53-1,-71-36 1,-17-17 0,18 0-1,70 18 1,-35-18 0,-1 18-1,-52-18 1,71 52-1,-72-52 1,-34 18 0,88 0-1,-89-1 17,71 1-17,-35 35 1,0-35-1,-71-18 1,-141-36 187,-17-17-203,-71-17 16,53 17-16,-194-53 15,141 36 1,70 70 0,54 0-1,17 0 1</inkml:trace>
</inkml:ink>
</file>

<file path=ppt/ink/ink2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6:06.1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5733 0,'0'0'0,"18"0"94,-1 0-78,1 0-1,0 0 1,-1 0-1,1 17-15,0-17 16,35 0-16,-1 0 31,1 0-15,-17 0 0,-1 0-16,18 0 15,17 0 1,1 0-1,-36 0 1,106 0 0,-35 0-1,0 0 1,-18 0 0,-35 0-1,-35 0 1,17 0-1,36 0 17,-1 0-17,18 0 1,36 0 0,-54 0-1,-17 0 1,53 0-1,-71 0 17,18 0-17,0 0 1,0 0 0,-18 0-1,-17 0 1,35 0-1,18 0 1,-54-17 0,54 17-1,-18 0 17,-36-18-17,19 18 1,52 0-1,-18 0 1,36 0 0,-88 0-1,17-18 1,-17 18-16,35 0 16,-36 0-1,19 0 1,-19 0-1,-70 0 204,0 0-203,0 0-16,-17 0 15,17 0-15,-88-17 16,53 17 0,-53 0 15,17 0-15,18 0-1,0 0 1,-70 0-1,88 0 1,0 0 0,-18 0-1,18 0 1,17 0 0,-17 0-1,-36 0 1,19 0-1,34-18 1,-70 18 15,17-18-15,54 18 0,-54 0-1,89 0 1,0 0-1,0 0 1,-18 0 0,17 0-1,1 0 1,17 0 0,18-17 140,18 17-125,0 0-31,-1 0 0,1 0 16,88 0-1,53 0 1,-54 0 0,107 35-1,-36 18 1,-34-35-1,34 17 17,-53-17-17,-34-18-15,52 52 16,-71-52 0,107 36 15,-89-1-16,-35 0-15,35-17 16,-35 0 0,0-1-1,0 1 1,0-18 0,17 0-1,-34 18 1,34-1-1,36 1 17,-88-18-17,-1 17 1</inkml:trace>
</inkml:ink>
</file>

<file path=ppt/ink/ink2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6:09.55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3211 5927 0,'35'0'110,"-17"0"-95,-1 0-15,18 0 16,-17 0-16,35 0 16,0 0-1,0 0 16,-18 0-31,71 0 16,-35 0 0,34 0-1,-34 0 1,52 17 0,-34-17-1,-19 36 1,89-19-1,-89 1 1,-17-18 0,36 0 15,-37 0-31,1 18 16,-17-18 15,87 0-16,-70 0 1,0 35 0,18-35-1,-36 0 1,0 0 0,0 0-1,-17 0 1,-106 0 234,-53 0-235,-89-35 1,125 17-16,-54 0 0,53 18 16,-159-53-1,195 53 1,-230-53 0,159 36-1,17-19 1,1 19-1,17 17 1,0 0 0,18-53-1,-53 35 1,35 18 15,36 0-15,17 0-1,17 0 1,-69-17 0,69 17-1,19 0 1,17-18 15,0 0 32,17 18-48,1 0 17,0 0-32,17 0 15,53-17 16,0-1-15,0 18-16,18-18 16,18 18-1,-36 0 1,106-17 0,-71 17-1,1-18 1,-36 18-1,53 0 1,-53 0 0,-35 0-1,71 0 17,-54 0-17,36 18 1,-53-18-1,0 17 1,53-17 0,-18 18-1,18-18 1,0 0 0,-18 18-1,-18-18 1,36 17-1,-53-17 1,-35 0 0,17 0 31,-123 0 171,35 0-202,0-17-16,-18 17 16,1-18-1,-54-17 1,-17 0-16,18-1 15,-265 19 17,282 17-17,35-18 1,19 18 0,-90-18-16,19-17 15,-18 17 16,88 1-15,18 17 0,-18 0-1,-18-18 1,-35 1 0,53 17-1,36 0 1,34 0 203</inkml:trace>
</inkml:ink>
</file>

<file path=ppt/ink/ink2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6:43.2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6844 0,'18'0'125,"-1"0"-125,1 0 16,17 0-16,36-18 16,17 18-1,53-35 1,71 0 0,-89 35-1,1 0 1,-18-18-1,17 0 1,1 18 0,-54 0-1,18 0 1,-52 0 0,-1 0-1,35 0 1,-34 0-1,-19 0 17,54 0-17,17 0 1,0 0 0,53 0-1,-35 0 1,18 0-1,-54 0 1,-52 0 0,52 0-1,-17 0-15,18 0 16,-18 18 15,17 0-15,-17-1-1,0 1 32,88-18-47,18 18 16,-35-1 0,-19 1-1,1-18 1,-35 18-1,-36-18 1,53 17 0,-35 18 15,0-35-31,-18 18 31,-17-18 0,-53 0 79,17 0-95,0 0-15,1 0 16,-195-53 0,-70-17-16,88 52 15,-247-88-15,-53-17 32,35 34-17,354 89 1,-37 0-1,19 0 1,-106 0 0,158 0-1,-17 0 1,35 0 0,-123 36-1,-1-19 1,107 1-1,17-18 1,17 0 15,36 18 32,0-1-32,18 1 16,17-18-31,-17 0-1,17 0 1,106 35-16,-52-17 15,52-18 1,-53 53-16,53-53 0,71 17 31,-54-17-15,125 0 0,17 0-1,-18 0 1,53 18-1,-194-18 1,18 35 0,0-35-1,-18 36 1,17-19 0,-122-17-1,17 0 1,52 53-1,-87-35 17,0-18-32,-36 0 125,0 0-110,-17 0 1,17 0-16,1 0 31,-1 0-15</inkml:trace>
</inkml:ink>
</file>

<file path=ppt/ink/ink2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7:41.47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8043 0,'17'0'109,"1"0"-93,0 18 0,-18 0-1,35-18-15,53 0 16,-53 0-16,1 17 16,17-17-16,17 0 15,18 0-15,-35 0 16,36 0-16,-54 18 0,18-18 15,0 0-15,-18 0 16,18 0-16,0 18 16,17-18-16,-17 0 15,0 0-15,35 0 16,-17 0-16,-18 17 16,35-17-16,-35 0 15,0 18-15,88-18 16,-53 53-16,18-53 0,-18 17 15,53 1-15,-88-18 16,53 35-16,-71-35 16,36 18-16,-18-18 15,-18 18-15,0-18 16,-17 0-16,0 17 16,-1-17 46,124 0-46,-35 0-16,-35 0 15,-36 0-15,36 0 16,34 0-16,-52 0 16,0 0-16,18 0 15,-71 18 16,-18-18 219,-17 0-234,17 0 0,1 0-1,-1 0 48,0 0-48,18-18 95,0 1-95,0-19 32</inkml:trace>
</inkml:ink>
</file>

<file path=ppt/ink/ink2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7:52.63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9366 0,'18'0'141,"-1"0"-141,19 0 15,17 0-15,35 18 16,-35-18-16,123 35 16,-35-17 15,-35 35-15,0-36-1,-89 1 1,1 0 15,0-18 0,-18 17 1,17-17-17,72 0-15,122 0 16,-70 0-1,-35 0-15,53 18 16,-71-18 0,-35 0 15,53 0-15,-53 0-1,53 0 1,-53 0-1,-36 0 1,1 0 15,70 0 1,0 0-32,0 0 15,1 0 1,34 0-1,-70 0 1,-71 0 125,1 0-126,-1 0-15,0 0 16,1 0-16,-195-106 16,-52 71-1,17 35 1,88-35-16,-35 17 15,-53 18 1,53-18 15,-53-35-15,176 53 0,1 0-1,35 0 1,17 0 31,0 0 0,-52 0-32,-36 0-15,-35 0 16,0 36-1,123-36 1,0 0 15,54 0 313,34 0-328,-17 0-16,18 0 15,-18 0-15,17 0 16,54 0 0,-36 0-1,0 0 1,18 0-1,-18 0 1,36-18 0,52 18 15,-53-18-15,-52 18-16,52 0 15,-17 0 1,0 0-1,-18 0 1,-35 0 15,0 0-15,123 0 0,-123 18-1,-17 0 1,-19-18-1,-17 17 314,18-17-298,35 18-31,-18-18 15,18 18-15,-18-18 0,18 35 32,-35-35-1,-18 17 0,-18-17 79,1 0-110,-1 0 31,0 0-31,-87-17 15,-19-1 1,18-17 0,-88 0-1,71 17 1,87 18-16,-52-18 16,0 1-1,-18-1 1,-53 0-1,54 1 1,52 17 15,-88-18-15,88 18 0,-71-17-1,-35 17 1,89-18-1,17 18 1,-18 0 0,54 0 15,-36 0 16,-35-18-47,-71 18 15,18 0 1,0 0 0,35 0-1,71 0 17,105 0 202,1 0-218,70 0-1,35 0-15,-52 0 16,105 0-1,-88-35 1,-53 35 0,53 0-1,-88 0-15,36 0 16,16 0 0,-16 0 15,34 0-16,-17 0 1,17 18 0,18 17-1,-17-17 1,-89-18 0,-35 17 15,18-17 0,52 0 16,-17 0-31,88 18-1,-88-1 1,-17-17-16,34 0 15,-70 18 17</inkml:trace>
</inkml:ink>
</file>

<file path=ppt/ink/ink2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7:53.5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2717 9578 0,'35'0'125,"18"0"-125,35 0 15,-35 0-15,0 0 16,123 0 0,-123 0-1,0 0 1,0 0-1,-35 0-15,70 0 16,-70 0 0,-1 18-1</inkml:trace>
</inkml:ink>
</file>

<file path=ppt/ink/ink2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7:55.2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8273 0,'88'0'109,"124"0"-93,-142 0-1,36 0-15,-18 0 0,18 0 16,-18 0 0,-35 0-16,35 0 31,-70 0-16,0 0 1,-18 17 0,17-17-1,107 18 17,17-18-17,-35 18 1,-53-1-16,70-17 15,-17 0 1,-35 0 0,105 0-1,-53 0 1,-52 0 0,17 0-1,-17 0 1,-36 0 15,18 0-15,-18 18-1,-17-18 17,-1 0-1,36 0-31,53 17 15,53-17 1,-36 18 0,-52-18-1</inkml:trace>
</inkml:ink>
</file>

<file path=ppt/ink/ink2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7:58.1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7849 0,'88'0'125,"35"0"-125,-70 0 16,18 0-16,-54 0 15,72 0 1,-37 0 0,37 0-1,34 0 1,-17-17-1,35 17 1,18-36 0,-53 36-1,-36 0 1,1 0 0,-1 18-1,-17-18 16,0 0-15,53 0 0,0 0-1,-53 0 1,35 0 0,-18 0-1,1 0 1,0 0-1,17 0 1,-71 0 0,19-18-1,17 18 1,17 0 0,-17 18 15,0-18-16,0 18 1,0-1 0,-36-17-1,-17 18 1,-52-18 234,-1 18-234,-106-18-16,106 0 15,-141 0-15,141 0 16,-70 0-1,87 0 1,19 0 93,52 35 95,0-17-204,36-1 15,-1-17-15,-34 18 16,34-1-16,-17 1 15,-18 0 1,-17-18 31,0 0-31,105 35-1,-88-17 1,1-18 15,17 0 78,17 0-77,-52 0-32,17 0 31,18 0 31,106 53-46</inkml:trace>
</inkml:ink>
</file>

<file path=ppt/ink/ink2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8:01.1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2875 6738 0,'36'18'110,"-1"-18"-95,-17 0-15,-1 0 0,1 0 16,-18 17-16,35 1 47,-17-18-47,123 0 15,-18 0 1,-34 0 0,-1 0-1,-71 0 1,1 18 0,141-18 15,0 0-16,-36 0 1,71 0 0,-106 0-1,-17 17 1,35 1 0,52 52 15,-87-17-16,-36-53 1,53 18 0,-17 17-1,35-17 1,0 17 0,-53-35-1,52 18 1,1-1-1,-70-17 1,87 18 0,-88-18-1,1 18 1,-19-18 0,54 0 46,52 0-62,54 0 16,17 0-1,0 0 1,-18-36 0,-158 36-1,52-17 79,89 17-78,-106 0-16,0 0 15,35 0 1,-70 0-1,-54-18 189,-105 1-189,88-19-15,-35 19 16,-159-1-1,-53-17 1,71 17 0,-18 18-1,53-18 1,-159-87 15,159 105-15,141-18-1,-17 18-15,-36 0 16,53 0 0,-35-18-1,0 18 1,-53 0 0,52 0-1,19 0 1,35 0-1,17 0 17,18-17-17,-18 17-15,1 0 32,-1 0-17,-141 0 1,106 0-1,18 0 1,17 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55.74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14464 0,'106'0'203,"0"0"-188,-53 0-15,88 0 16,-88 0 0,70 0-1,-52 0 1,52 35 0,-70-17-1,88-18 1,-70 17-1,-36-17 1,89 18 0,-1 0-1,-52-18 1,-36 0 0,18 17 15,-35-17-16</inkml:trace>
</inkml:ink>
</file>

<file path=ppt/ink/ink2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38:02.87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3017 5450 0,'70'0'156,"18"0"-156,36 0 15,-54 0 1,89-17-16,-106 17 16,35 0-1,0 0 1,1 0-16,-19 0 16,18 0-1,-70 0 1,0 0-1,-1 0 17,1 0-1,35 0-15,53 0-16,-36 0 31,18 0-16,-52 0-15,17 0 16,17 0 0,-35 0-1,71 0 1,-53 0 0,-18 0-1,-17 0 1,70 17-1,-35 1 1,-17-18 0,16 18-1,1-18 17,-35 0-17,-18 17 1</inkml:trace>
</inkml:ink>
</file>

<file path=ppt/ink/ink2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5:48.48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3017 10672 0,'35'0'156,"0"17"-156,36 1 15,-18-18 1,-18 17-16,71 1 16,17 0-1,-70-1-15,71 1 16,-19-18 15,-69 0-15,-19 0-1,1 0 1,0 0 0,-1 0-16,1 0 15,17 0 1,-17 0 0,-1 0-1,19 0 1,-1 0-1,0 0 1,1 0 0,-19 0-1,36 0 17,18 0-17,-36-18 1,0 1-1,36-1 1,-36 18 0,-17-18-1,17 18 1,18 0 0,-35-17-1,17 17 1,18 0-1,35 0 1,0-18 0,18 18 15,35 0-15,35 0-1,-70 0 1,53-17-1,-35 17 1,-19 0 0,-16 0-1,-1 0 1,-35 0 0,52 0-1,-16 0 1,-19 0-1,-52 0 1,52 0 0,36 0 15,-35 0-15,35 0-1,-1 0 1,19 0-1,-18 17 1,70-17 0,-52 18-1,-1-1 1,18-17 0,-35 0-1,0 0 1,17 0-1,-34 0 17,-1 0-32,0 0 31,0 0-15,18 0-1,0 0 1,53 0-1,-36 0 1,-35 0 0,0 0-1,1 0 1,-19 18 0,18-18-1,36 35 1,-36-35-1,-53 0 1,1 0 15,-19 0-15</inkml:trace>
</inkml:ink>
</file>

<file path=ppt/ink/ink2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5:51.34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3140 13212 0,'35'-18'78,"1"18"-62,17-18-16,70 18 15,-52 0 1,34 0-16,1 0 16,159 0-1,-54 0 1,-52 0-1,53 0 1,-53 0 0,-18-17-1,-35 17 1,17-18 0,-17 18-1,17 0 1,-52 0 15,-1 0-15,1 0-1,-18-18 1,0 18 0,-35 0-1,17 0 1,-18-17-1,1 17 1,17 0 0,1 0-1,-19 0 1,36 0 0,35 0 15,18 0-16,53 0 1,53 17 0,-18 1-1,-36 0 1,36-1 0,-70 1-1,-18 0 1,-36-18-1,18 17 1,18 1 0,-53-18-1,53 53 1,53-36 0,-36 1-1,-35 0 16,-17-1-15,-36-17 0</inkml:trace>
</inkml:ink>
</file>

<file path=ppt/ink/ink2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5:56.13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13723 10548 0,'53'0'125,"71"-18"-110,52 18-15,36 0 16,0 0-16,228 0 15,-16 0 1,-283 0 0,141 0-1,-123 0 1,-89 0 0,-34 0-1,-1 0 79,18 0-94,0 18 16,0-18-16,17 18 15,1-1 1,17 1-16,159 35 15,-124-35 17,1 17-17,-36-18 1,0 1 0,18 17-1,-53-35-15,-18 0 16,142 53-1,-71-17 1,17-1 0,-17-18-1,17 1 1,54 0 0,-107-1 15,36-17-31,-35 18 15,17 17 17,18-17-17,17 0 1,54 17 0,-54-17-1,-17-1 1,-36-17-1,19 18 1,-19-18 0,1 0-1,88 0 1,-36 0 0,-35 0-1,-17 0 1,-18 0 15,-53-18-15,-18 18 140,-35-17-140,0-1-16,-35 0 15,0-35-15,-106-17 16,-124-36 15,142 53-15,105 35-16,-70 1 15,0-19 1,88 19 0,-123-54-1,123 54 1,-124-36-1,54 17 1,35 19 0,0-1-1,35 18 1,17-17 0,1-1-1,18 18 1,-1 0 156,-17 0-157,-18 35-15,35-35 16,0 18-16,1-18 16,-19 17-1,72-17 220,34 0-220,89-35 1,70 18-1,-88 17 1,142 0-16,-125 0 16,89 35-1,-88-35-15,-18 17 16,265 19 0,-141-1-1,-71 0 16,-36-17-15,1 0 0,17-18-1,-70 0 1,18 0 0,-89 0-1,71 0 1,17 0-1,-34 0 1,-1 0 0,18-18-1,88 0 1,-89 18 0,-16-35-1,-72 35 1,1 0 15,-53 0 235,-36 0-251,-35 0 1,53 0-16,0 0 0,-17-18 16,17 1-16</inkml:trace>
</inkml:ink>
</file>

<file path=ppt/ink/ink2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6:04.4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13688 10654 0,'53'0'110,"18"-18"-95,123-35 1,-71 36 0,-35-1-16,71-17 15,-18 0 1,-88 35-16,35-18 15,18 0 1,0 18 0,-36-17 15,54 17-15,-71 0-1,0 0 1,0 0-1,-18-18 1,0 18 0,18 0-1,53 0 1,-35 0 0,34 0-1,1 0 1,-35 0 15,-18 0-15,0 0-1,-18 0 17,0 0-17,0 0 1,-17 0-1,17 0 1,18 0 0,-17 0-1,16 0 1,19 18 0,-36-18-1,1 0 1,34 0-1,-35 0 1,-17 0 0,53 0-1,-36 0 1,0 0 0,18 0-1,18 0 1,-1 0-1,36 0 1,-88 0 0,17 0-1,0 0 1,1 0 0,-1 0 15,0 0-31,0 0 15,1 0 1,-1 0 0,0 0 15,-17 0-15,35 0-1,35 0 1,35 0-1,-34 0 1,-1 0 0,0 0-1,35 0 1,-52 0 0,-18 0-1,-18 0 16,18 0-15,0 17 0,18-17-1,70 0 1,-35 0 0,-1 0-1,1 0 1,-18 0-1,1 0 1,-1 0 0,18 0-1,17 0 1,-52 0 0,-18 0-1,35-17 1,-53 17-1,36-18 17,-54 18-17,36 0 1,0-18 0,18 18-1,-18 0 1,52 0-1,-34-17 1,-1 17 0,19 0-1,-1 0 1,0 0 0,0 0-1,-35 0 16,35 0-15,-35 0 0,0-18-1,35 18 1,-52 0 0,-1 0-1,0 0 1,18-18-1,0 18 1,-18 0 0,-17 0 15,17 0 156,-17 0-171,17 0-16,-17 0 16,-1 0-1,1 0 1,53 0-16,-54-17 16,1 17 15,0 0-31,-36 0 172,-53 17-157,-52 1 1,-18-18 0,35 0-1,35 0-15,-34 0 16,52 0-1,-106 0 1,18 0 0,0 0-1,-18 0 1,0 0 0,-52 0-1,16 0 1,19-18-1,70 18-15,-70-35 16,17 17 0,0 18 15,36-17-15,88 17-1,-1 0-15,-17 0 31,-17 0-15,52 0 0,-17 0-1,17 0 1,-17 0 0,17 0-1,-35 17 1,-52 1-1,-1-18 1,18 0 0,17 0-1,18 18 1,36-18 0,-19 0-1,1 17 16,-53-17-15,-53 18 0,-18-18-1,0 0 1,-53 0 0,107 0-1,-36 0 1,35-18-1,-18 18 1,18-17 0,18 17-1,-88 0 1,35-36 0,0 36 15,-18-17-16,0-1 1,-70-17 0,88 17-1,0 1 1,35 17 0,-35-18-1,17 18 1,36 0-1,-53-35 1,17 35 0,19-18-1,-1 18 1,0-18 15,88 18-15,-35 0-1,18 0 1,17 0 0,-35 0-1,1 0 1,-1 0 0,0 0-1,17 0 1,-16 0-1,16 0 1,1 0 0,17 0-1,-17 0 1,17 0 15,18 18 125,0 17-140,36 1-16,-19-19 16,19 19-1,-19-19 1,19 1 15,-19-18 94,1 0-109,105 17-1,-35 1 1,-52 0 0,-19-18-1,19 0-15,-19 0 94,36 0-78,35 0-16,-17-18 15,88 18-15,-1 0 16,-69 0 0,34 0-1,18 0 1,-35 0-1,70 0 1,-34 0 0,-37 0-1,19 0 1,-18 0 15,0 0-15,88 0-1,-89 18 1,-16-18 0,16 0-1,19 0 1,17 0 0,-35 0-1,0 0 1,-53-18-1,70 0 1,-52 18 0,17 0-1,88-17 17,-52 17-17,-1 0 1,-17-18-1,17 18 1,36-17 0,-88 17-1,35 0 1,-36 0-16,89 0 16,17 0-1,1 0 1,52 17-1,-70 1 1,-89-18-16,19 0 16,105 17-1,-89-17 17,19 0-17,-36 0 1,-17 0-1,-36 0 1,18 0 0,-18 0-1,-17 0 1,17 0 0,18-17-1,53 17 1,35 0-1,-53 0 1,0 0 0,-17 0 15,52 0-15,-70 0-1,53 0 1,0 0-1,-71 0 1,0 0 0,1 0-1,17 0 1,17-18 0,-17 18-1,-18 0 1,-17-17-16,0 17 15,-1 0 1,1 0 0,-71 17 109,-35 18-125,-106 1 15,-106 17 1,18-18 15,141-35-31,-265 18 16,300-18-1,-141 17 1,35-17 0,124 0-1,-88 0 1,17 18 0,0-18-1,18 0 1,35 0-1,18 0 1,-18 0 0,53 0-1,-35 18 1,18-18 0,17 0-1,0 17 1,-18-17-1,-17 18 1,-18-1 15,53 1-15,0-18 0,36 0-1,34 0 126,160 0-126,352 0 1,-159 35 0,-176-17-1,-158-18 1,-36 18 203,-36-18-204,-16 17-15,-19-17 16,-88 0 0,0 0-1,18 0 1,18 0-1,35-17 1,-18 17 0,-18 0-1,1-36 1,52 19-16,-52-1 16,-1 18-1,-105-18 16,176 18-15,-35 0 0,-18 0-1,36 0 1,17 0-16,-35 0 16,-18 0-1,-35 0 1,-18 0-1,0 0 1,-17 0 0,105 0-1,36 0 1,0 0 0,-1 0-1,19 0 1,-54 0-1,-88 0 1,54 18 0,-19-18-1,1 18 17,-1 17-17,18-17 1,-17-1-1,-54 19 1,72-19 0,16 1-1,19-1 1,-18 1 15,70 0-15,-35 17 15,18-17-15,-18 17 15,18-17-15,-1-1-1</inkml:trace>
</inkml:ink>
</file>

<file path=ppt/ink/ink2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6:06.2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13635 10883 0,'35'0'125,"36"-17"-109,17 17-16,18-18 16,-18 0-1,106 1 1,36-1 0,-89 18-1,-71 0 1,18 0-1,18 0 1,-18-18 0,-17 18-16,-53 0 15,88-35 1,-36 35 0,-35 0-1,71 0 1,-35 0-1,17 0 17,-18 35-17,54-17 1,-53-18 0,-36 18-1,0-1 1,53 19 15,36-19-31,52 54 31,-70-54-15,70 1 0,-70 0 15,18-1-31,-19-17 15,19 18 1,-18 0 15,17-1-15,18 1 0,-17 0-1,-54-1 1,19-17-1,-36 0 1,-1 18-16,-16-18 16,17 0-1,0 0 1,35 17 0,-18-17 15,36 0-16,18 0 1,-36 0 0,-18 0-1,1 0 1,17 0 0,36 0-1,-1-17 1,-52 17-1,-18 0 1,-1 0 0,1 0-1,0 0 1,-35-18-16,52 18 31,54-17-15,-18-1-1,17-17 1,-17 17 0,18-17-1,52 17 1,-35-35 15,-53 35-15,-35 1-1,-18 17-15,-17 0 16,35-18 0,18 1-1,-36 17 1,-18 0-16,1-18 16,0 18 15,-1 0-16,-17-18 32</inkml:trace>
</inkml:ink>
</file>

<file path=ppt/ink/ink2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6:17.4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13494 11818 0,'0'-18'109,"0"1"-46,35-1-47,54 1-1,-19-1-15,159-17 16,-87 35-1,104 0 1,-51 0 0,-37 17-1,-17-17 1,-88 0 0,-17 0-1,-1 0 1,-18 0-1,54 0 1,-18 0 0,35 0-1,-35 0 1,-18 0 0,1 0-1,34 18 16,54-18-15,-36 0 0,0 18-1,36-18 1,-36 17 0,35-17-1,-17 0 1,35 18-1,0-18 1,-35 0 0,-18 0-16,71 0 15,0 0 1,-36 0 0,18 0-1,36 0 16,-124 0-15,17 0 0,18 0-1,18 0 1,-18 0 0,18 0-1,-18 0 1,18 0-1,-35 0 1,-36 0 0,-17-18-1,17 18 1,18 0 0,-18-17 15,1 17-16,-1-18 1,0 18 0,0 0-1,18 0 1,0-18 0,18 18-1,-18 0 1,17 0-1,18 0 1,-17 0 0,-53 0-1,35-17 17,-18 17-17,-18 0 1,19 0-1,-1 0 1,-17 0 0,17 0-1,18 0 1,-36 0 0,19 17-1,34 1 1,-17-18-1,-35 18 1,17-18 0,36 35-1,-36-18 1,18 1 15,-18 0-15,0-1-1,-17 1 1,17 0 0,-17-1-1,-53 1 267,-71 0-282,-18-1 15,19-17 1,-1 0-16,18 0 0,-71 0 15,35 0 1,-34 0 15,-1 0-15,0 0 0,-53 0-1,-35 0 1,-176 18-1,-35-18 1,-1 0 0,-264-35-1,264-1 1,71 19 0,88 17-1,71-36 1,17 36-1,106 0 17,-17 18-17,35 0 1,17-18 0,-17 17-1,-18-17 1,-70 0-1,35 0 1,17 0 0,1 0-1,17 0 1,35 0 0,36 0-1,88 0 204,0-17-203,70-1-1,1 18 1,-36 0-1,71 0 1,-1 0-16,-87 35 16,105-17-1,1 0 1,52-18 0,-158 0-1,193 17 1,107-17-1,-89 0 1,0 0 0,18 0-1,-124 0 1,-35 0 0,283 0-1,-124 0 1,-142 0-1,-52 0 1,-18-17 0,-17 17-1,52 0 1,1 0 0,-18 0-1,0 0 1,35 0-1,17 0 1,37 0 0,-1 35 15,-124-35-31,89 17 16,-18-17-1,-35 0 1,-53 0-1,-18 0 1,-17 0 31,-1 0-47,1 0 16,17 0-1,0 0 1,-17 0-1,0 0 1</inkml:trace>
</inkml:ink>
</file>

<file path=ppt/ink/ink2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6:21.5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13300 13229 0,'18'0'46,"-1"0"-30,1-17-16,0-1 31,-1 18-31,19-18 16,52 1 0,35-1-1,1 18 1,34 0-1,107-18 1,-124 18-16,247 18 16,-17 35-1,17-35 1,35 17 0,-88-35-1,-106-18 1,-87-17 15,-107 35-15,0-18-1,18 18 1,70-35 0,54 17-1,-124 1 1,158-19-1,-52 1 1,18 18 0,-72-1-1,1 18 1,0-18 0,-71 18-16,54 0 15,-1-17 1,-18 17 15,1 0-15,35 0-1,0 0 1,-18 0 0,0 0-1,0 0 1,0 17-1,-17-17 1,-36 18 0,-17-18-1,-1 0 1,-17 53 93,-17-36-109,-1 1 16,1-18 0,-1 18-16,0 17 15,1-17 1,-19-1-1,-70 19 1,54-36-16,-72 17 16,-35-17-1,-88 0 1,0 18 0,-17-18-1,105 0 1,71 0 15,-71 0-15,36 0-1,17 0 1,-18 0 0,-17 0-1,-17 0 1,-72 0-1,-158 0 1,106 0 0,88 0-1,53 0 1,53 0 0,52-18-1,19 18 16,-36 0-15,18 0 0,17 0-1,-35 0 1,0 0 0,18 18-1,17-18 1,-17 0-1,0 0 1,17 17 0,-17-17-1,-1 0 1,-87 0 0,17 0-1,36 0 1,17 0 15,35 0 47,18-17-62,-18-1-1</inkml:trace>
</inkml:ink>
</file>

<file path=ppt/ink/ink2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7:32.18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3352 8343 0,'53'0'156,"35"18"-156,-35-1 16,17-17-16,19 0 16,87 0-1,106 0 1,-141-17 0,-17-1-1,-1 18 1,-88 0 15,1 0-15,-1 0-1,0 0 1,18 0 0,35 18-1,-17-18 1,-18 17-1,88 1 1,-88-18 0,0 0-16,53 18 15,-18-18 1,18 0 0,35 0-1,-35 0 16,70 0-15,-88 0 0,-17 0-1,17 0 1,35-36 0,-17-16-1,35 34 1,89-35-1,-72 18 1,1-18 0,35 18-1,71-18 1,-106 17 0,17-17-1,-17 36 1,-18 17 15,-106 0-15,-17 0-1</inkml:trace>
</inkml:ink>
</file>

<file path=ppt/ink/ink2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7:35.5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3316 9754 0,'53'0'203,"-17"0"-188,52 0 1,-18 0 0,-17 0-16,18 0 15,-18 0 1,17-17-16,36-36 16,18 17-1,-19 19 1,19 17-1,-53-18 1,-19 18 0,1 0-1,18 0 17,-18 0-17,0 0 1,70-17-1,-17 17 1,18-36 0,-19 19-1,107-36 1,0 17 0,52-16-1,-17 16 1,-17 36-1,-36-35 1,35 35 0,-88 0 15,18 0-15,-53 0-1,-36 0 1,-17 0-1,0 0 1,-18 0 15,0 0-15,36 0 0,17 0-1,0 0 1,18-18-1,-35 18-15,88 0 16,-1 0 0,89 18-1,106 0 17,141 17-17,176-53 1,459-105-1,-388 70 1,-141 18 0,-212 35-1,-194 0 1,-141 0 0,-124 0 171,18 17-171,-35-17-16,-18 18 15,-35-18-15,-212 35 16,-194 18 0,-17 35-1,52 0 1,160-35-1,122-17 1,89 17 15,106-53-31,0 0 16,-36 35 0,-35 18-1,-17-18 1,-18 0-1,0-17 1,-18 0 0,0 35-1,-194-1 1,71 1 0,106 0-1,35-17 1,17-19-1,-52 1 17,17-18-17,0 0 1,-35 0 0,-53 17-1,-17-17 1,17 0-1,17 36 1,36-19 0,0 19-1,36 17 1,17-18 0,17 0-1,71 0 1,18-17 15,0-18-15,17 18-1,-17-18 1,-1 0 0,19 0-1,-1 0 1,-17 0 124,-18-18-140,-18-17 16,1 17-16,-18 0 16,-1 1-16,-175-54 31,193 54-15,36-1-1,0 18 1,17 0-1,0-18 1,1 18-16,-1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6:58.5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15469 0,'0'0'0,"53"0"188,35 0-188,18 0 15,-71 0 1,18 0-16,-17 0 0,-1 0 15,35 0 1,89 0 0,18 0-1,-89 0 1,53 0 0,-53 0-1,0 0 1,18 0 15,53 0-15,-18 18-1,-53-18 1,18 0 0,-71 0-1,-17 0 1,17 0-1,53 0 1,-17 18 0,-18-18-1,-18 0 1,18 0 0,-35 0 15,-18 17 0,88-17 0,-18 0-31,19 18 16,-36-18-16,123 18 16,-53-1-1,-52 1 1,35-18-1,-106 17 1,53-17 47,17 36-63,36-36 15,-35 17 1,-18-17-1,-1 0 1,1 0 0,0 18-1</inkml:trace>
</inkml:ink>
</file>

<file path=ppt/ink/ink2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7:36.92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3599 10054 0,'0'-35'141,"106"-18"-141,52 0 0,19 35 16,17-34-1,352-37 1,-228 36-1,-53 18 1,-71 0 0,-53 17-1,-18 1 1,-70 17-16,18 0 16,17-18-1,71-17 1,282-36-1,-36 18 1,36-35 0,53 35-1,-71 0 1,107-35 0,-178 35-1,19 0 1,-107 18-1,-158 35 1,-18 0 15,-35 0-15,-17 0 0,-19 0-1,19 0 1,-1 0-1,-18 0 1,19 0 0,-1 0-1,-17 0 1</inkml:trace>
</inkml:ink>
</file>

<file path=ppt/ink/ink2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7:40.2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3705 11095 0,'35'0'109,"18"0"-93,0 0-16,17 0 16,-17-18-16,0 18 15,53-35 1,-71 17-1,36 1 1,17-19 0,124-17-1,-71-17 1,-36 35 0,-34-1-1,53 1 1,-1 0-1,-17-18 1,-36 35-16,19 18 31,16-17-15,-16 17-16,-19 0 31,54 0-15,-19 17-1,37 1 1,-37 17 0,89-35-1,-70 0 1,-18 0 0,52 0-1,54 0 1,-124 0-1,124-35 1,-53 0 15,0 17-15,-18 18 0,17-35-1,-122 35 1,-1 0-16,18-18 15,0 0 1,53 1 0,17-1-1,-17 18 1,17-17 0,36 17-1,-53 0 1,-71 0-1,1 0 1,-19 0 109,1 0-109,17 17-1,18 1-15,-35 17 16,17-17 0,0-1-1,-35 1 173,-88 0-173,-35 17-15,-19 0 16,-546 71 0,442-71-16,-248 18 31,264-35-31,125 17 15,16-17-15,-122 35 16,87-36 0,18 36 15,36-17-15,-54-1-1,1 0 1,-71 53-1,-71 0 1,1-17 0,34-36 15,107 1-15,105-36-1,1 0 1,-1 0-1</inkml:trace>
</inkml:ink>
</file>

<file path=ppt/ink/ink2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07.37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8132 10389 0</inkml:trace>
</inkml:ink>
</file>

<file path=ppt/ink/ink2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12.26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12083 0,'18'0'141,"-1"0"-126,19 17-15,-19-17 0,1 0 16,-1 0 0,1 0-16,17 0 15,18 0 16,0 18-15,35-18 0,36 0-1,-18 0 1,88 0 0,-35-18-1,35-35 1,0 36-1,-36-1 1,1 18 0,-35 0-1,-36 0 1,-35 0-16,35 0 16,-18 0-1,1 0 1,0 18-1,-19-18 17,-16 0-17,34 0 1,18 0 0,-17 17-1,-36-17 1,1 18-1,34 0 1,89 17 0,-36-17-1,1-1 1,70-17 15,-141 0-31,53 0 31,52 0-15,-122 0 0,-1 0-1,18 0 1,-18 0 0,0 0-1,1 0 1,-1 0-1,71 0 1,17 35 0,18-17-1,-35 0 1,35-18 0,-35 0 15,-71 0-31,18 0 15,-17 0 1,-19 0 31,-34 0 125,-19 0-157,-17 0-15,18 0 16,0 0 0,-71 0-1,-53 0 1,-70 0 0,123 0-1,-35 0 1,35 17-1,-35 1 1,35 0 0,-35-1-1,53 1-15,-106 35 16,-141 0 15,211-36-15,-105 19-1,70-19 1,-70-17 15,123 18-31,53 0 16,-70 17 0,17 0-1,-35-17 1,-18 17-1,36 0 1,-1 1 0,54-19-1,34-17 1,1 18 0,0 17-1,-1-35 16,-17 18-15,36-18 0,-36 0-1,18 17 1,17-17 0,0 0-1,1 0 1,-1 0 78</inkml:trace>
</inkml:ink>
</file>

<file path=ppt/ink/ink2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14.64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3599 13441 0,'0'17'109,"17"-17"-93,36 0-16,88 0 15,-70 0 1,17-17-16,212-18 16,0-18-1,-53 0 1,53 0 0,-71 18-1,0-1 16,-17 1-15,-71 17 0,-18 18-1,-17-35 1,18 0 0,-18-18-1,52 35 1,-87 18-16,35 0 15,0 0 1,17-17 0,-17 17-1,17 0 1,-17 0 0,18 0-1,70 70 16,-36-35-15,36 1 0,1 17-1,157 17 1,-193-52 0,0-1-1,0 1 1,-1 0-1,-34-18 1,-18 0 0,17 0-1,1 0 1,70-18 0,-53 18-1,0-18 16,0 18-15,-35-17 0,-18 17-1,-18 0 1,-52 0-16,0 0 16,-1 0-1,-87 0 204,-36 0-203,-53 0-1,-17 35-15,-36-17 0,-246 17 16,-19-17 15,-263 70-15,281-53-1,53 18 1,-35 18 0,212-18-1,0-36 1,123 1-1,-53-18 1,-17 35 0,-89 0-1,71 1 1,0 17 0,-35-18-1,-1 18 1,-158 35 15,159-35-15,0-18-1,70 18 1,53-35 0,71-1-1,-18-17 1,18 0-1,-1 0 1,19 0 0,-1 0-1</inkml:trace>
</inkml:ink>
</file>

<file path=ppt/ink/ink2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16.96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3669 13776 0,'18'-18'47,"52"-35"-31,-34 36-1,52-18-15,53-18 32,-88 35-32,141-53 31,-53 36-16,-53 17-15,71 1 16,53-18 15,-124 35-31,106-53 16,35 17 0,-35 1-1,-106 17 1,89 18-1,-107 0 1,1 0 0,52 18-1,1-18 1,17 0 0,18 0-1,229 0 1,-124-18-1,-17-17 1,53 35 15,-71-17-15,18 17 0,36 0-1,-89 0 1,-36 0-1,19 17 1,-54 1 0,1-18-1,-36 17 1,18-17 0,-36 0-1,54 0 1,-1 0-1,-17 0 17,-18 0-17,18 0 1,-88 0 0,52 0-1,-17 0 1,0 0-1,-35 0 1,17 0 0,18 18-1,-35-18 1,-1 18 0,1-18-1,0 17 79,-1-17-78,-17 18 93,-88 0-93,17-18-1,-34 17-15,-19 19 0,54-19 16,-124 1-1,0-18 1,35 0 0,0 0-1,-17 17 1,-18-17 0,35 18-1,-35 0 1,-53-1-1,106 19 1,0-19 0,35 1-1,-18 0 1,-70 17 15,124-35-31,-177 35 31,88 18-15,-105-35 0,175-1-1,-140 1 1,70 0 0,18-18-1,88 0-15,-35 0 16,-71 35-1,1-35 1,52 0 0,-18 18-1,18-18 1,-17 17 0,70-17-16,-53 18 15,36-18 1,17 0-1,-35 17 17,35-17-17,0 18 1,-18-18 0,36 0-1,17 0 16</inkml:trace>
</inkml:ink>
</file>

<file path=ppt/ink/ink2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18.88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4057 13741 0,'0'17'94,"53"-17"-78,0-17-1,141-19 1,-106 19-16,18-1 15,212-52 1,-248 70 0,18-18-16,-35 0 15,124-35 17,-71 53-32,52 0 31,-105 0-16,35 0 1,18 0 0,53 0-1,-18-17 1,-17-1 0,-1 18-1,-35 0 1,-35 0-1,-18 0 1,18 0 0,36 0-1,-19 18 1,18-18 0,1 0 15,-1 0-16,18 0 1,17 0 0,71 0-1,-70 0 1,17 0 0,17 0-1,1 0 1,88-18-1,-123 18 1,52-53 0,-17 53-1,52-17 17,-105 17-17,-18 0 1,18 0-1,-18 0 1,1 0 0,16-18-1,-16 18 1,16 0 0,-52-18-1,88 1 1,-105 17-1,17 0 1,0 0 0,0 0-1,17 0 1,54 0 0,-19 0-1,89 0 1,-88 0 15,18 0-15,-36 0-1,-18 0 1,-34 0 0,-19 0-1,1 0 1,-36 0 296,1 0-296,-1 0-16,-35 0 16,0 0-16,18 0 15</inkml:trace>
</inkml:ink>
</file>

<file path=ppt/ink/ink2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24.13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13212 0,'18'0'125,"35"0"-94,17 17-15,-17-17-16,0 18 16,-18-1-16,18-17 15,18 36-15,35-36 16,-36 17-1,-35-17 1,1 0 0,-19 0-1,19 0 1,17 18 0,-36-18 15,18 0-16,18 0 1,-17 0 0,-1 18-1,18-18 1,17 0 0,1 0-1,52 0 1,-17 0-1,35 0 1,-17 0 15,-36 0-15,-17-18 0,17 18-1,18 0 1,17-18-1,-17 18 1,88-35 0,-53 35-1,0 0 1,18 0 0,53-18-1,-159-17 1,70 35-1,-52 0 1,-19 0 0,1-17 15,36 17-15,52-36-1,-18 19 1,-17 17-1,17 0 1,-17 0 0,18-18-1,-18 18 1,70 0 0,-88 0-1,18 0 1,-18 0-1,-17 0 1,52 0 0,-35 0 15,18 0-15,71 0-1,-71 0 1,17 0-1,-17 0 1,-18 0 0,-17 0-1,-54 0-15,18 18 16,54-18 0,17 0-1,-18 0 1,18 0-1,17 0 1,36 0 15,-71 0-15,18 17 0,-18-17-1,-53 0 1,18 0-1,-18 0 1,18 0 0,36 0-1,34 0 1,-35 0 0,18 0-1,18 0 1,-36 0-1,-35 0 1,-36 0 15,1 0-15,0 18 187,-1-18-187,1 0-1,-18 18 220,-53-1-220,-18 1-15,18-18 16,-52 0 0,16 0-1,37 0-15,-19 0 16,-123 0-1,-35 17 1,88-17 0,17 18-1,36-18 1,-18 0 0,35 18-1,-34-1 1,-1-17-1,18 18 1,-18 17 0,53-35-1,-53 18 1,35-18 0,36 18-1,-53-18 1,-18 17-1,-17 1 1,17-1 0,-35-17-1,-53 18 1,35 0 0,18-18-1,-18 0 1,0 0-1,-17 0 1,-53 17 0,70 19-1,-17-36 1,-19 35 15,54-35-15,-53 18-1,71-18 1,-18 0 15,35 17-15,-18-17-16,72 0 16,-90 0-1,19 18 1,-53 0-1,105-18-15,-88 17 16,18-17 0,35 18-1,-35 17 1,-18-35 0,18 35 15,0-17-16,-18 0 1,54-1 0,16-17-1,-16 18 1,-36-18 0,35 0-1,17 0 1,-16 18-1,52-1 1,35 1 0,36-18 249,52 0-265,89-18 16,0 18 0,-89 0-1,124-17 1,-88-19-16,159 19 15,-124-1 1,159-17 0,123 35-1,-299 0 1,123 0 0,-1 0-1,195-18 1,-299 18-1,299-35 1,-124 0 0,124-1 15,-247 36-15,53 0-1,-124 0 1,19 0-1,-90 0 1,72 0 0,-18 0-1,17 18 1,36 17 0,-18-35-1,0 0 1,-35 0-1,35 0 1,18 18 0,-36-18-1,36 0 1,-53 0 0,-18 0-1,36 0 1,-1 0-1,1 0 1,-19 0 15,19 0-15,70 0 0,-88 0-1,0 17 1,17-17-1,-35 0 1,-17 0 0,-36 0-1,-17 0 1</inkml:trace>
</inkml:ink>
</file>

<file path=ppt/ink/ink2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28.1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3405 12365 0,'53'0'141,"-1"18"-126,1-1-15,36-17 16,-1 18-16,71-1 16,17 1-1,-35-18 1,-17 18-1,-1-1 17,-35 19-17,18-36 1,17 17 0,-17-17-1,18 0 1,35 0-1,-54 0 1,1-35 0,-18 35-1,1-18 1,-1 18 15,-35 0-31,-18 0 16,71-35-16,17 17 15,-17 1 17,18-1-17,17 1 1,-35-1 0,-36 18-1,-52 0 1,-1 0-1,-34-18 95,-19 1-95,1-1 1,-106-17 0,71 17-16,-19 0 15,-105-35 1,-53 18 0,89 35-1,69 0 16,-16 0-31,52 0 16,-18 0-16,1 0 16,-36 0-1,18 0 1,35 0 0,17 0-1,19 0 1,-36 18 15,-18-1-15,-17 1-1,70-18 1,-35 0 0,36 0-1,-1 0-15,18 18 16,-17-18-1,34 17 126,89-17-125,0 0-16,35 0 15,0 0-15,35 0 16,195-35 0,-177 0-1,-124 17 1,-105 18 78,-71 0-79,-229 35 1,18-35-1,176 0-15,-1 0 0,19 0 16,-36-35 0,106 35-1,18 0 1,0 0 0,-36-17-1,1 17 1,-36-18-1,-18 18 1,19 0 0,-1 0-1,-35 0 1,-36 0 0,89 0-1,17 18 16,19-18-15,16 0 0,1 0-1,-53 0 1,70 0 0,-17-18-1,17 18 1,54-18 109,34 18-110,18-17-15,-17-1 16,158-35-16,142 35 16,-230-17-1,441 35 17,-247 18-1,-123-1-16,17 1-15,-123 0 16,264-18 0,-264 0-1,0 0-15,53-18 16,17-17 0,-53 17 15,54-17-16,-54 35 1,-52-18 0,-18 18-1,70 36 1,18-19 0,18 18-1,53-17 1,-54-18-1,1 0 1,-71 0 0,-17 0-1,-36 0 1</inkml:trace>
</inkml:ink>
</file>

<file path=ppt/ink/ink2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45.26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3299 3246 0,'-53'35'140,"-176"141"-124,-1-35-16,-34 36 16,17-1-16,-282 142 15,35-1 1,35-35 0,300-176-1,106-53-15,18 0 16,35-35-1,35 17 1,107 18 15,16 17-15,460-52 0,17-106-1,53-89 1,-1-69-1,-175 69 1,-177 54 0,-264 70-1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8:13.9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5556 0,'17'0'125,"1"0"-125,123 0 32,-106 0-32,1 0 15,-1 0-15,35 0 31,-34 0-31,-19 0 16,1 0 47,0 0-48,52 0 1,-17-17-16,124-1 15,-72 0 1,36 18 0,1-17-1,-107-1 1,18 18 0,-18 0-1,-17 0 1,17 0-1,0 0 1,-17 0 0,52 0-1,-17-18 1,-17 18 0,17 0-1,-18 0 1,0 0-1,-17 0 1,35 0 0,-18 0-1,159 0 1,-123 0 0,34 18-1,-87-18 16,35 0-15,-18 0 0,0 18-1,1-1 1,17-17 0,-18 18-1,18 0 1,-35-18-1,-1 0 32,1 0-31,-18 17 0,0 1 15,123-18-16,-35 0 1,54 18 0,-72-18-1,1 0 1,-18 0 0,0 0-1,-1 0 1,-16 0-1,-1-18 1,0 18-16,459-124 31,-317 124 1,-72-17-32,1 17 15,-71 0 16,-17 0-15</inkml:trace>
</inkml:ink>
</file>

<file path=ppt/ink/ink2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45.8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3652 3969 0,'-18'88'78,"0"53"-62,-70 53-16,35 0 16,0 53-1,0 0-15,-35-18 16,35 71-1,18-71 1,17-140 0,18-54-1,-17-17 1,17 17 0,0-17-1,0 17 1,0-18-1</inkml:trace>
</inkml:ink>
</file>

<file path=ppt/ink/ink2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47.7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2487 5556 0,'71'0'140,"0"18"-140,87 17 16,19-17-16,-1-18 15,283 35 1,-1-35 0,71-18-1,124-34 1,-424 52 0,-105 0 15,-54 0-16,-34 0 1,17 17 0,-18-17-1,18 18 1,-18-18 0,-17 0-1,35 0 1,17 17-1,-17-17 1,-18 0 0,1 18-1,-1-18 17,-35 18 77</inkml:trace>
</inkml:ink>
</file>

<file path=ppt/ink/ink2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51.32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2276 6509 0,'17'0'125,"1"0"-109,53 0-16,17 35 16,18-35-1,246 18 1,319-36 0,-230-35-1,-36 0 1,-122 53-1,-125 0 1,-69 0 0,-19 0-1,18 0 1,71 0 0,0 0-1,0-17 1,-1-1-1,-17 18 1,-17-18 0,-1 1-1,-105 17 1,53 0 0,-36 0-1,-18 0 1,1 0-1,0 0 1,17 0 0</inkml:trace>
</inkml:ink>
</file>

<file path=ppt/ink/ink2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53.2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2276 7549 0,'17'0'140,"36"0"-124,53 0 0,35 0-16,0 0 15,177 0 1,405 36-1,-300-36 1,-105 0 0,-89 17-1,-105-17 1,17 0 0,53 0 15,0-35-16,212 0 1,-195 17 0,-52 18-1,-36 0 1,-34 0 0,-36-17-1,-18 17 1,0 0-1,0 0 1,-17 0 0,17 0-1,1 0 1,-1 0 0,0 0 15,0 0-16,-17 0 1,17 0 0,1 0-1,-1 0 1,0 17 0</inkml:trace>
</inkml:ink>
</file>

<file path=ppt/ink/ink2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54.6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2188 8431 0,'52'-17'47,"54"-1"-31,-17 0-16,52-17 15,-36 18 1,54-1-16,-18-17 0,159 17 16,-53 18 15,-53 0-16,-35 18 1,-36 17 0,-17-17-1,71 17 1,-36-18 0,176 19 15,-246-36-16,17 0-15,141 0 32,-35 0-17,36 0 1,-89-36-16,0 36 16,106-17-16,229-36 31,-53 18-16,-17-18 1,-106 0 0,-141 53-1,-71 0 1,-71 0 0</inkml:trace>
</inkml:ink>
</file>

<file path=ppt/ink/ink2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57.16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8890 0,'18'0'140,"-18"-18"-140,53 18 16,17-17-16,-17 17 16,88-18-1,36 18 1,70 0-1,123 35 1,-70-17 0,-88 0-1,17 35 1,-35-36 15,0-17-15,71 35-1,-177-35 1,-35 0-16,52 0 16,-16 0-1,-1 0 1,35 0 0,36 0-1,-18-17 1,71-1-1,-53 1 1,35-1 0,-36-17-1,72-1 1,-1 1 0,18-18 15,141-17-16,-159 17 1,-70 35 0,-35 0-1,-89 1 1,-18 17 0,1 0-1</inkml:trace>
</inkml:ink>
</file>

<file path=ppt/ink/ink2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8:58.90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2311 9895 0,'18'0'31,"52"0"-15,18 0-16,-17 0 15,17 0 1,124 0-1,70 0 1,-53 0 0,-70 0-1,0-17 1,-36-1 0,-34 1-1,52 17 1,0-18-1,0 18 1,-35-18 0,70 18 15,-70-17-15,35 17-1,0-36 1,36 36-1,17 0 1,17 0 0,-52 0-1,-53 0 1,0 0 0,-1 0-1,-52 0-15,71-17 16,-18-1-1,35 18 1,-35-18 15,17 18-15,-70 0 0,-18 0-1,1 0 1,-19 0-1,1 0 1,0 0 0</inkml:trace>
</inkml:ink>
</file>

<file path=ppt/ink/ink2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49:00.3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2082 10918 0,'17'0'0,"1"0"31,0-17-31,35-1 15,17 1 1,36-19 15,-35 19-31,87-19 16,1 1 0,88 35-1,35-18 1,-53 1-1,1-1 1,-54 18 0,53-35-1,-105 35 1,-36 0 0,-17 0-1,52 0 1,-17-35-1,35 17 1,106-35 0,-53 18 15,53 17-15,88 18-1,-17-17 1,-54-19-1,-17 36 1,-141 0 0,-35 0-1,17 36 1,35-1 0,-17 0-1,70 18 16,-34-18-15,-72 1 0,-35-19 15,1-17-15,-19 0-16</inkml:trace>
</inkml:ink>
</file>

<file path=ppt/ink/ink2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0:09.54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2011 2575 0,'-17'36'94,"-1"69"-78,-35-16-16,0 69 15,18-69-15,-36 34 16,-229 353 0,159-299-1,88-36 1,-35-18 0,53-35-1,17-52 1,18-19-1,36-70 110,34 36-109,-17-1 0,0 1-16,17-19 15,1-17-15,105-17 16,1 17 0,17-18-1,-106 71 1,71 18 15,105 52-15,-34 1-1,-89-36 1,18 18 0,-142-35-1,1 0-15,-1 17 16,-17-18-1,0 1 1,-35 35 0,-71 53-1,-105 88 1,34-88 0,1 0-1,-1-18 16,19-35-15,34-18 0,-52-17-1,105-1 1,36-17 0,17 0 249,-17 0-265,0 0 16,0 0-16,-36 0 15,-17 0 1,53 18 0</inkml:trace>
</inkml:ink>
</file>

<file path=ppt/ink/ink2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0:10.70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2046 2787 0,'53'18'110,"36"17"-95,-1-17-15,-18 17 16,124 0-16,0-17 16,-35-18 15,0 17-15,-36-17-1,-17-17 1,0-19-1,-18 19 1,-70-1-16,-1 18 16,-17-17-1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8:16.9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2770 7020 0,'35'0'125,"35"0"-125,-52 0 16,53 0-16,-18 0 15,-36 0-15,71 0 16,-17 0 0,52 0-1,-17 0 1,35 0 0,-88 18-1,36-18 1,52 0 15,-88 0-15,-18 0-1,18 0 1,35 0 0,-35 0-1,35 0 1,18 0-1,17 0 1,1 0 0,-18-18-1,17 18 1,-70 0 0,18 0-1,17 0 1,-18 0-16,36-17 31,35 17-15,-53-18-1,107 0 1,-54-17 0,-53 17-1,71 18 1,52-17-1,-87 17 1,-36 0 0,53 0-1</inkml:trace>
</inkml:ink>
</file>

<file path=ppt/ink/ink2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0:18.1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5680 0,'18'0'141,"52"17"-141,-17-17 16,18 0-16,88 0 15,-1 0 1,107-70-1,0-1 17,-36 18-17,71 18 1,-71-18 0,-35 18-1,-106 17 1,-53 18-1,-17 0 1,-71 0 187,-17 18-203,-19 17 16,1 0-16,-159 71 15,124-18 1,-177 36 0,106-54-1,35-34 1,18 17 0,0-18-1,18 0 1,34-17-1,1 0 17,70-18-17,-17 0 1,18 0 0,-1 0-1,0-18 235,1-17-234,-1 35-1,18-18-15,-35-17 16,-1 17 0,19 0-1,-1 18 17,71 18 46,-18 0-63,36-1 1,-18 1-16,176 0 31,-141-18-31,-17 0 0,-1 0 16,36-18-1,0-17 1,-18-1 0,18-17-1,-35 18 17,-54 18-32,107-36 15,-54 17 16,-34 19-31,-19-1 16,19 0 0,-1-17-1,35 18 1,1-1 0,0-17-1,-36 17 1,0 0-1,-17 18 1,-18-17 0,-36 17 171,-16 0-171,-19 0-1,0 0-15,18 0 16,-17 0-16,-36-18 16,53 18-1,-123-18 1,88 18 0,-89 18 15,71 0-16,18-1 1,0 1 0,17 0-1,36-1 1,0 1-16,-18-18 16,18 18 15,-1-1-16,1 1 1,17-18 0,-17 0-1,18 0 1,-1 0 93,0 0-77,1-18-17,-1 1 1,0-1-1,-35 0 1,36 1 0,-1 17-1,1 0-15,-1-18 16,-17 0 0,35-17 15,-36 17-16,1-17 1,17 18 0,71-1 218,-17 18-234,17-18 16,123 1-1,-123-1 1,123 0 0,-105 18-1,52-35 1,54 17-1,-89 18 1,18 0 0,-53 0-1,70 0 1,-35-17 0,-35-1-16,-35 18 15,88-18 1,-89 1-1,19 17 1,-19 0 0,18-18-1,-17 18 1,53 0 0,-36 0 15,-17 0-16,17 0 1,0 0 0,-17 0-1,17 0 1,-17 0 0,-1 0 15,-34 18 109,-36-1-140,18 1 16,-36 0-16,-53 52 16,72-52-1,-125 35 17,1 17-17,52-34 1,71-19-16,-70 19 31,88-19-31,-177 36 31,159-35-15,-17-1-16,-107 54 31,159-71-15,-34 18 15,34-18 297,-17 0-312,-18 0-1,17 0 1,19 0 0,-18 0-1,17 0 142,0 0-126,1 0-16,-1 0-15,0 0 16,1 17 0,-1-17-1,0 18-15,-17-18 16,0 18 0,17-18-1,1 0 1,-36 17-1,35-17 1,18 18 0,-18-18-1,1 0 1,70 17 218,17-17-234,71 0 16,-70 0 0,-1 0-16,36 0 15,-35 0 1,70 0-1,-106-17 1,-17 17 0,17-18-16,0 1 15,18-1 1,-17-17 0,69-1 15,-69 36-16,17-17 1,-36 17 0,1 0-1,35-18 1,-36 18 0,36 0-1,18 0 1,-36 0-1,36 0 1,-18 0 0,17 0-1,-52 0 1,35 0 0,0 0 15,-18 0-16,53 0 1,-53 0 0,18 0-1,-17 0 1,-19 0 0,19 0-1,-1 0 1,-17 18-1,17-18 1,-18 0 0,1 0-1,-71 17 157,18 1-172,-18 0 16,-18 17-16,-70 0 15,18 0 1,-18-17 0,17 17-1,18 18 1,-35-17 0,-35-1-1,-36 0 16,89 18-15,35-35 0,17-1-1,18-17 1,35 0 0,-17 18-1,18-18 1,-19 0-1,19 0 1,-1 0 0,-17 0-1,17 0 1,0 0 0,18 18 15,36-18 156,34 0-171,36 0 0,53 0-16,-106 0 15,17-18-15,1 0 16,70 1-1,-53-1 1,36 0 0,34-34 15,-87 34-31,17 0 16,-35 18-1,53-17 1,-53 17-1,0-18 1,-18 18 0,18 0-1,70 0 1,-34 0 15,34-18-15,18 1-1,-106 17 1,1 0-16,-19-18 16,19 18-1</inkml:trace>
</inkml:ink>
</file>

<file path=ppt/ink/ink2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0:41.6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2117 2505 0,'-35'53'219,"-18"0"-219,0 35 16,0-35-16,18 17 15,-1 18-15,-52 18 32,53 0-17,-36 70 1,1-70-1,35 0 1,-1-53 0,19-35-1,-19 35 1,1 0 0,0-18-1,17-18-15,1 19 16,-1-1-1,0-17 1,18 17 0,-17 0-1,17-17 1,-18-1 15,18 1 110,0 17-126,0-17-15,0 0 16,0-1-16,18-17 125,-1-17-109,36-1-16,-18 0 0,36 1 15,35-36 1,17 18 0,-34-1-1,-37 19 1,19-1-1,-36 0 1,18-17 0,-18 35-1,1-35 17,-1 17-17,0 1 1,1-1-1,-19 0 1,1 18-16,-1 0 16,36 0-1,-35 0 1,17 0 0,36 18-1,-18 0 1,-18-18-1,0 17 17,-17-17-32,0 0 31,-1 0-15,-17 18-1,36-1 1,-1 1-1,-18 17 1,19 1 0,-1-19-1,0 19 1,1-19 0,16 18-1,-34-35 1,0 18-1,-1 0 17,19 17-17,-19 18 1,1-53 0,0 53-1,-18-18 1,0-17-1,0-1 17,0 1 77,0 17-109,-18 1 16,0 17-16,-35-1 15,36-16 1,-19 17 0,1-36-1,35 1-15,-17 0 94,-36 34-78,35-34-1,-17 0-15,-1 17 0,-16 0 16,-19 18-1,0 0 1,19-18 0,-1 1-1,35-19 1,0 1 0,-35 17-1,36-17 1,-36 17-1,0-17 1,18-1 0,17 19-1,-17-19 1,-1-17 0,36 18 30</inkml:trace>
</inkml:ink>
</file>

<file path=ppt/ink/ink2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14.1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3599 9472 0,'17'0'140,"1"0"-140,17 0 16,-17 0-16,0 0 16,17 0-1,0 0 17,0 0-17,-17-18 1,17 18-1,1-17 1,-19 17-16,1 0 31,-1 0-15,19 0 0,-19 0-1,1 0 1,17 0-1,1 0 1,-19 0 0,1 0 140,-1 0-156,1 0 16,0 0-16,-1-18 15,19 18 1,-1 0-1,0 0 1,-17-17 0,0 17 15,-1 0-15,36 0-1,-35 0 1,17 0-1,0-18 1,-17 18 0,17 0-1,-17 0-15,17-18 16,-17 18 0,17 0-1,-17 0 1,-1 0-1,1 0 1,0 0 265,-1 0-265,1 0-16,17 0 16,-17 0-16,17 0 31,0 0-16,-17 0 1,17 0 0,-17 0-1,0 0 17,-1 0-32,1 0 15,-1 0 1,1 0-16,0 0 15,17 0 1,0 0 0,-17-17 15,0 17-15,-1 0 15,1 0-16,-1 0 1,19 0 0,-19 0-1,19 0 1,-19 0 0,19 0-1,-19 0 1,1 0-1,35 0 1,-36 0 0,19 0-1,-1-18 1,0 18 0,-17 0 15,0 0-31,17 0 15,-18 0 1,1 0 0,0 0-1,-1 0 1,19 0 0,-1 0-1,18 0 16,-18 0-15,-17 0 0,35 0-1,17 0 1,-52 0 15,17 0-15,0 0-1,-17 0 1,0 0-16,17 0 16,0 0-1,-17 0 1,17 0 0,18 0-1,-35 0 1,17 0-1,0-18 1,18 18 0,-18-17 15,1-1-15,-1 18-1,-17 0 1,-1 0-1,19-18 1,-19 18 0,18 0-1,1 0 17,-19-17-17,19 17 1,-19 0-1,19 0 1,-1 0 0,0 0-1,-17 0 1,17 0 15,-17 0-31,17 0 16,-17 0-1,17 0 1,-17-18 0,-1 18-1,1 0 1,-1 0 0,1 0 62,0 0-78,-1 0 15,1 0-15,0 0 32,-1 0-32,19 0 15,-1 0 1,-18 0-1,19 0 1,-19 0-16,1 18 16,53-18-1,17 0 1,-18 0 0,-17 0-1,-17 0 1,-1 0-1,18 0 17,-36 0-17,19 0 1,-19 0 0,19 0-1,-19 0 1,18 0-1,1 0 1,-19 0 0,54 0-1,-18 0 1,-18 0 0,0 0-1,18 0 1,-17-18 15,-1 18-15,-17 0 15,-1 0-15,1 0-1,-1 0 1,1 0-16,17 0 15,-17 0 1,0 0 0,17 0-1,0 0 1,-17 0 0,35 0-1,-18 0 1,0 0-1,1 0 1,34 0 0,-17 0 15,-18 0-15,89 0-1,-36 0 1,18 0-1,-18 0 1,36 0 0,-19 0-1,36-35 1,-70 35 0,-36 0-1,1 0 1,-1-18 15,0 18-15,-17 0-1,35 0 1,-18 0 0,-17 0-1,17 0 1,18 0-1,-36 0 1,54 18 0,-18 0-1,0-18 1,0 0 0,17 0-1,-17 0 1,0 0 15,0 0-15,-35 0-1,17 0 1,0 0 0,18 0-1,-35 0 1,52 0-1,-52 0 1,17 0 0,1 0-1,-1 0 1,-18 0 0,19 0-1,-1 0 16,0 17-15,1-17 0,-1 18-1,0-18 1,-17 0 0,17 0-1,18 0 1,-18 0-1,1 0 1,-1 0 0,35 0-1,19 0 1,-1 0 0,-18 0-1,18 0 16,-17 0-15,-18-18 0,-35 18-1,17 0 1,18 0 0,-18 0-1,0 0 1,1 0-1,-1 0 1,-17 0 0,52 0-1,-35 0 1,1 0 15,-1 18-31,18-18 31,17 17-15,72 1 0,-54-18-1,18 18 1,-18-18 0,35 0-1,-88 17 1,18-17-1,0 0 1,-17 0 0,-19 0-1,36 0 1,-35 0 0,17 18-1,18-18 1,0 0 15,0 18-15,35-18-1,-17 17 1,-1-17 0,18 0-1,71 0 1,-35 0-1,-36 0 1,0 0 0,-18 0-1,1 0 1,-36 0 0,36 0-1,-1 0 1,-17 0-1,0 0 17,-35 0-17,17 0 1,0 0 0,1 0-1,52 0 1,-18 0-1,36 0 1,35-35 0,1 35-1,52-35 1,-89 35 0,125 0 15,-142 0-16,-53 0 1,36 0 0,-18 0-1,-18 0 1,0 0 0,-17 0-1,17 0 1,18 17-1,-35 1 1,52-18 0,54 18-1,-71-1 1,0-17 0,-18 0-1,18 18 1,0-18-1,17 0 17,-35 0-17,1 18 1,-1-18 0,0 0-1,36 0 1,17 0 15,-17 0-15,-18 0-1,17 17 1,-17-17 0,53 18-1,-53-18 1,-36 0 15,19 0-15,-1 0-1,18 0 1,-18 0-16,36 0 16,-1 0-1,-17 17 1,-18-17-1,1 0 1,17 0 0,-18 0-1,-17 0 1,34 0 0,1 0-1,0 0 1,0 0 15,0 0-15,18 0-1,-36 0 1,0 0 0,18 0-1,18 0 1,-1 0-1,-17 0 1,18-17 0,-1 17-1,19 0 1,-19 0 15,1-18-15,-18 18-1,-36 0 1,36 0 0,18-17-1,-18 17 1,-18 0 0,18 0-1,-36-18 1,19 18-1,-1 0 1,0-18 0,1 1-1,-1 17 1,0-18 15,36 18-15,17-18-1,18 1 1,123-1 15,-176 0-31,176-17 32,-123-18-17,53 53 16,-124-17-31,0 17 16,18 0-16,0-18 16,18 18-1,-36 0 1,18 0 0,17 0-1,-34 0 1,17 0 15,17 0-15,-17 0-1,18 0 1,-18 0-16,17 0 16,1 0-1,-1 0 1,1 0-1,-36 0 1,18 0 0,70 0-1,-70 0 1,-17 0 15,17 0-15,-18 0-1,18 0 1,0 0 0,0 0-1,-18 0 1,35 0 0,1 0-1,0 0 1,34 0-1,19 0 1,-1 18 0,1-18-1,-71 0 1,-36 0 15,1 0-15</inkml:trace>
</inkml:ink>
</file>

<file path=ppt/ink/ink2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15.82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2928 10213 0,'18'0'109,"35"0"-93,18 0-16,52 0 15,-17 0-15,35 0 16,265 18 0,-318-18-1,106 35 1,-88-18-1,0 1 1,-18 0 0,-35-18-16,70 17 31,1-17-15,17 36-1,-18-19 1,-35 1-1,18 0 1,-53-1 0,-18-17-1,-35 18 1,36-18 0,-19 0 62,1 0-63,0 0-15</inkml:trace>
</inkml:ink>
</file>

<file path=ppt/ink/ink2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17.69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10231 0,'53'0'125,"17"0"-109,54 17-1,-71-17-15,35 0 16,-35 0-16,35 0 15,18 0 1,70 18 0,-87-18-1,-54 0 1,-18 17 15,1-17-15,0 0-16,17 18 15,0-18 1,71 0 0,-18 18-1,-35-18 1,35 0 0,-52 0-1,-1 0 1,36 0-1,-1 17 1,54-17 0,-19 0-1,107 0 17,-53 0-17,0 0 1,-36 18-1,-17-18 1,-53 0 0,-36 0-1,19 0 1,-1 0 0,-17 18-1,-1-18 16</inkml:trace>
</inkml:ink>
</file>

<file path=ppt/ink/ink2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19.05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3175 10248 0,'18'0'63,"0"0"-47,52 0-1,-17 0-15,-18 0 16,54 0-1,-1 0 1,0 0 0,-17 0-1,-36 0-15,18 0 16,35 0 0,-18 0-1,19 0 1,16 18-1,54-18 1,-71 0 0,-17 0 15,-53 0-15,35 0-1,-36 0-15,1 0 16,52 0-1,-17-18 1,53 18 0,-35 0-1,-18 0 1,-18 0 0,0 0-1,0 0 1,-17 0-1,0 0 1,17 0 15,0 0-15</inkml:trace>
</inkml:ink>
</file>

<file path=ppt/ink/ink2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30.4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3828 9437 0,'53'0'125,"0"0"-125,0 0 16,70 17 0,-52-17-16,-1 0 15,-17 0-15,0 0 16,53 0 0,17 0-1,1 0 1,-71 0-1,-18 0 1,-17 0 0,17 0-1,0 0 1,18 0 15,53-17-15,53-1-1,-36 18 1,-35-17 0,1 17-1,-36 0 1,0 0 0,-1-18-1,19 18 1,0-18-1,-19 18 1,1 0 0,18-17 15,-18 17-15,17-18-1,-34 18 1,-1 0-1,18-18 1,0 18 0,0 0-1,0 0 1,-18 0 0,0 0-1,0-17 1,1 17-1,-19 0 1,36 0 0,0 0-1,-35 0 17,17 0-17,18 0 1,-35 0-1,17 0 1,18 0 0,-18 0-1,0 0 1,1 0 0,-19 0-1,19 0 1,17 0-1,-36 0 1,18 0 0,1 0 15,-1 0-15,-17 0-1,35 0 1,-36 0-1,1 0 1,17 0 0,-17 17-1,17-17 1,-17 0 0,17 18-1,18-18 1,-18 0 15,0 0-15,1 18-1,-19-1 17,1-17-17,17 0 1,1 0-1,-19 18 1,18-18 0,-17 0-1,0 0-15,-1 0 16,1 18 15,17-18-15,1 0-1,-19 0 1,18 0 0,-17 0-1,17 17 1,-17-17 0,17 0-1,1 0 1,-19 0-1,19 0 1,-1 0 0,0 0-1,0 0 17,1 0-17,-1 0 1,-17 0-1,17 0 1,0 0 0,0 0-1,1 0 17,17 0-17,-36 0 1,1 0-1,17 0 1,-17 0 0,-1 0-1,19 0 1,-1 0 0,0 0-1,-17 0 1,0 0-16,17 0 15,0 0 1,0 0 0,1 0 15,-1 0-15,0 0-1,0 0 1,1 0-1,-1 0 1,18 0 0,-18 0-1,-17 0 1,17 0 0,-17 0-16,17 0 15,-17 0 1,-1 0-1,19 0 1,-1 0 15,0 0-15,0 0 0,1 0-1,-19 0 1,19 0-1,-1 0 1,-17 0 0,34 0-1,-16 0 1,-19 0 0,19 0-1,-19 0 1,36 0-1,-18 0 17,18 0-17,-35 0 1,17 0 0,1 0-1,-1 0 1,-17 0-1,17 0 1,18 0 0,-36 0-1,19 0 1,-1 0 0,-17 0-1,34 0 1,-16 0-1,-19 0-15,1 0 16,35 0 15,-18 0-15,-17 0 0,35 0-1,17 0 1,-52 0-1,0 0 1,-1 0-16,19 0 16,-19 0-1,36 0 1,-18 0 0,1 0-1,-1 0 1,0 0-1,-17 0 1,17-17 15,0 17-15,-17 0-16,0 0 16,17 0-1,0 0 1,0 0-1,-17 0 1,0 0 0,17 0-1,0 0 1,1 0 0,-1 0-1,0-18 1,-17 18-1,17 0 17,0 0-17,-17 0 1,17 0 0,1 0-1,-19 0 1,18 0-1,18 0 1,-35 0 0,17 0-1,1 0 1,-1 0 0,-18 0-1,19 0 1,-1 0-1,0 0 17,1 0-17,17 0 1,-18 0 0,0 0-1,-17 0-15,-1 0 16,1 0-1,17 0 1,-17 0 0,0 0-1,17 0 1,-18 0 0,1 0-16,17 0 15,1 0 1,17 0 15,-1 18-15,-16-18-1,-1 0 1,18 0 0,-35 0-1,17 0 1,0 0-1,0 0 1,-17 0 0,17 0-1,1 17 1,-1-17 0,0 0-1,0 0 1,-17 18 15,35-18-15,-35 0-1,17 0 1,35 17 0,-17-17-1,-35 0 1,35 0-1,35 0 1,-53 0 0,18 0-1,-17 0 1,-19 0 0,19 0-1,16 0 1,-34 0 15,53-17-15,-18 17-1,-36 0 1,18-18 0,18 18-1,-35-17 1,35 17-1,18 0 1,-36 0 0,18 0-1,0 0 1,-36 0 0,19 0-1,-1 0 1,18 0 15,-18 0-15,0 0-1,-17 0 1,17 0 0,0 0-1,-17 0 1,17 0-1,1 0 1,-1 0 0,-17 0-1,17 0 1,-17 0-16,17 0 16,0 0-1,0 0 16,1 0-15,-1 0 0,0 0-1,53 17 1,-35-17 0,18 0-1,-18 18 1,17-18-1,-34 0 1,69 0 0,1 0-1,71 17 1,-72-17 0,37 18-1,-37-18 16,37 0-15,-1 0 0,-18 0-1,-17 0 1,0 0 0,-36 0-1,1 0 1,-1 0-1,-17 0-15,0 0 16,-17 0 0,52 0-1,-71 0 1,36 0 0,-17 0-1,17 0 16,-18 0-15,18 0 0,-36 0-1,19 0 1,17 0 0,-18 0-1,0 0 1,18 0-1,-35 0 1,17 0 0,0 0-1,-17 18 1,17-18 0,36 17 15,-54-17-16,19 0 1,-1 0 0,0 0-1,-17 18 1,17-18 0,0 0-1,-17 0 1,35 0-1,-18 0 1,-17 0 0,52 0-1,-34 0 1,-19 0 0,19 0 15,16 0-16,-34 0 1,17 0 0,1 0-1,-1 0 1,0 0 0,1 0-1,-19 18 1,18-18-1,18 0 1,-17 0 0,34 17-1,1-17 1,17 0 0,0 0 15,36 0-16,-19 0 1,72 0 0,-54 18-1,18-18 1,-17 0 0,-36 0-1,71 0 1,-71 0-1,0 0 1,-17 0 0,-18 0-1,17 0 1,-17 0 0,35-18 15,36 18-16,-18 0 1,17-17 0,-17 17-1,-18 0 1,0-18 0,18 18-1,-53 0 1,-18 0-1,1 0 1,-1 0 0,0 0-1,0 0 1,1 0 0,-1 0 15,-17 0-16,17 0 1,0 0 0,-17 0-1,52 0 1,-52 0 0,17-18-1,18 18 1,-17 0-1,-19 0 1,18 0 0,1 0-1,-1 0 1,0 0-16,36 0 16,52 0-1,-34 0 16,-1 0-15,0 0 0,53 0-1,-70 0 1,-54 0 0,36 0-1,0 18 1,88-18-1,-35 0 1,0 18 0,-36-18-1,-52 0 1,17 0 0,-17 0-1,-36 0 188,-17 0-187,-106-36 0,70 19-16,-70-19 15,-88-52 16,176 71-15,0 17-16,18-18 16,-36 0-1,36 18-15,-18 0 16,-53-17 0,-17-1-1,-18 18 1,88 0-1,-35-18 1,-1 18 0,1 0-1,0 0 1,17 0 15,18 0-15,18 0-1,-18 0 1,18 0 0,0 0-1,-1 0 1,1 0 0,0 0-1,0 0 1,-18 0-1,17 0 1,-69 0 0,34 0-1,-17 0 1,-18 0 0,0 0-1,18 0 16,53 0-15,-18 0 0,0 18-1,18-18 1,-18 18 0,0-18-1,17 0-15,-122 0 31,34 17-15,-34-17 0,34 0 15,18 0-31,53 0 16,-17 0-16,-18 0 15,-18 0 16,35 0-15,36 0-16,-71 0 16,-17 0-1,52 0 1,-17 0 0,-53 0-1,35 0 1,-18 0-1,19 0 1,-19 0 0,-35 0-1,1 0 17,-107 0-17,106 0 1,36 0-1,-18 0 1,17 0 0,1 0-1,-1 0 1,18 0 0,-52 0-1,87 0 1,-52 0-1,17 0 1,18 0 0,-36 0 15,54 0-15,34 0-1,-34 0 1,-1 0-1,54 0 1,-36 0 0,17 0-1,19 0 1,-19 0 0,1 0-1,0 0 1,17 0-1,-35 0 1,18 0 0,17 0 15,-17 0-15,0 0-1,17 0 1,-52 0-1,17 0 1,17 0 0,-87 0-1,17 0 1,0 0 0,-123 0-1,70 0 1,1 0-1,-1 0 1,35 0 15,1 0-15,-1 0 0,-87 0-1,70-17 1,-1 17-1,37 0 1,-19 0 0,-17 0-1,71 17 1,-54 1 0,18 0-1,-17-18 1,17 0-1,0 0 1,-17 17 0,34-17 15,-34 0-15,35 0-1,-36 0 1,18 0-1,1 0 1,16 0-16,-52 0 16,-17 0-1,-1-17 1,0 17 0,0 0-1,36 0 1,-54 17-1,1-17 1,53 0 15,17 0-15,-18 0 0,18 0-1,1 0 1,-37 0-1,-52 18 1,71 17 0,70-35-1,-141 0 1,88 0 0,18 18-1,0-18 1,-53 0-1,35 0 1,0 0 0,-17 0 15,34-35-15,54 17-16,-88 0 15,52 1 1,-17-1-1,53 18 1,-195 0 15,89 0-15,35 0 0,-35 0-1,88 0-15,-88 0 16,0 0-1,-18 0 17,1 0-17,-1 0 1,-18 0 0,72 0-1,-19-18 1,-17 18-1,35 0 1,-17-17 0,17-1-1,-88 18 1,35 0 0,36 0-1,17 0 1,0 0-1,18 0 1,0 0 15,52 0-15,1 0 0,0 0-1,-1 0 1,1 0-1,0 0 1,0 0 0,-1 0-1,19 0 1,-1 0 0,-17 0-1,17 0 1,-17 0-1,17 0 17,1 18-1,-19-18-15,19 0-16,-19 0 31,-16 0-16,34 0 1,-17 17 0,-1-17-1,1 0 1</inkml:trace>
</inkml:ink>
</file>

<file path=ppt/ink/ink2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57.5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4022 5697 0,'18'0'15,"-18"18"-15,17 0 188,1-1-173,0 1-15,17 17 16,-18-35 15,1 0-31,0 0 16,-1 18-1,19-18 1,-19 0 31,1 0-47,0 0 16,17 0-1,0 0 1,0 0-1,1 0 17,-19 0-17,19-18 1,-19 1 0,1 17-1,0 0 1,-18-18 15,17 18-15,1 0-1,-1 0 1</inkml:trace>
</inkml:ink>
</file>

<file path=ppt/ink/ink2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1:59.8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5009 0,'18'0'140,"0"18"-124,-1 0 0,18-1-16,1-17 15,52 18 1,71-18-1,-124 0 1,53 0 0,-35 0-1,-18 0 1,-17 18 0,0-18-1,-1 0 1,1 0-1,17 0 1,-17 0 0,-1 0-1,19 0 1,-1 0 0,-17 0-1,17 0 1,0 0-1,0 0 1,1 0 0,-1 0-1,-17 0 1,17 0 0,18 0-1,-35 0 1,17 0-1,0 0 1,0 0 15,1 0-15,-1 0 0,18 0-1,-18 0 1,0 0-1,-17 0 1,0 0 0,17 0-1,0 0 1,0 0 0,1 17-1,-1-17 1,-17 0-1,35 0 17,0 0-17,-18 18 1,0 0 0,0-18-1,-17 0 1</inkml:trace>
</inkml:ink>
</file>

<file path=ppt/ink/ink2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2:08.0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2435 6015 0,'17'0'141,"36"0"-141,0 18 15,18-1-15,70 18 16,-18 1 0,-17-1-1,-18 18 1,-35-53 15,-35 0-15,-1 0-1,19 0 1,-1 18 0,-17-18-1,17 0 1,0 0 0,0 17-1,-35 1-15,36-18 16,-1 17-1,-17-17 1,17 18 0,18 0-1,0-18 1,-36 0 0,36 0 15,-17 0-16,-19 0 1,18 0 0,18 0-1,-35 0 17,0 0-17,-1 0 1,19 0-1,-19 0 1,18 0 0,1 0-1,-1 0 1,0 0-16,18 0 16,0 0 15,35 0-16,-52 0 1,17 0 0,-18 0-1,-18 0 1,19 0 0,-1 0-1,-17 0 1,-1 0-1,19 0 1,-1 0 0,0 0-1,-17 0 110,-54 17 32,19-17-157,-107 18 15,71-18 1,1 0-16,-1 18 15,35-18 1,-17 0 0,17 0-1,-17 0 1,-53 17 0,17-17-1,-35 0 1,0 18-1,1-18 1,16 0 0,54 18-1,17-18 1,-70 0 0,0 0-1,17 0 1,19 0-1,16 0 1,-52 0 0,35 0-1,18 0 1,-18 0 0,0 0-1,-18 0 1,36 0-1,-18-18 1,18 18 0,17 0 15,1 0 547,-36-18-562,18 1-1,-36-1 1,53 18-16,-35 0 31,53-18 0,-17 18 16,-1 0-31,1 0 0,-1-17 46,0 17-46,1 0 46,-1-18-46,36 18 265,17 0-265,35 0-16,-17 0 0,0 0 15,-17 0-15,-19 0 16,18 0 0,1 0-1,-19 0 1,19 0-1,-19 0 1,36 0 0,0 0-1,35 0 1,1 0 0,34 0-1,-52 18 1,-1-18-1,-35 0 1,18 0 0,-17 0 15,34 0-15,54 0-1,-36 0 1,0-18-1,18 18 1,-36 0 0,1-18-1,-1 18 1,-52 0 0,35-17-1,-18 17 1,18 0-1,-35 0 1,0-18-16,17 18 31,-18 0 1,1 0-17,0 0 1,-1-17 15,1 17-15,0 0-1,-1-18 1,1 18 0,0 0 15,-71-18 250,0-17-281,0 35 16,0-18-16,-88 1 15,35-19 1,35 19 15,18-1-15,36 1-16,-71-1 15,17 18 1,-52-18 0,34 1-1,1-1 1,-88-35 0,35 18-1,-18-1 1,0 1-1,18 0 1,18 0 0,52 17-1,1 18 17,17 0-17,17 0 1,1 0-1,17 0 1,1 0 0,-1 0-1,0 0 1,54-18 187,-19 18-187,1 0-16,-18-17 15,18 17-15,-1-18 16,19 0 0,-19 18-1,1 0 1,0 0-1,17-17 1,0-1 0,18 18-1,70 0 17,19 0-17,-72 18-15,54-1 16,-36 1-1,-35-18 1,-36 0 0,-70 0 124,-17 0-140,-71-18 16,0-17 0,52 0-1,37 0 16,34 17 1,0 18 15,1 0-32,17-18 1,-18 18-16,0 0 15,1 0 1,-1 0-16,0 0 16,-17 0 15,18 0-31,-19 0 16,19-35 109,-1 17-125,18 1 15,0-1-15,0 1 16,0-1-1,35-17 1,36-1 0,-36 19-16,36-19 31,-36 19-15,-17 17-1,-1-18 1,1 18 62,-1-18-62,19 1-1,-19 17 1,-70 0 93,-17 0-93,-1 0-16,18 0 15,1-18-15,16 18 16,1 0 0,0-17-1,17-1 110,0 18-109,1-18 0,-1 18 30,53-17 17,1-1-47,-19 0-16,1 18 15,0-17-15,-1-1 16,19 18-1,-1 0 1,-18 0 109,36 0-109,0 0-1,71 0 1,70 35 0,-88-35-1,-36 0 1,-35 18-16,1-18 15,-1 0-15,18 0 16,-18 18 0,-17-18 15,35 0-15,-18 0-1,0 0 1,-17 0-1,35 0 1,-18 0 0,-17 17-1,17-17 1,0 0 0,1 18-1,34-18 1,54 18-1,-71-18 1,17 17 0,1-17 15,-36 0-15,35 0-1,1 0 1,-53 0-16,35 0 15,-18 18 1,0-18 0,0 0-1,-17 0 1,0 0 0,-1 0 15,1 0-16,17 0 17,-17 0-17,0 0-15,17 0 16,0 0 0,-17 0-1,17 17 1,0-17-1,-17 0 1,17 0 0,-17 0-1,-1 0 1</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0:26.48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4480 0,'-35'53'94,"-18"0"-79,0 35-15,-53 53 16,18 1-16,-53 87 15,70-123 1,36-53 0,70-53 46,-17 0-46,52-18-16,1 0 15,-1 1-15,177-36 32,-141 35-32,106-35 15,-53 0 1,52-35 0,-140 70-1,-36 1 1,-17-1-1,-18 1 64,-18-19-64,-17-17-15,0 0 16,-71-70-1,53 70 1,18 0-16,-89-70 16,36 34-1,70 54 1,-52 0 0,34 17-1</inkml:trace>
</inkml:ink>
</file>

<file path=ppt/ink/ink2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2:29.0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4639 5733 0,'71'17'172,"-1"-17"-156,1 18-16,17 17 15,18-17 1,-35-1 0,-18 1-1,-36-18 1,1 0-1,-1 0 1,1 0 0,17 0-1,-17 0-15,35 0 16,-35-18 0,17 18-1,0 0 1,-17-17 15,17 17-15,0 0-1,1-18 1,-1 18 0,18 0-1,-18 0 1,0 0-1,18 0 1,-35 0 0,17-17-1,18 17 1,0 0 0,-35-18-1,17 18 1,0 0-16,18 0 31,18-18-15,-36 18-1,0 0 1,36 0 0,-36 0-1,36 0 1,52 0-1,-35 0 1,-52 0 0,-1 0-1,0 0 1,0 0 0,89-17 15,-36-1-16,36 0 1,-36 18 0,-18-17-1,-34 17 1,34-18 0,1 18-1,-18-18 1,0 18-1,17 0 1,1-17 0,87-1-1,-52 1 1,18 17 0,-36 0 15,35 0-16,-87 0 1,-19-18 0,36 18-1,-18-18 1,-17 18 0,35 0-1,18 0 1,17 0-1,53 0 1,-71 0 0,19 0-1,-1 0 1,18 0 0,-36 18 15,89 0-16,-71-18 1,18 17 0,-18-17-1,-17 0 1,17 0 0,0 0-1,71 0 1,-36 0-1,-17 0 1,-18 0 0,-17 0-1,17 0 1,0 0 15,89 18-15,-54-18-1,-52 17 1,-36 1 0,0-18-1,18 18 1,18-1 0,-18-17-1,-18 0 1,-17 0-1,17 0-15</inkml:trace>
</inkml:ink>
</file>

<file path=ppt/ink/ink2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23.8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10442 0,'0'18'156,"71"0"-140,17-1-16,-17 1 15,17-1-15,71 19 16,35 17-1,70 0 1,36-36 15,0 18-15,-141 1 0,-36-1-1,1 0 1,-19-35-1,72 18 1,-71 0 0,17-1-1,-17-17 1,17 18 0,1-18-1,17 17 1,0-17 15,18 0-15,-53 0-1,-18 0 1,0 0 0,0-17-1,36 17 1,-36-18-1,-35 1-15,35-1 16,18 0 0,-18 1-1,18-1 1,-36 18 0,-17-18-1,0 1 16,-35-1 1,17 0-17,0 1 1,-17-1 0,0 18-1,-18-17 1,0-1 156,-36 0-157,-34 1 1,-54-1-16,-281-53 31,264 71-31,-124-35 16,36 18-1,123-1-15,-53 18 16,36-18 0,17-17-1,-18 17 1,19 18 0,-1 0-1,-18 0 16,-34-17-15,16 17 0,19 0-1,-36 0 1,0-36 0,-52 19-1,-89-36 1,106 0-1,-124 0 1,160 0 0,34 18-1,54 17 1,34 18 0,19 0 93,17 18 63,0 17-172,17 0 15,1 1-15,0-19 16,17 19 0,0-1-1,-17 0 1,141 18 15,229 18 0,247-1-15,-406-35-16,124 18 16,-195-35-1,-52 0 1,-18 17-16,-35-35 16,88 18-1,1-1 1,16-17-1,-87 0-15,123 35 16,71 1 0,-54-19-1,-17 1 1,-35-18 0,-36 0-1,-105 0 1</inkml:trace>
</inkml:ink>
</file>

<file path=ppt/ink/ink2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25.52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3581 11624 0,'35'0'141,"54"53"-141,16-35 16,19-1-16,140 36 15,72 0 17,-231-35-32,19-1 15,17-17-15,18 53 16,-53-53-1,-71 0 1,0 0 0,-17 0-1,-1 0 1,19 0 0,-1 0-1,-70-17 141,-18-1-156,-18 0 16,18 1-16,0-1 16,-123-35-1,-124 0 1,71 0 0,70 18-1,-53-18 1,36 35-1,-18 1 1,53-1 0,17 18-1,54 0 1,87 0 171,1-17-187,17 17 16,-17 0-16,0 0 16,-1 0-16,1 0 15,0 0 1,34 17 0,37 71-1</inkml:trace>
</inkml:ink>
</file>

<file path=ppt/ink/ink2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29.5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3616 12965 0,'71'0'94,"-1"0"-94,72 0 15,34 0-15,-35 0 16,212 0 0,141 0-1,-194 0 1,-18 0 15,0 0-15,18 0-1,-18 0 1,-35 0 0,-88 17-16,123 19 15,18-19 1,-71 1 0,-70 17-1,35-35 16,-141 0-31,0 0 16,88 0-16,-18 0 31,107 0-15,-54 0 0,71 0-1,-88 0-15,-53 0 16,317 0-1,-194-18 1,-52 18 0,-19 0-1,-52-17 1,-71 17 0,1 0-1,-1-18 1,0 18-1,71-17 1,18-1 0,140 0-1,-17 18 17,-70-17-17,-19 17 1,-122-18-1,-36 0 95,-71 1-95,-17-1 1,-53 0-16,-159-35 16,-176-35-1,282 71 17,52-1-17,37 18 1,-1 0-1,-18 0 1,-34 0 0,16 0-1,19 0 1,17 0 0,-17 0-1,-1 0 1,-35-18-1,1 18 1,-1-17 0,71-1-16,-71 0 31,0 18-15,-35-35-1,-229 18 1,-53-1-1,282 18 1,-18 0 15,106 0-15,-17 0 0,-1-35-1,36 35-15,-18 0 16,-17 0-1,-36 0 1,0 17 0,-17-17 15,-18 18-15,35-18-1,-35 18 1,71-1-1,-1 1 1,-52 17 0,-18 18-1,-71 0 1,36-18 0,-18 53-1,123-52 1,54-1-1,34-17 1,1-1 0,35 1 15,-35 17-15,35-17 109,53-18-125,70 0 15,107 0-15,17-35 0,70 17 16,318-17-1,-141-1 1,141 36 0,-441 0 15,-53-35-15,18 17-1,53 1 1,87 17-1,19 0 1,140 0 0,-52 0-1,-88 35 1,-89-17 0,-88-1-1,-35 1 1,-53-18-1,0 0 1,0 0 0,123 0 15,36 0-15,105 0-1,-35 0 1,-35 0-1,-194 0 1,-17 0 0,-19 0-1,-105-18 157,-71 1-156,-52 17-16,-1-18 15,-35 18-15,-282-35 16,-582-53 15,123 17-15,265 36 0,405 17-16,-370-17 31,547 35-16,71 0 17,34 0-17,-70 0 1,1 0 0,16 0-1,36 0-15,1 0 16,-54 17-1,-18-17 1,-140 53 0,105-35-1,53 0 1,71-18 0,35 17 187,17 36-188,54-35 1,52-1-16,19 19 16,404 34-1,178 19 1,-372-37-1,-52-52 17,-18 0-17,-88-17 1,1-1 0,-54 1-1,-71 17-15,89-18 16,-36 18-1,-105 0 1</inkml:trace>
</inkml:ink>
</file>

<file path=ppt/ink/ink2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42.9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10089 0,'18'18'219,"-1"-18"-219,1 0 16,0 0-16,17 0 15,-18 0 1,19 0 0,-19 0-16,19 0 15,-19 18 1,19-18 0,-1 0 15,-17 17-16,17-17 1,35 0 0,-52 0-1,17 0 1,1 18 0,-19-18-1,18 0 1,1 18-1,-1-18 1,0 35 0,1-17-1,-19-1 1,36-17 15,-35 0-15,17 0-1,-17 0 1,-1 0-16,1 0 16,17 0-1,-17 0 1,35 0 0,0 0-1,-36 0 1,19 0-1,17 0 1,-36 0 0,18 0-1,1 0 1,-1 0 0,18 0 15,-18 18-16,0-18 1,1 17 0,17 1-1,-18-18 1,18 18 0,17-18-1,19 17 1,-36-17-1,-18 0 1,18 0 0,-18 0-1,-17 0 17,35 0-17,-18 0 1,-18 0-1,19 0 1,-1 0 0,0 0-1,18 0 1,0 0 0,-18 0-1,1 0 1,17 0-1,-18 0 1,18 0 0,-18 0-1,-17 0 1,17 0 15,0 0-15,18 0-1,-35 0 1,35-17 0,-36 17-1,19 0 1,-1 0 0,0 0-1,18 0 1,35 0-1,1 0 1,-54 0 0,0 0-1,18 0 17,-18 0-17,36 0 1,-54 0-16,36 0 15,0 0 1,-17 0 0,-1-18-1,18 18 1,-18 0 0,53 0-1,-17 0 1,-36 0-1,36 0 1,-18 0 0,-1-18-1,-16 18 17,-1 0-17,18 0 1,-18-17-1,53 17 1,-17 0 0,-36 0-1,1 0 1,-19-18 0,1 18-1,-1 0 1,1 0 31,17 0-32,-17 0 1,-36 0 265,1 0-265,-36 0-1,18 0-15,-18 0 0,35 0 16,-17 0 0,-1 0-1,1 0 1,-71 0 0,53 0-1,18 0 1,-35-17-1,17 17 1,0-18 0,17 0-1,-87 18 1,0-17 0,17-1-1,-18 0 1,18 1 15,-70-19-15,88 19-1,-71-18 1,71 17 0,0 0 15,-36 1-31,18-1 31,53 18-31,-35-35 31,53 35-15,-36-18 0,36 18-16,-18-18 15,-17 18 1,17-17 15,17-1-15,-16 18-1,34 0 1,-17 0 0,-1 0-1,1 0 1,-18 0-1,18 0 1,17 0 0,1 0-1,-1 0 1,-17 0 0,-1 0-1,19 0 1</inkml:trace>
</inkml:ink>
</file>

<file path=ppt/ink/ink2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45.05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3281 10037 0,'18'0'78,"-1"0"-62,36 0-1,0 0 1,-17 0-16,52 0 16,0 0-1,-35 17-15,70 18 16,-17-17-1,-53 0 1,-35-18 0,-1 17-16,1-17 15,17 0 1,1 0 0,34 18-1,18-18 1,36 0-1,-71 0 1,35 18 0,0-18-1,36 17 1,-36-17 0,35 18 15,-35-18-16,-35 0 1,0 18 0,0-18-1,0 0 1,-18 0 0,1 0-1,17 17 1,-18-17-1,-18 0 1,19 0 0,-1 0-1,18 0 1,-18 0 0,1 18-1,-19-18 1,36 0 15,18 0-15,-36 17-1,18-17 1,0 0 0,-36 0-1,54 18 1,-36-18-1,-17 0 1,17 0 0,18 0-1,35 18 1,0-1 0,18-17-1,18 18 1,-1-18 15,1 0-15,-1 18-1,-52-18 1,-1 0 0,36 17-1,53 1 1,-71-18-1,-70 0 1,17 18 0,36-18-1,-1 17 17,-17-17-17,-18 18-15,-17-18 31,0 0-15,-54 0 468,1 0-484,-18 18 16</inkml:trace>
</inkml:ink>
</file>

<file path=ppt/ink/ink2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46.3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10478 0,'0'17'141,"18"1"-141,17-18 16,0 17-16,1 1 15,34 0-15,-35-1 16,89 36-1,-1-35 1,-17 0 0,18-1-1,34 1 1,54 35 15,-18-18-15,-88-17-1,-71-18 1,0 0 0,-35 17 109,-17-17-125,-1 0 15,1 0-15,-1 18 16,-17-18 15</inkml:trace>
</inkml:ink>
</file>

<file path=ppt/ink/ink2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51.34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3281 10672 0,'35'0'109,"-17"0"-93,0 0-16,17 0 15,0 0 1,18 17-16,-18 1 0,71-1 16,0 19-1,71-1 16,-89-17-15,18 17 0,17 0-1,1 0 1,-36-35 0,0 18-1,35 0 1,-34-1-1,-37-17 1,-16 0 0,-1 0-1,36 0 1,-18 0 0,17 18 15,-17-18-16,0 0 1,0 18 0,-36-18-1,1 0 1,17 0 0,1 0-1,-19 0 1,19 0-1,-1 0 1,0 0 0,0 0-1,71 0 1,-35 0 0,-54 0 15,36 0-16,0 0 1,-17 0 0,34 0-1,18 0 1,0 0 0,36 0-1,-53 0 1,70 0-1,-36 0 1,1 0 0,-35-18-1,17 18 1,18 0 0,-36 0 15,72-18-16,-72 18 1,-17 0 0,0 0-1,-35 0 1,17 0 0,0 0-1,-17 0 1,52 0-1,-34 0 1,-19 0 0,19-17-1,-1 17 1,0 0 15,0 0-15,1 0-1,-19 0 1,1 0 0,17 0-1,18 0 1,-35 0 0,-1 0-1,1 0 48,-18-18 15,18 18-63,-1-18-15,1 18 16,-18-17 250,0-1-251,0-17 1,18 0 0,-18-1-16,0 1 15,0 17 1,0 1-1,17-1 1,-17-17 0,0 17-1,0-17 1,0 17 0,0 1-16,0-1 15,0 0 1,0-17-1,0 0 1,0 0 0,0 17-1,0-17 17,0 17-17,0 0 1,0-17 15,0 17-15,0 1 124,-17 17-15,-54-18-109,53 1 0,-17-1-16,-35 0 31,52 18-31,-35 0 15,-18 0 1,-34-17 0,-54-1-1,18 18-15,88 0 16,-88 0 0,35-18-1,35 18 1,-87 0-1,69 0 1,36-17 0,1 17-1,-1 0 1,-36 0 0,1 0-1,-71-18 1,71 18-1,-35 0 1,17-18 0,-17 18 15,17 0-15,-18 0-1,-17-17 1,35 17-1,0-18 1,18 18 0,-18 0-1,-35 0 1,-70-17 0,87 17-1,18 0 1,0-18-1,-17 18 1,17-35 0,-70 17 15,52 18-15,36-18-1,18 18 1,-19 0-1,54 0 1,-18 0 0,36 0-1,-19 0 1,19 0 0,-19 0-1,19 0 1,-1 0-1,-17 0 17,17 0-17,1 0-15,52 0 141,0-17-141,0-1 16,36 0-16,-36 18 15,53-17 1,-52 17-16,69 0 15,-16 0 17,34 17-17,18 1 1,18 17 0,70 1-1,-158-36 1,35 0-1,0 17 1,-18-17 0,-35 0-1,52 18 1,-16-18 0,-1 18-1,-18-1 1,19-17-1,-36 18 1,-18-18 15,35 0-15,36 17 0,35-17-1,-52 0 1,16 18-1,1 0 1,0-18 0,-71 0-16,89 17 15,-36-17 1,18 0 0,0 0-1,17 36 1,-17-19-1,-36 1 1,-17-18 0,18 0-1,17 18 17,53-18-17,-35 0 1,-71 17-1,1-17 1,17 0 0,-36 0-1</inkml:trace>
</inkml:ink>
</file>

<file path=ppt/ink/ink2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55.5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11271 0,'18'0'156,"52"18"-140,-17 0-1,18-18-15,35 35 16,17 0 0,-17-17-1,35 17 1,-88-17 15,0-18-15,-18 0-1,0 17-15,89 1 16,-54 0 0,-17-1-1,-17-17 1,-1 0-1,-17 18 1,17-18 15,-18 0-15,1 0-16,17 17 16,1-17-1,-19 0 1,1 0-1,17 0 1,18 0 0,-35 0-1,17 0 1,0 0 0,-17 0-1,17 0 1,18 0-1,-35 0 17,-1 0-1,-17 18 172,-52-18-187,-90 0-16,54 0 15,-53 18 1,35-18 0,-35 0-1,35 0 1,-88 0-1,53 0 1,53 0 15,17 0-15,36 0 0,18 0-1,-1 0-15,-17 0 16,17 0-1,0 0 1,1 0 15,-1 0-15,0 0 0,1 0-1,-1 0-15,0 0 31,1 0 16,-1 0-31,-17 0 0,17 0-1,1 0 1,-1 0-1,0 0 1,1 0 0,-1 0-1,0 0 17,18 17 14,36 1-30,105 17 0,-53-17-16,71 17 15,88 36 17,-53-71-17,-141 0 1,-18 0-16,0 17 0,-17-17 15,0 0 1,17 0 0,0 0-1,0 0 1,1 0 0,-19 0-1,19 0 1,-54 0 218,-17 0-218,-71 18-16,53-18 15,-18 0-15,54 0 16,-89 0 0,71 0-1,-1 0 1,1 0 0,17 0-1,-35-18 1,1 18-1,16 0 1,1-17 0,0 17-1,17 0 17,-70 0-17,53 0 1,17 0-1,0 0 1,1 0 0,-19 0 15,19 0-15,-19 0-1,19 0-15,-1 0 16,1-18-1,-1 18 64,0 0-64,1 0 32,-1 0-31,0 0-16,1 0 31,70 18 125,35-1-156,53 19 16,0-19-1,-88 1 1,0-18-16,123 35 31,-158-35-15,17 0-16,18 18 16,35-18-1,1 0 1,-19 0-1,-35 18 1,1-18 0,-1 0-1,0 0 1,-17 17 15,17-17-15,0 0-1,-17 0 1,0 18 0,-1-18-1,1 0 1,0 0 0</inkml:trace>
</inkml:ink>
</file>

<file path=ppt/ink/ink2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5:57.4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3493 12612 0,'53'0'156,"35"0"-140,53 35-1,-70-17-15,-18-18 16,-1 17-16,-16-17 15,-19 0 1,36 0 0,0 0-1,18 0 1,-18 0 0,0 0-1,-36 0 1,19 0-1,-72 18 157,1-18-172,-36 0 16,54 0 0,-54 0-16,18 0 15,18-18 1,-36 1-16,19 17 15,16 0 1,1 0 0,-18 0 15,-17-18-15,17 18-1,17 0 1,19 0-1,-1 0 1,0 0 109,18-18 31,36 1-140,70 17 0,-71 0-16,35 0 15,-52 0 1,0 0-1,-1 0 1,1 0 0,0 0 31</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0:30.14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8431 0,'36'0'187,"-1"0"-171,0 0-16,-17 0 15,158 0 1,-17 0 0,35 0-1,-35-17 1,-71 17 0,-35 0-16,-18 0 15,0 0 1,18 0-1,36 0 1,-19 0 15,1 0-15,-18 0 0,-36 0-1,1 0 32,35 0-16,0 0-15,105 0 0,-69 0-1,-36 0 1,17 0-1,-35 0 17,1 0-17,17 0 1,35 0 0,-53 0-1,0 0 1,1 0-1,-19 0-15,19 0 16,-1 0 0,18 0-1,0-18 1,-18 18 0,18 0-1,-18 0 1,18-18-1,18 18 1,-36 0 15,18-17-15,17 17 0,1 0-1,52-18 1,-34 1-1,-19 17 1,18-18 0,18 18-1,-53 0 1,18-35 0,-1 35-1,36-18 1,-18 18-1,-17-18 17,52 18-17,-52 0 1,35-53 0,-53 53-1,35 0 1,-53 0-1,18 0 1,35 0 0,71 0-1,-89 0 1,54 0 0,-54 0-1,1 0 16,-36 0-31,1 0 32,-1 0-17,18 0 1,-36 0 0,36 18-1,-17 0 1,52-1-1,-53 19 1,18-36 0,0 17-1,-35-17 1,-1 18 0,1-18 30,-1 0 1,72 18-31,-19-18 0,54 17-1,-107 1 1,1-18 78</inkml:trace>
</inkml:ink>
</file>

<file path=ppt/ink/ink2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6:47.69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3034 15522 0,'18'0'47,"0"0"-32,34-17-15,-34-1 16,53-17 0,-36 17-1,106-35 1,-18 18-1,-17-18 1,18 18 0,17-1-1,-71 19-15,72-19 16,87-16 0,35-1-1,-34 17 1,-1-17-1,-35 18 17,53-35-17,-141 52 1,17-17 0,-17 17-1,18-17 1,-36 17-1,0 18 1,0-18 0,-35 1-1,0 17 1,0 0 0,0 0-1,-18 0 1,-70 17 109,17 1-110,-35 0 1,-52 17 0,-19 18-1,-17-18 1,88-17-16,-35 17 16,35-17-1,18-18 1,-1 17-1,19-17 1,-1 0-16</inkml:trace>
</inkml:ink>
</file>

<file path=ppt/ink/ink2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6:48.70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4410 15399 0,'0'0'0,"-18"0"16,18 17-16,36-17 125,34 18-110,54 17-15,-54-35 16,71 18-16,159 0 15,-18-18 1,1 0 0,-54 0 15,-158 0-31,70 0 16,-53 0-1,-35 0 1,-36 17-1,-34-17 189,-18 0-189,-18 0 1,-36 0-16,54 0 15,-71-17 1,53-19 0</inkml:trace>
</inkml:ink>
</file>

<file path=ppt/ink/ink2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7:39.28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3158 11818 0,'17'0'79,"1"0"-64,0-18-15,17 18 16,0 0-16,18 0 15,35 0 1,71-17 0,-71 17-1,0-18 1,1 1 0,34 17-1,-35 0 16,0 0-15,-35 0 0,18 0-1,-18 17 1,-18-17 0,18 0-1,0 0 1,0 0-1,-18 0 1,-17 0-16,88 0 16,-18 0-1,35 0 1,-17 0 0,18 18-1,17-1 16,-53-17-15,35 0 0,-17 0-1,18 18 1,-1 0 0,18-1-1,-70 1 1,-54-18-1,19 18 1,-19-18 0,19 0-1,-19 17 157,54 1-172,-1 0 16,19-1-16,-19-17 15,89 0 1,-18 0 0,18-17-1,-142 17 1,1 0 93,0 0-109,17-18 16,18 18-16,0 0 16,70-18-1,-17 1 1,-53 17-1,0-18 1,-71 18 203,1 0-219,-1 0 15,-35 0 1,0 0-16,-106 53 16,-70-18-1,-71 18 1,0 0 0,18-35-1,-35-1 1,246-17-1,-141 0 1,71 0 0,18 18-1,17-18 1,53 18 0,-35-1-1,0 18 1,17-35 15,36 0-15,-18 18-1,-53-18 1,18 18 0,-35-18-1,-54 35 1,71 0-1,36-17 1,34-18 0,19 0-1,-18 0 1,-18 0 0,35 18-1,-53-1 1,-17-17 15,-35 18-15,-18-18-1,35 18 1,-71 17 0,125-35-1,16 0 1,1 0-1,0 0 1,17 0 0,-17 0-1,-18 0 1,35 17 0,-17-17-1,0 0 1,17 0 140,18-17-140,0-1-1,18 1-15,17-1 16,-17 0-16,17 1 16,-18-19 15,1 36-31,35-35 15,-35 35 1,-18-18 15,0 1 32,53-1-48,-18 0 1,0 1-16,0-1 0,36 18 16,88-35-1,35 0 1,0-18 0,-106 35-16,71-17 15,-18 17 16,-35 18-15,17 0 0,1 0-1,34 0 1,1 0 0,88-35-1,-88 35 1,88 0-1,141 0 1,-35 0 0,70-18-1,194-70 1,-246 35 0,-213 18-1,1 17 16,-53 1-15,-53 17 0,-35-18-1</inkml:trace>
</inkml:ink>
</file>

<file path=ppt/ink/ink2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7:42.3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2981 10248 0,'18'18'31,"0"-1"-31,-1 19 16,19-1-16,-19 0 15,18 18 1,1-17-1,-1-1 1,0-18 0,71 19-1,70 17 1,89-18 15,-18-35-31,35 0 31,-123-18-31,70-35 16,1 0 0,105-17-1,70-18 1,-17 35 0,-88 17-1,0-16 1,35-19-1,-211 36 1,17 17 0,0-35-1,-35 36 1,17-1 15,-34 18-15,-19-18-1,-105 18 142,-71 53-142,-35-35-15,-18-1 16,18 36-16,-176 53 16,34-53 15,19 0-16,123-18 1,17 1 0,-52-1-1,70-17 1,-35 34 0,-89-16-1,-175 17 1,70 0 15,211-53-31,-158-18 31,141 0-15,0 1 0,88-1-1,-18 0-15,-17 1 16,53-1-1,-71 0 1,-70 1 0,52-18-1,18 35 1,18-18 0,53 18-1,-18 0 1,18 0-1,17 0 1,0 0 0,1 0 77,-1 0-61,0 0-17,36-18 1,0 1 0,88 17-1,140 0 1,-16 53-1,34-18 1,-34 18 0,-72-36-1,36 36 1,-17-35 0,105 0-1,-229-1 1,176-17-1,1-17 1,140-36 0,-70 0-1,-36 0 1,-105 35 0,106 1 15,-54-1-16,-122 18 1,16-18 15,-87 18-31,0 0 32,-1 0-1,-52 0 125,-18 18-140,-35-18-16,17 0 15,-34 18-15,-54-18 16,35 0 15,19 0-15,-37 17-1,-140 54 1,53-36 0,35 18-1,53-18 1,-18-17 0,-53-1-1,71-17 1,35 0-1,18 0 1,-18 0 0,53 0-1,-105 0 17,52-17-17,-18-1 1,19 1-1,-19-1 1,18 0 0,71 18-1,17 0 1,-17 0 0,17 0-1,1 0 16</inkml:trace>
</inkml:ink>
</file>

<file path=ppt/ink/ink2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7:46.5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13565 11994 0,'53'0'141,"-1"18"-141,19-18 16,-18 0-1,18 0-15,34 18 0,89-18 16,0 0 0,-35 0-1,70-18 1,-35 0-1,1-17 1,-37 35 15,36-17-15,-53-1 0,-35 18-1,18 0 1,-36 0-1,71 0 1,70 18 0,-70-18-1,17 35 1,-35-35 0,53 0-1,-35 0 1,53-18-1,-89 1 17,-17-1-17,-71 18 1,1-18 0,-19 18-1,18 0 1,18 0-1,-35 0 1,17 0 0,1 0 15,-19 0-15,18 0-1,-35-17 1,0-19 93,-35 19-93,0 17-16,-18 0 15,18-18-15,-18 18 0,0 0 16,-71 0 0,19 0-1,-89 18 1,35-1 0,18-17-1,0 18 1,-36-18 15,-17 18-15,-35 35-1,-124 17 1,88-17 0,36-18-1,35 18 1,0-18-1,106-17 1,53-18 0,-36 18-1,1-18 1,-36 17 0,-18 1-1,1 0 1,-1-1-1,-87-17 17,70 0-17,35 0 1,53 0 0,35 0-1,0 0 141,-17-35-140,0 17 0,-53-35-1,17 1 17,54 52-1,17-18 63,52 0-79,-16 1-15,17-1 16,-18 18-1,-17 0-15,17 0 0,18 0 16,70 0 15,71 0-15,-35 0 0,17 0-1,124 0 1,-18 0-1,36 0 1,-36 0 0,300-18-1,-264 18 1,-124 0 0,-35 0-1,-54 18 16,-16-18-15,-19 0 0,-17 0-1,-18 0 1,1 0 0,-1 0-1,18 0 1,17 0-1,-17 0 1,-35 0 0,0 0-1,-1 0 63,1 0-62,-1 0 0,1 0-16,0 0 15,-1 0 1,1 0 15,0 0-31,70-18 16,35 1-1,18-19 1,18 1 0,-53 18-1,-71 17 1,1 0 0,-19 0-1,-17-18 1</inkml:trace>
</inkml:ink>
</file>

<file path=ppt/ink/ink2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7:54.6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13529 13247 0,'-17'0'62,"52"0"16,53 0-62,0 35-16,54-35 0,-1 18 15,0-18 1,370 17 0,-299-17-1,282 0-15,-36 0 16,-34 0 15,-36 0-15,-124-17-1,-87 17 1,-1 0 0,-88 0-1,-17 0 1,17 0 0,53 0-1,18 0 1,88 0-1,264-71 1,-122 18 0,-19 0-1,-70 18 1,-71 0 0,-105 17 15,34 1-16,-122-1 1,-19 18 234,1 0-250,0 0 94,-1 0-79,-17-18 1,-17 1 0,-19-1-16,1 0 0,-18 18 15,-53-17 1,0 17 0,-35-18-1,-17 18 1,-54 35-1,-88 18 1,0-17 0,-35 16-1,88 19 1,141-53 15,71-18-15,17 0-1,-17 0 17,17 0-32,-87 0 15,-1 0 1,0 17 0,-35-17-1,0 0 1,-18 36-1,-141-1 1,-17-35 0,17 17-1,17 1 1,-52 17 0,106-17 15,-18 0-16,0-1 1,141-17 0,89 0-1,-19 18 1,19-18 0,-19 0 15,-52 18-16,35-18-15,-70 0 16,35 0 0,17 17-1,36-17 1,17 0 0,1 0 155,-19-17-155,1 17 0,-36-18-1,36 0-15,-35 1 16,-54-19 0,54 36-1,52 0 1,-88-35-1,0 17 1,-17 1 0,52-1-1,54 18 1,-19-17 0,54 17 187,17-18-188,-17 18-15,0 0 16,17 0 0,-18 0-1,19 0 1,34 18-16,1-1 15,35 18 17,17 1-17,-17-19 1,17 19 0,1-1-1,-36-17 1,-17-18-1,-54 17 1,36 1 0,35-1-1,-52 1-15,52 0 16,141-1 15,195 1-15,-36-18-1,494 0 17,-671 0-17,19 0 1,-89 0 0,-106 0-16,0 0 31,-17 0-16,-1 0 1,1 0 0,0 0 46,-1 0-46,1-18-1,17-17 1,-35 17 0,0 1-1,-35-18 1,0 17-16,-106-17 16,-71 17-1,-300-35 16,-87 53-15,211 0 0,88 0-1,176 0 1,54 0 0,52 0-1,0 0 16,1 0-15,-1 0 0,1 0-1,-1 0 1,0 0 0,1 0-1,-36 0 1,17 0-1,-34 0 1,-36 0 0,0 0-1,36 0-15,-89-18 16,18-17 0,0 18-1,17-1 1,1 18 15,17-35-15,71 35-1,-1-18 17,19 18 108,52 0-93,-17-18-31,-1 18-16,1 0 15,17 0 1,18 0 0,18 0-1,-1 18 1,-34-18-1,69 35 1,1-17 0,18 0-1,-36-1 1,-18 1 0,-34-18-16,-19 0 31,19 17-16,34-17 1,18 0 0,53 0-1,18 0 1,159-17 0,-18-1-1,52 1 1,1 17-1,-124 0 1,-52 0 0,-177-18 171,-71 0-187,-87 1 16,69-19-1,-352 19 17,300 17-17,71 0-15,-19 0 16,37 0-16,-1 0 16,0 0-16,0 0 15,-18 0 1,36 0-16,0 0 15,-18 0 1,0 0 0,-35-18-1,-124 0 1,106 18 0,-194 0-1,0-17 1,18 17-1,53-35 1,123 35 0,71 0-1,52 0 157,72-36-156,16 36-1,54 18 1,0 17 0,17 0-1,142 18 17,-18-53-1,-247 0-16,17 0-15,18 0 16,71 0 0,0-17-1,-53 17-15,158-18 16,-17 18 0,35 0-1,-17 0 1,-106 0-1,-36 18 1,-17-18 0,-71 0-1,-17 0 1,0 0 15,-1 0-31,1 0 16,0 17-1,35-17 1,-1 0 0,-16 0-1,17 0 1,17 0 0,-35 18-1,71-18 1,35 0-1,-52 0 17,52 0-32,-18 0 15,36 0 1,-18 0 15,159-35-15,-53-18-1,0 0 1,-71 35 0,-17 1-1,-106-1 17,-36 18-32,1 0 15,17 0 1,36 0-1,17 0 1,0 0 0,1 0-1,-1 0 1,141 0 15,-17 0-15,70-18-1,-88-17 1,-71 35 0,-105 0 46,-36 0 32,-17 18-94,0-1 16,-71 36-16,35-35 15,1 0-15,-36 17 31,-70 0-15,-1 0 15,71-17-15,-35 17 0,88-35-16,-35 0 15,35 18-15,-105 0 16,-36-1-1,-106 36 1,-141 18 0,176-18-1,36-18 17,17 0-17,89-17 16,105-18-15,0 0 47,1 0-48,-1 0 1,1 0-16,-1 0 31,18 17 78,18 1-109,34 0 16,37-1-16,175 36 16,54-35-1,123-18 17,-283-18-17,-105 1-15,-35 17 16,17 0 78,-35-18-79,0 0 1,-53 18-16,-229 0 15,141 0 1,0 0-16,-247 0 16,-35 18-1,17 0 1,177 17 0,70-17-1,-71-18 16,72 17 1,87-17-32,-88 18 15,-88-1 1,71-17 0,-318 0-1,-194 36 1,300-36-1,141 0 1,106 0 0,88-18-1,36 18 235,-1 0-203,0 0-16</inkml:trace>
</inkml:ink>
</file>

<file path=ppt/ink/ink2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0:58:03.31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2628 0,'0'18'109,"-35"-1"-109,0 1 16,-54 0-16,36 52 16,-158 36-1,52 0 1,-88 106 0,124-107-1,-1 90 1,-88 87-1,1 35 1,52-70 0,71-35-1,35-124-15,18 18 16,35 17 15,0-17-15,0 18-1,53-19 1,52 72 0,-34-124-1,-18-18-15,106 0 16,70-35 0,36-53-1,-54-52 1,-34-37-1,-72 37 1,19-19 0,-89 18-1,18 18 1,-18 0 0,1-18 15,-36 36-16,0 34 1,-18-17 0,-17-17-1,-36 17 1,-52 18 0,17 17-1,-53 18 1,18 0-1,-71 18 1,1 35 0,-19 17-1,72-35 1,52 1 15,35-1-15,54-17 124</inkml:trace>
</inkml:ink>
</file>

<file path=ppt/ink/ink2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19:34.18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6685 0,'36'18'109,"-19"-18"-109,1 17 16,0 1-16,-1 0 16,71-1-1,36 19 1,-1-19 0,212 19-1,-123-36 1,17 0-1,-87 17 1,-19 1 0,-17 17-1,0-17 1,17 17 15,-52-17-15,-18-1-1,-18 1 1,0-18 0,0 35-1,36-17 1,52-1 0,-87 1-1,-72-18 220,1-18-220,-35-17-15,17 18 0,-88-1 31,17 0-15,1 1 0,70 17-16,0-18 15,-71 18 1,-17 0 0,-229 0-1,176 0 1,35 0-1,71-18 1,35 18 0,35 0-1,1 0 267,-1-17-267,0-1 1,18 0-16,-17 1 15,-19-1 1,-34-17 0,52 17-16,1-17 15,-36 0 1,-18-1 15,36-16-15,70-72 15</inkml:trace>
</inkml:ink>
</file>

<file path=ppt/ink/ink2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19:36.33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5380 0,'18'0'125,"34"18"-109,107 34 0,0-52-1,-18 18-15,35-18 0,248-18 16,-195 1 0,371-36-1,-406 18 1,-71 17-1,-87 18 1,-1 0 0,-17 0 77,-1 0-77,36 0-16,-18 0 16,-17 0-1,0 0 1,-1 0 0,-34 35 77,-19-17-77,-17 17-16,-17 0 16,17 1-16,-18-19 15,-105 54 1,17-36-1,18 0 1,88-35-16,-17 0 16,-54 18-1,71 0 1,-35-1 0,0-17-1,0 18 1,-36-18-1,-34 18 1,34 17 0,18-35 15,-17 0-15,17 0-1,18 0 1,17 0-1,1 0 1,-1 0 0,53 0-1,-17 0 1,17 0 0,1 0-1,105 0 251,88 0-266,54 0 15,-19 0 1,319 0-16,-37-53 16,-69 18-1,-160 35 17,-193 0-17,-53 0-15,-1 0 16</inkml:trace>
</inkml:ink>
</file>

<file path=ppt/ink/ink2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19:38.4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9419 0,'35'0'110,"53"0"-110,-17 0 15,34 0-15,54 18 16,-18-18-16,142 35 15,16 18 1,72-53 15,-248 0-15,-105 0 0,53 0-1,-19 0 1,54 0-1,-18-18 1,-35-17 0,-35 35-1,-18-18 173,-71 1-188,1-1 15,-18-17-15,0 17 16,-71-17 0,35 17-1,36 1 1,0-1 0,0-17-1,0 35 1,17-18-16,18-17 15,-212 17 1,107 18 0,34 0 15,71 0-15,0 0-1,36 0 95,-19 0-95,19 0-15,-1 18 16,-17 0-1,-71-1-15,88 1 16,71-18 218,71 0-218,35 0-16,-18-35 16,70 35-16,-34-18 15,176 18 1,-124 0 0,-176 0-16,-18 0 15,-17 0 63,17 18-62,0-1-16,1-17 16,-19 0-1,-17-53 79,0-88-78</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0:34.29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3528 9719 0,'35'0'297,"1"0"-297,-19 0 16,19 0-16,52 0 16,-35 0-1,35 0 1,-53 0-16,0 0 15,18-18 17,18 18-17,-18 0 1,17 0 0,-17 0-1,71-17 1,-54 17-1,-17 0 1,18-18 0,35 18-1,-36-35 1,1 35 0,17 0-1,-53 0 16,1 0-15,52-18 0,-18 18-1,-34 0 1,34 0 0,-17 0-1,-35-35 1,17 35 15,35 0-15,-34 0-16,105-18 15,-35-17 1,17 17 0,54-17 15,-125 35-16,107-18 1,-88 18 0,35-17-1,-18 17 1,35-18 0,-52 18-1,35 0 1,-53 0-1,70 0 1,1 0 0,-54 0-1,-17 0 1,106-17 0,-71 17-1,-35 0 1,17 0 15,54 0-15,-89 0-1,53 0 1,36 0 0,-54 0-1,36 0 1,18 0-1,-54 0 1,1 0 0,-36 0-1,0 17 1,-17-17 31,0 0-16,52 0-15,71 0-1,-35 0 1,-18 0-16,-52 18 16,-19-18-1,1 0 220,-18 17-173</inkml:trace>
</inkml:ink>
</file>

<file path=ppt/ink/ink2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19:40.2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7020 0,'18'-17'110,"123"17"-95,35-18-15,300-35 16,-229 18 0,177 17-1,-72 18 1,-211 0 0,-105 0-1,-19 0 63,1 0-78,0 0 16,17 0-16,88 0 16,-52 18-1,-53-18 1,-54 0 171,-34 0-171,-1 0-16,-123-35 16,106 17-1,-18 0-15,-88-35 16,-18 0-1,107 36 1,-19 17 0,18-18-1,-17 18 1,17 0 15,18 18-31,-18-18 16,-18 17-1,19-17 1,34 0 0,53 18-1,1-18 1,-1 0 0,-17 0-1,0 18 1,17-1-1,0-17 1</inkml:trace>
</inkml:ink>
</file>

<file path=ppt/ink/ink2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19:41.27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9243 0,'53'-18'157,"-35"18"-142,-1 0-15</inkml:trace>
</inkml:ink>
</file>

<file path=ppt/ink/ink2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24:31.89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10566 0,'17'0'16,"-17"-18"140,53 0-156,0 18 16,0 0-16,71-17 15,-18 17 1,17-18 0,18 18-1,-17-17 16,34-1-15,-87 18-16,52 0 16,-34 0-1,16 0 1,-69 0 0,-1 0-1,0 0 1,0 0-1,71-18 1,-17 18 0,16-35-1,19 17 1,-18-17 0,17 0 15,-88 17-16,1 0 1,34 18 0,-34 0-1,-19 0 1,-52 18 109,-18 0-109,0-1-16,0 1 15,-35 17 1,53 1-1,-1-19 1,19-17 0,-1 0 15,0 18-31,1-18 16,-1 0-1,-17 18 1,-53-18-1,0 35 1,-54 0 0,-16 0-1,69-17-15,-69 0 16,52 17 0,0-17 15,-17 17-16,105-35 1,-17 17 0,17-17-16,-35 18 15,18-18 1,17 18 0,-17-18-1,0 17 1,-1-17-1,19 0 17,-19 0-17,1 0 1,18 18 0,-36 0-1,0-18 16,35 17-31,0-17 16,-35 18 0,-70-53-1,-36-1 1,106 1 0,18 17-1,70 1 95,54-18-95,-1 35-15,-35-18 16,52 18-1,19-18 1,-36 1 0,0 17-1,1-18 1,16 0 0,-52 18-16,53-17 15,18 17 1,-19-18-1,-16 0 1,-36 18 0,-1-17-1,-16 17 1,34 0 15,1 0-15,17 0-1,-53 0 1,-17 0 0,17 0-1,18 0 1,-35 0 0,17 0-1</inkml:trace>
</inkml:ink>
</file>

<file path=ppt/ink/ink2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27:05.82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3175 9843 0,'18'0'109,"0"0"-93,-1 0-1,1 0 1,0 0 0,17-18 15,-18 18-31,19 0 16,-19-18-1,19 18 1,-1 0-1,-17 0 1,17 0 0,18 0-1,17 18 1,19-18 0,-19 0-1,18 0 1,0 0-1,1 0 17,-19 18-17,54-18 1,-18 0 0,88-36-1,105-17 1,-105 0-1,-52 53 1,-54 0 0,-71 0-1,1 0 32,0 0-47,-1 0 16,19 0-1,-19 0 1,36 0 15,-18 0-15,18 0 0,53 0-1,-18-17 1,-35 17-16,0-18 15,-18 18 1,-17 0 0,-88 0 140,-19 0-140,-69 0-1,87 0-15,-17 0 0,35 0 16,-53 0-16,0 0 15,-52-18 1,-1 18 0,88 0-1,54 0 1,-1 0 31,-35 0-32,35 0 1,1 0 0,-1 0-16,0 0 31,1 0-15,-1 0-1,-17 0 1,0 0-1,-1 0 1,19 0 0,-1 0-1,0 0 1,1 0 0,-1 0-1,1 0 16,-1 0-15,0 18 0,-17-18-1,0 0 1,-71 18 0,0-1-1,18-17 1,53 18-1,-1-18 1,19 0-16,-1 0 16,-88 18-1,-17 17 1,17-35 0,-35 18-1,-18-1 16,124-17-15,-1 0 0,19 0-1,-1 0 1,1 0 31,34-17 547,18-19-579,-17 19 1,0-1-16,35-53 31,-18 54 172,35-1-187,142-17 15,-177 35-15,1 0-1,-19 0 17,1 0-1,0 0-16,17 0-15,-17 18 16,-1-18 0,36 17-1,-35-17 1,35 18 0,-18-18-1,0 0 1,18 0-1,0 0 1,-18 0 0,36 0-1,-36 0-15,89-18 16,17 1 0,35-1 15,53 18-16,36 0 1,-194 0 0,17 0-16,-35 0 15,17 0 1,-35 0-16,18 0 16,-35 0 15,0 0 63,-1 0-79,1 0-15,-36 18 281,-35-18-281,0 17 16,-17-17-16,-1 0 0,18 0 16,-88 0-1,0 35 1,-18-17 0,54-18-1,-1 18 16,88-18-15,1 0 0,-1 17 31,-17-17-32,17 0 1,0 0-1,1 0 17,-19 18-17,-16-18 1,16 0 0,1 0-1,0 0 1,17 0-16,0 0 47,1 0 78</inkml:trace>
</inkml:ink>
</file>

<file path=ppt/ink/ink2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27:09.17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3246 10866 0,'18'-18'141,"-1"18"-125,18-18-16,124-17 31,-88 35-31,-18 0 16,0 0-16,0 0 15,-18 0-15,18 0 16,53 0 15,-89 0-15,18 0-1,1 18 1,-19-18 0,19 0-1,17 0 1,-18 0-1,0 0 1,0 0 0,-17 0-1,53 0 1,-18 0 0,17 0 15,18 0-16,0-18 1,1 0 0,-1 1-1,-18 17-15,-34 0 16,122 17 0,-34 1-1,-18-18 1,-18 0-1,18 0 1,-71 0 0,18 0-1,0 18 1,-35-18 0,-1 0 15,1 0 16,-1 0-32,1 0 17,-18 17-17,-18 1 173,-123 0-188,0 17 15,18-18-15,-18 19 16,0-36 0,88 0-1,35 0 1,0 0 78,-35 0-94,-35 0 15,18 0-15,-19 17 16,-52 1-1,-229 17 1,158-17 0,71-18-1,88 0 1,18 0 0,0 0-1,-18 0 1,17-18-1,-34 1 1,17 17 0,35 0-1,-17 0 17,0 0-17,17 0 1,1 0-1,87-18 173,71 18-172,53-35-16,18 17 15,35 18 1,317-35-1,-70 17 1,53-35 0,-318 18-1,-141 17 1,-70 18 0,0-17-1</inkml:trace>
</inkml:ink>
</file>

<file path=ppt/ink/ink2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0:09.2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3211 12259 0,'17'0'78,"1"-18"-78,0 18 16,-1 0-16,1-17 16,-1-1-1,19 18 1,-1-18-1,0 1 1,1-18 0,16 17-1,-34-17 1,53-1 0,-18 19-1,17-19 1,-52 19-1,-1-18 1,19-1 0,-1 19-1,-17-1 1,17 0 0,0 18-1,0 0 1,1 0-1,-1 0 1,-17 0 0,-1 0-1,19 0 1,-1 0 0,0 18 15,0 0-16,1 17 1,-19-17 0,36 17-1,-17 0 1,-1 0 0,0 1-1,0-1 1,1-35-1,-19 35 1,19 0 0,16 1-1,-34-1 1,17 0 0,1-17 15,-19-18-16,1 0 157,-53 0 63,-1 0-235,1 0 15,-18 0-15,-17 35 16,-71 1 0,17-1-1,-52 18 1,52 0-1,18-18 1,-17 0 0,35 0-1,-36 1 1,1-1 0,87-17-1,-52 35 1,18-18-1,34-35 1,89 0 203,-35-18-219,17 1 15,-17-1 1,17-17 0,-35 17 109</inkml:trace>
</inkml:ink>
</file>

<file path=ppt/ink/ink2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0:10.8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3193 12612 0,'0'-35'156,"53"17"-156,17-17 16,-17 17-16,0-17 0,124-53 31,-19 17 0,-34 18-15,52 0 15,-17-17-15,-71 52 0,-52 18-1,-1-18-15,-18 18 0,19-17 16,-19 17 15,-34 0 188,-1 0-204,0 17 1,1-17 0,-1 18-16,-17 0 15,0-1 1,-1 1 0,-52-1 15,53-17-16,-36 53 1,1-35 0,34 0-16,-34 17 15,35-17 1,17-1 0,0-17-1,18 18 95,36 0-95,-1-18-15,18 0 0,88 0 16,-88 0-1,70-36 1,-17 1 0,18-18-1,-1 0 1,-17 18 0,-71 17-16,0-17 15,1 17 16,-19 18 16,-17-17 78</inkml:trace>
</inkml:ink>
</file>

<file path=ppt/ink/ink2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0:13.90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3140 13511 0,'53'0'62,"0"0"-46,0-17-16,0 17 15,17 0-15,-17 0 16,35 0 0,-17-18-1,17 0 1,-17 18-1,17-17 1,-70 17-16,52-18 16,36-35-1,-53 36 17,0-1-17,0 18 1,70 0-1,-70-35 1,-35 35 0,17 0-1,36 0 1,-1 0 0,1 35-1,-36-35-15,-17 0 16,34 18-1,19-1 1,35 1 0,-36 0-1,19-1 17,-36 1-17,-18-18 1,0 0-1,18 17 1,-18-17 0,36 0-1,-18 0 1,-36 0 0,1 0-16,17 0 15,1 0 1,-1 0-1,0 0 1,0 0 15,1 0-15,-19 0 0,36 0-1,-17 0 1,-19 0 15,1 0-15,-1 0 124,-34 0-30,-36 0-95,-71 0 1,36 0 0,-71 0-16,54 0 15,-36 0-15,52 0 16,-211 36-1,159-19 17,36 19-17,-54-1 1,-229 36 0,229-36-1,18 0 1,70-17-1,18-1 1,18 1 0,17-18 452,1 0-452,-1 0-16,1 0 0,-1-18 16</inkml:trace>
</inkml:ink>
</file>

<file path=ppt/ink/ink2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1:07.0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1800 2663 0,'0'0'0,"35"0"172,53 18-172,-17-18 16,34 0-16,-16 0 15,52 0 1,106 0 0,-106 0-16,88 18 15,-105-1 1,-36-17 0,-71 0-1,1 0 1,0 18 31,-1 0-32,-17-1 204,-17 19-203,-36 17-16,-18 35 15,1 18-15,-72 70 16,90-106 0,-19 19-16,18-36 15,-70 123 1,52-53-1,36-34 1,-18-19 0,0 36-1,-18 18 1,-34 17 0,34 0-1,36-106-15,-1 36 16,1-36 15</inkml:trace>
</inkml:ink>
</file>

<file path=ppt/ink/ink2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1:57.79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3264 7567 0,'17'0'140,"1"0"-140,35 0 16,-18 0-16,0 0 16,18-35-1,71 17 1,-18 1-1,35-19 1,35 1 0,300-53-1,-141 53 1,-158 35 0,-89 0-1,-70 0 16,17 0-15,0 0 47,0 0-63,1 0 15,17 0-15,17 0 16,301 0-1,-89 17 1,106-17 0,0 0-1,-88 0 1,-212 0 0,-70 0-1,-36 18 313,-123-1-312,-71 19-16,-370 17 16,300-18-1,-36-35-15,-140 0 16,264 18-1,35-18 1,53 0 0,18 17-1,53-17 1,-1 18 0,1-1 15,-18-17-16,0 18 1,-52 0 0,52-18-1,35 0 17,-35 17-17,35-17 1,-17 36-1,0-36 1,0 17 0,-1 1-1,-70 17 1,18-17 0,0 17-1,53-35-15,-18 18 16,18-1-1,-1-17 17,19 0-17,-1 18 1,-35 0 0,18-1-1,17-17 1,1 0-1,-1 0 95,53 0-48,0 0-46,18 0-16,0 0 16,36 0-16,-19 0 15,142 0 1,-1 0-1,89 0 1,0-17 0,-35-36-1,140 0 1,19 0 0,-1 35-1,-53 18 1,-34-35-1,-266 35 17,-52 0-17,-1-18 110,36 18-109,0 0-16,-35 0 0,0 0 16,-1 0-1,1 0-15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2:24.76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2276 5327 0,'35'0'125,"-17"0"-109,-1 0-16,36 0 16,-17 0-16,-1 0 15,35 0 1,-17 0-16,53 0 15,53-35 1,0 35 0,17-18-1,-70 18 17,0-18-17,35 18 1,-106 0-1,36 0 1,52 0 0,-17 0-1,70 18 1,-123 0 0,18-18-1,-1 17 1,-34-17-1,69 0 1,-34 0 0,52 0-1,-17 18 17,-70-18-17,-1 0 1,0 0-1,0 18 1,1-18 0,70 17-1,-54 1 1,19 0 0,-53-18-1,-1 0 1,1 0 31</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1:11.2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12188 0,'18'0'110,"17"0"-110,318-105 15,-283 105 1,36 0-16,106 0 15,-71 0 1,0-36 15,-106 36-15,18 0 0,-18 0-1,71 0 1,-35 0-1,-1 0 1,19 0 0,-72 0-1,36 0 1,0 0 0,35 0-1,-17 18 1,-18-18-1,53 0 1,-71 0 15,0 0-15,-17 0 0,211 0-1,-176 0 1,35 18-1,-35-18 1,-35 0-16,-1 17 16,36-17-1,18 0 1,52 0 0,-34 0-1,-19 0 1,1 0-1,17 0 17,176 0-1,-105-17-15,-53 17-1,-53-18 1,17 18-1,54-18 1,-18 1 0,0-19-1,-18 36 1,-53 0 0,530-17-1,-495 17 1,89 0-1,-36 17 17,-70-17-17,0 0 1,-18 18-16,18-18 16,-17 0-1,-1 0 1,35 18-1,-17-18 1,582-124 15,-617 124 219,370 212 63,-388-177-298,18 0 1,-1 1-16,-17-19 16,0 19-1,53 52 1,-53-70 0,0-1 77,0 1-61,0-36 155,88-123-171,18 18-16,-53 70 15,0-71 1,18 54 0,34-36-1,-34 53 1,-53 0-1,35 18 1</inkml:trace>
</inkml:ink>
</file>

<file path=ppt/ink/ink3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00.90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3405 8961 0,'17'0'125,"1"0"-110,70 35 1,53 0 0,53-35-1,-123 0 1,35 0-16,88 0 16,17 0-1,1 0 1,88-35-1,-18 35 1,-158-18-16,34 18 16,1 0-1,-35 0 1,-1 18 15,-17-1-15,0 1-1,-18-18 1,35 0 0,-17 0-1,35 0 1,18 0 0,0 0-1,229-18 1,53-52-1,-71 35 1,18-18 0,53-18-1,-159 54 17,-87-19-17,-90 19 1,-158 17 249,-35 0-249,-35 0-16,-36 0 16,-300 35-1,-140 18 1,-72 0 0,389-18-16,-124 18 15,248-35 1,87-18-1,36 0 1,17 17 0,1-17-1,-54 18 1,-70-1 0,-229 36-1,-54-53 16,1 18-15,-106-18 0,211 0-16,-105 35 15,194-35 1,158 0 0,36 0-1,17 0 16,0 0-15,-17 0 0,0 0-1,17 0 1,-17 0 0,17 0-1,1 0 1,34 0 249,72-17-265,-19 17 16,36-36-16,159 1 16,34-18-1,-140 18 1,-18 17-16,71 18 31,-36 0 0,-140-17-31,34 17 16,-17 0 0,18 0-16,34 0 15,-34 0 1,176-18 0,-53 0-1,-35-35 1,52 36-1,213-54 17,-142 18-17,53 0 1,-35 1-16,-35 16 31,-36 1-15,-70 17-1,-107 18 1,-34 0 0,0 0 77,35 0-77,-36 0 0,1 0-1,0 0-15,-1 0 16,19 0 0,-19 0 15,1 0-16,17 0-15,89 0 16,-19 0 0,19 0-1,-54 0 1,-52 0 0</inkml:trace>
</inkml:ink>
</file>

<file path=ppt/ink/ink3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04.76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3405 10231 0,'17'0'32,"1"0"-17,17 0 1,-17 0 0,-1 0-16,1 0 15,17 0-15,18 0 16,194-18-1,0 0 1,18 1 0,-1-36-1,-105 35 17,18 0-17,-125 18 1,-34 0-16,70-17 15,-35-1 1,53-17 0,0 17-1,17 18 1,-17 0 0,18 0-1,-71 0 1,52 18-1,54-18 1,0 0 0,70 0-1,-70 18 17,-89-18-32,125 17 15,-37-17 1,-34 18-1,-18-18 1,-36 17 0,18 1-1,-35-18 1,-17 0-16,-1 0 16,53 18-1,0-18 1,53 17-1,0 1 1,-17-18 0,-1 35-1,-34-35 1,-19 0 0,-35 0 93,-17 0-93,0 0-16,-1 0 15,1 0 1,0 0-16,-1 0 15,1 0 1,-1 0-16,19 0 16,-19 0 15,19-17-15,-19 17-1,36-18 1,-35-17-1,17 35 1,-52 0 281,-89 35-281,53-35-1,0 0 1,-141 53-16,70-53 15,-193 18 1,140-1-16,-122-17 16,-19 35-1,-105-17 1,-53 17 0,123-35-1,53 0 16,194 0-15,-17 0 0,17 0-1,-53 0 1,-88 0 0,124 18-16,-19 17 15,-87 1 1,35-1-1,106-17-15,-71-1 16,-17 18 15,141-35-31,-1 0 32,19 0 30,-19 18-62,-34 0 16,34-18-1,-34 0 1,35 17 0,-18-17-1,35 0 1,0 0-1,36-17 142,0-1-142,-1 18-15,-17-18 16,36-17 0,-1 18-1,-17-1 1,-1 18-1,36-18 17,-35 1-32,52-19 15,-17 19 1,88-36 0,-52 35-16,34-17 15,36 35 1,-18 0 15,71-18-15,-18 18-1,-36 0 1,1 0 0,0 0-1,0 0 1,52-17-1,230-72 1,-70 36 0,-36 18-1,-71-18 1,-34 36 15,-89 17-15,-53 0-1,-35 0 1,-18 0 0,0 0-1,18 0 1,-35 0 0,35 0-1,0 0 1,-18 17-1,36 1 1,17 0 0,18-1-1,-36-17 1,-34 0 0,-19 0 93,1 0-93,-1 0-16,19 0 15,17 0 1,17 0-16,-17 0 0,0 0 15,0 0 1,70 0-16,-34-35 16,-36 17-1,123 1 1,-70-1 0,-36 18-1,1-18 16,-36 18-15,-17 0 0</inkml:trace>
</inkml:ink>
</file>

<file path=ppt/ink/ink3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07.1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3087 14129 0,'71'-36'94,"70"19"-94,194-36 16,-35-18-1,-141 54 1,88-19-1,-71 36 1,-106 0-16,1 0 16,-18 0-1,-18 0 1,89 0 0,17 0-1,-71 0 1,195 53-1,52-35 1,54 35 0,-54-18-1,160 18 1,-372-53 0,125 18-1,-142-18-15,71 0 16,-36 0-1,36 0 1,88 0 0,53 0-1,-18 0 1,18 17 0,-106 1 15,-141-18-16,-141-18 267,-106-17-267,88 35 1,-71 0-16,19-35 16,-160 35-16,195-18 15,-19 18 1,-69 0-1,105 0 1,-18 0 0,19 0-1,-36 0 1,-18-35 0,-35 0-1,-265 35 1,36-18-1,52 0 1,142-17 15,106 35-15,17 0 0,53 0-1,-35 0 1,-71 0-1,-88 0 1,-53 0 0,-17 0-1,-89 18 1,212-1 0,123-17-1,71 18 1,106-18 187,0-53-203</inkml:trace>
</inkml:ink>
</file>

<file path=ppt/ink/ink3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15.93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5503 0,'35'18'141,"53"-18"-125,-35 18-16,0-18 15,17 35-15,36-35 16,-18 18 0,-35-18 15,-17 0-16,-19 0 1,19 35 0,-1-18-1,18-17 1,53 18 0,-71 0-16,71-1 15,35 19 1,18 17-1,70-18 1,18 35 15,-124-34-15,-35-19 0,-70-17-1,0 0 1,-1 18 156,1-18-157,0 0-15,17 0 0,0 0 16,0 0 0,18 0-1,-35 0 16,-89-35 157,-17-1-172,-53-34-1,-18 35 1,18-18-1,124 35 1,-1 18 0,18-18 62,-18 18-63,-35 0 1,18-17-16,-35-1 16,34 18-1,1 0 1,0-18-16,0 1 16,17-1-1,-17 18 1,-1-17-1,19-1 1,-19 0 0,1 1-1,0-1 1,17 18 0,-17-35-1,-18 17 1,-35-17-1,-18 17 1,-53 1 15,89-1-15,17 18 0,0 0-1,0 0 1,0 0-1,-53 0 1,53 0 0,-17 0-1,34 0 1,1 0 0,18 0-1,-19 0 1,19 18-1,-1-18-15,0 0 32,1 0 15,70 0 62,0 0-93,52 0-1,19 0 1,-107 0-1,72 17-15,-72-17 16,19 0 0,-1 0 15,-17 0-15,52 18-1,-17-18 1,-18 17-1,1 1 1,16-18 0,37 18-1,-54-1-15,88 36 32,-17-17-32,35 16 31,-88-34-31,0 17 15,-18 1 1,1-19 0,17 1 15,35 0-15,0 17-1,-17-18 1,-1 19-1,1-1 1,87 0 0,-105-17-1,0 0 17,0-18-17,-141 0 220,-71 0-220,36 0 1,70 0-1,35 0 1,1 0-16,-1 0 16,0 0-16,-17 0 31,-18-18-15,-88-35-1,0 0 1,-53 0 15,141 36-31,-53-19 16,53 19 15,36-1-15,-1 18-16,-35-18 15,-18-17 1,19 17-1,-1 1 1,35 17 0,0-18-1,-35 1 1,-35-1 0,18 18-1,-19 0 1,1 0-1,35 0 1,36 0 0,-19 0-1,19 0 1,-1 0 0,1 0 15,34 0 109,36 0-140,53-18 16,-53 18 0,-18 0-16,0-17 15,36 17 1,-53 0 0,-18-18-16,35 18 15,0 0 1,-17 0-1,-1 0 1,1 0 0,0 0 15,-1 0-31,1 0 16,17 0-1,-17 0 1,35 0-1,17 18 1,-17-1-16,88 1 16,18 0 15,159 52-15,-230-52-1,106 17 16,-106-17-15,-53-18 31,-17 0-47,0 17 16,-1-17-1,1 0-15,0 0 16,17 0-1,0 0 1,-88 0 140,0 0-140,-123-88 0,88 70-1,-71-34-15,18-1 31,70 35-31,-70-17 16,71 17 15,34 18-15,1 0 15,17 0-31,1 0 16,-1 0-1,0 0 64,1 0-48,52 0 94,0 0-110,-17 0-15,53 0 16,-36 0-16,18 0 16,53 0-1,-53 0 1,-18 0 0,18 0-1,-18 0 1,36 0-1,-1 0 1,-52 18 15,17-18-15,0 0 0,1 17-1,-19-17 1,36 0-1,-35 0 1,-1 0 15,-52 18 141,-18-18-156,-88 18-1,0-18 17,70 0-32,-17 0 15,35 0 1,18-18 0,0 0-16,-89 1 15,71-1 1,-70 0-1,-1 18 1,36-17 0,-53-1-16,35 18 15,36 0 1,-1 0 15,54 0-15,-19 0-1,19 0 1,-19 0 0,19 0-1,-19 0 1,1 0 0,18 0-1,-1 0 1,0 0 31,1 0-16,34 18 31,54-18-46,52 17 0,-17-17-1,35 0 1,-53 0-16,-35 18 16,53 17-1,0-17 1,-35 0-1,52 35 1,-35-36 0,36 1-1,-18 17 17,-1 0-17,-87-35 1,-53 0 109,-36 0-110,18 0-15,0 0 16,-70 0-16,70 0 16,0 0-1,-35 0-15,-36 0 32,-17 0-17,35 18 1,-35 0-1,18-18 1,17 35 0,35-35-1,19 0 1,34 0 0,0 0-1,-17 0 1,17 0 46,89 18 16,17 17-62,-17-18-16,17-17 16,-18 18-16,230 0 15,-106-1 1,-88 19 0,-35-36-1,-36 0 1,-17 0-1</inkml:trace>
</inkml:ink>
</file>

<file path=ppt/ink/ink3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19.6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3228 8255 0,'18'0'62,"35"0"-46,-36 0-16,1 0 0,17-18 15,71-17 1,0 17 0,18-17-1,-19 18 1,-69-1-16,52 0 31,71 1-15,-124-1-1,35 0 1,36 18 0,-53-17-1,18 17 1,-1 0-1,1 0 1,17 0 0,18 0-1,17-18 1,71 18 15,-88-18-31,-18 18 31,36 0-15,-36 0 0,-17 0-1,-18 0 1,17 18 0,54 0-1,34-1 1,107 1-1,17 17 1,265 1 15,-353-1-15,35 18 15,-17 17-15,35-34-1,-35-19 17,-71-17-17,-88 0 1,52 18-16,-69-18 31,-195 0 532,-70-35-548,17 17-15,-35-17 16,71 17 0,-124-35-1,176 35-15,36 1 16,53-1-1,17 18 32,-35-17-31,0 17 0,-88-18-1,71-17-15,-71 35 16,-442 0-1,407 0 1,35 0 0,53 0-1,52 0 1,19 0 0,-1 0-1,-70 17 1,-18 19-1,-17-19 1,-36 18 15,53-17-31,-106 35 32,107-35-17,-54 35 1,53-36 15,53 1-31,18-1 0,-36 1 16,-35 0-1,-35 17 1,-53 0 0,0 18-1,-106-35 1,71 17-1,-35 0 1,17-35 0,176 18-1,53-18 17,36 0 124,35-18-141,18 1-15,17-18 16,0 17 0,18-17-16,-36 17 31,-34 0-15,-19 18-1,1 0 1,-18-17-1,35 17 1,0 0 0,18-18-1,53-17 1,18-1 0,-19 19-1,37-18 1,-54 17-1,-18 18-15,-34-18 16,17 1 0,-1 17-1,19 0 17,88 0-17,-106 0 1,17 0-16,54 0 15,34 0 1,1 0 0,-71-18-1,36-17 1,17 17 0,-70 0-16,105-34 15,-53 34 1,54-17-1,-18 17 1,52-17 15,142 17-15,-194 18 0,-1 0-1,-105 0 1,0 0-1,-17 0 1,16 0 0,19 18-1,53-1 1,158 54 0,-88-53-1,-71-18 1,-52 0-1,-54 0 17</inkml:trace>
</inkml:ink>
</file>

<file path=ppt/ink/ink3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46.0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3581 7849 0,'18'0'171,"52"18"-171,-52-18 16,17 0-16,0 0 16,36 18-1,-36-1 1,-17-17 0,17 18-1,0-18 1,-17 0-1,17 18 1,1-18 15,-1 0-15,0 0 0,0 0-1,1 0 1,-19 0-1,36 0 1,0 0 0,35 17-1,-17-17 1,52 0 0,-52 35-1,17-35 1,-17 0-1,-1 18 1,-34-18 15,-1 0-15,-17 0 0,-1 0-1,36 18 1,-35-18-1,17 0 1,0 17 0,1-17-1,-19 18 1,36-18 0,18 0-1,70 18 1,-71-18-1,1 0 17,-53 0-17,34 0 1,1 0 0,-35 0-1,70 0 1,-53 0-1,-17 17 1,17-17 0,1 0-1,17 0 1,-1 0 0,19 0-1,-36 0 1,54 0-1,-54 0 1,35 0 15,-52 0-31,53 0 16,-19 0 0,1 18-1,36 0 1,16-1-1,-16-17 1,-1 0 0,53 0-1,-53 0 1,-35 0 0,-18 0-1,18 0 1,-35 0-1,35 0 17,-18 0-17,18 0 1,-18 0 0,1 0-1,-19 0 1,18 0-1,18 0 1,53-17 0,-71-1-1,1 18 1,17-18 0,35 18-1,88 0 1,-70 0 15,-53 0-15,-35 0-1,-71 0 251,17 18-266,-16-18 16,-19 18-16,-17 34 31,52-52-31,1 18 0,18-18 15,-19 0 1,19 0 15,-19 0-15,1 0 0,17 0-1,-34 0 1,16 0-1,19 0-15,-1 0 16,0 0 0,1 0-1,-19 0 1,1 0 0,18 0 15,-107 0-16,53 0 1,-17 0 0,0 0-1,35 0 1,18 0 0,17 0-1,-52 0 1,-36-18-1,-18 1 1,-34-1 0,-1 1-1,-70 17 17,123 0-17,-176-18 1,123 18-1,35 0 1,1 0 0,-18 0-1,35 0 1,-123 0 0,52 18-1,18-1 1,54 1-1,34-18 1,-70 17 15,0 36-15,70-35 0,-123 17-1,-35 18 1,17-18-1,142 1 17,52-36-17,36 0 126,52-18-125,195-17-1,-124 17-15,18 18 16,229-17-1,-247 17 1,-35 0 0,0 0-1,-54 0 1,-34 0 0,17 0-1,1 0 1,-19 0-16,72-18 15,34 18 1,-17 0 0,-36 0-1,1 0 1,-18 0 15,0 0-15,-18 0-1,0 0 1,54-18 0,-1 18-1,18 0 1,-18 0 0,-53 0-1,0 0 1,18 0-1,35 0 1,18 0 0,18 0-1,-36 0 1,35 36 15,-52-36-15,-1 17-1,1 1 1,17-1 0,0 1-1,-17 0 1,35-1 0,-36 1-1,19 0 1,105-1 15,-141-17-31,70 0 16,-35 0-1,-70 0 17,17 0-17,0 0 1,-17 0-1,0 0 1,-36 0 203,-123 0-204,88 0 1,-35 0-16,0-17 16,35 17-16,17-18 15,-17 18 1,18-18 0,-71 1 15,-70 17-16,105-18 1,-87 0 0,34 1-1,18-1 1,1 1 0,-107 17-1,35 0 1,-87 0-1,-18 17 1,52 18 0,36 1-1,36-19 1,-36 36 0,-106-35 15,0 0 0,194-18-15,-17 17 15,70-17-15,35 18-1,0-18-15,1 0 16</inkml:trace>
</inkml:ink>
</file>

<file path=ppt/ink/ink3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52.15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3652 9331 0,'35'0'110,"106"0"-95,71 0-15,-1-35 16,1 35-16,0 0 16,140 0-1,1 0 1,-88 0 0,-195 17-16,54 1 15,-18-18 1,-36 0-1,1 18 1,17-18 0,18 17-1,70-17 1,-52 18 15,-36-18-15,18 0-1,17 18 1,-17-18 0,0 0-1,70 17 1,-35-17 0,0 0-1,1 0 1,-1 0-1,0 0 1,53 0 0,-88 0-1,-18 0 1,35 0 15,-52 0-15,-18 0-1,53 0 1,105-17 0,-52 17-1,0 0 1,0-18 0,-1 18-1,-70 0 1,36 0-1,-89 0 1,-17 0 0,-1 0-1,1 0 1,88 0 15,35 0-15,-35 0-1,-71 18 1,-70-18 172,-36 0-173,-52-36-15,52 36 16,-176-17-1,18-1 1,70 18 0,36 0-1,17 0 1,0-18 0,36 18-16,-54 0 15,-17 0 1,0 0-1,-18 0 1,0 0 0,1 0-1,-72 0 1,72 0 0,17 0 15,52 0-16,36 0 1,36 0 0,-71 0-1,17 0-15,-52 18 16,-19-18 0,-16 0-1,17-18 1,-36 1 15,54 17-31,-36-18 16,0 18 15,18-35-15,0 35-1,-18 0 1,89 17-1,17-17-15,0 0 16,-88 18 0,0 0-1,88-18 1,17 0 0,-16 17-1,16-17 1,-70 18-1,53-18 1,36 0 15,-36 0-31,-18 18 32,-17-18-17,-18 0 1,71 0-1,17 0 1,-17 0 0,0 0-1,0 0 1,17 0 0,-35 0-1,0 0 1,18 0-1,-36 0 1,-35 0 0,54 0-1,-1 0 1,17 0 0,1 0 15,17 0-16,54-18 392,-19 18-392,1 0-15,53 0 16,-19 0-16,54 0 16,18 0-1,-18 0 1,-18 0 15,-18 18-31,36-18 16,0 0-1,17 0 1,-17 0 0,18 0-1,-71 0 1,105 0-1,-87 0 1,-18 0 0,0 0-1,35 0 1,-17 0 0,17-18-1,-18 18 1,1 0 15,-36 0-15,0 0-1,36 0 1,-36 0 0,36 0-1,52 0 1,18 0-1,-70 18 1,0-18 0,-19 0-1,-16 17 1,34-17 0,1 0-1,35 0 1,-18 18 15,18-18-15,0 0-1,-1 0 1,107 0 0,-88 0-1,-19 0 1,1 0-1,18 0 1,34 0 0,72 0-1,-72 0 1,-16 0 15,-1 0-15,0 0-1,-18-18 1,54 18 0,-72 0-1,-16 0 1,34-17 0,1 17 15,-71 0-16,-36 0 79,-34 0 141,-36 0-235,-36 17 15,-52-17-15,35 0 16,-211 18-1,158 17 1,-211-35 0,246-17-1,-17 17 1,18-18 0,-18 18-1,-89 0 1,19 0-1,-1 0 1,89 0 0,-54 0-1,54 35 1,-36-35 0,0 0-1,-35 0 1,-88 0-1,-124-17 17,89 17-17,105 0 1,71 0 0,35 0-1,-53 0 1,106 0-1,-35 0 1,0 0 0,18 0-1,-19 0 1,1 0 0,-35 0-1,70 0 1,35 0-1,-35 0 17,-17 0-17,-19 0 1,19 0 0,35 0-1,105 0 141,18 17-140,195 18 0,52-35-1,-159 0 1,0 0-16,1 0 16,-1 0-16,212 0 15,36 18 1,-124 17-1,-106 1 1,17-19 0,-105 1 15,-35 0-15,123 17 15,-89-35-16,72 17 17,-124-17-32,70 36 15,-70-36-15,53 0 16,-53 17 0,123-17-1,-88 18 1,71-18-1,53 18 1,-53-1 0,-18 1 15,-106-18-31,36 0 31,-36 0-15,18 0-1,17 0 1,1 0 0,-36 0-1,0 0 1,1 0 0,17-18-16,17 18 15,18-17 1,-17-1-1,-18 18 1,-35-18 0,17 18-1,-18 0 17</inkml:trace>
</inkml:ink>
</file>

<file path=ppt/ink/ink3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2:54.73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10530 0,'36'0'125,"87"0"-125,18 0 16,0 0-16,18 0 15,159 0 1,122-52 0,-245 34-1,-54 18 1,35 0-1,-17 0 1,123 0 0,0 0 15,-52 0-15,-19 18-1,-123-1 1,-52-17-1,-1 18 1,-106-18 203,-70 0-204,0 0-15,0 0 0,-35 0 16,-142 0 0,142 0-1,105 17 1,18-17 0,-35 18-1,-53 17 1,-53 1-1,-106-19 1,194-17 15,53 18-15,18-18 0,0 18-1,0-1 1,-89 1-1,1-1 1,-19 36 0,37-35-1,52-18 1,17 0 0,-105 53-1,35-35 1,1 17-1,16 0 1,37-17 15,34-18-15,0 0 15,54 0 79,16 0-95,1 0-15,36 0 16,16 0-16,107 0 15,88 0 1,-141 0 15,105-18-15,-105-17 0,0 35-1,88-35 1,-18 17-1,53-17 1,-123 17 0,-53 18-1,0 0 1,17 0 0,-17 0-1,-35 0 1,-36 0-1,-18-18 173</inkml:trace>
</inkml:ink>
</file>

<file path=ppt/ink/ink3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3:01.15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9949 2064 0,'70'53'110,"160"0"-110,16-36 15,72 54-15,35-54 16,546 54 0,318-71-1,-476 0 1,-106-18 0,-70 18-1,-107 0 1,-105-17-1,-35-19 1,-195 19 0,-88 17-1,-35 35 173,-70-17-173,-1 17-15,-88 0 16,-52-17-16,-265 35 16,-124 17-1,71-52 1,70 35 15,-299 35-15,123-88-1,88 0 1,53 0 0,35 0-1,36 0 1,123 0 0,194 0-16,-158-53 15,70 36 1,88 17-1,71-18 1,105 18 187,195 35-203,17-17 16,53-18-16,159 0 15,529 35 1,318 53 0,-689-88-16,301-17 15,-248 17 1,-176 0 15,-176 0-15,-106 0-1,-53-18 1,-141 18 0,-35 0-1,-36 0 173,0 0-173,1 0-15,-1 0 16,1 0-16,-1 0 16,-70 0-1,-53 0 1,-71 0 0,-106 0-1,107 0-15,-142-35 16,-53 17-1,-17 18 1,-71 0 0,-70-53-1,-71-17 17,-388 17-17,299 53 1,89 0-1,71-36 1,211 36 0,53 0-1,106 0 1,177 0 0,122-17 171,107 17-171,70 0-16,36 0 15,105 0-15,-35 0 16,723 0 0,36 0-1,-247-35 1,-195-18-1,-458 17-15,106 19 16,-177-1 0,-123 0-1,-18 18 17,-17-17-17,17 17 1,-17 0-1,-18-18 110,-106 1-109,-106 17-16,71-36 16,-70 36-16,-354-17 31,-176-19-15,71-17-1,317 53-15,-246-35 16,34-18-1,54 0 1,52 0 0,53 0-1,124 53 1,18 0 0,122 0-1,19 0 1,0 0-1,87 0 1,124 0 156,159 18-156,0-18-1,71 18-15,-1 17 0,71 0 16,336 53-1,16-70 1,283 53 15,-440-71-15,-19-18 0,-123-35-1,-194 35 1,-106-17-1,-106 35 1</inkml:trace>
</inkml:ink>
</file>

<file path=ppt/ink/ink3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3:32.88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9684 1817 0,'18'0'109,"-1"0"-93,36 0-16,-17 0 16,87-18-1,-17 18 1,0 0-1,-18 0 1,18 0 0,-36 18-1,-17-1 1,-18 1-16,71-18 16,-17 18-1,-19-1 1,1 1-1,-36 0 17,71-18-17,52 17 1,-69-17 0,-19 0-1,1 0 1,17 0-1,53 0 1,106 18 0,-123-18-1,17-18 1,-36 18 0,19-17-1,35 17 1,-1-18-1,213-53 17,-212 19-17,-1 16 1,1 19 0,17-19-1,89-17 1,-89 36-16,248-54 15,-19 1 1,178 17 0,-442 35-1,53 18 1,-18 0 0,-105 0-1,-54 0 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02.41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3228 14640 0,'18'0'141,"17"0"-125,-17 0-16,52 0 15,-34 0-15,52 0 16,-18 18-1,1-18 1,-18 0 0,0 18-1,0-18 1,17 0 0,89 17 15,-18-17-16,-35 0 1,17 18 0,-52-1-1,-36 1 1,1 0 0,16 17-1,-16-35 1,-19 18-1,54-18 1,-36 17 0,18-17-1,35 18 1,53 0 15,-70-18-15,-36 0-1,1 0 1,-19 0 0,36 0-1,71 0 1,-107 0 0,36 0-1,35 0 1,18 0-1,35 0 1,36 0 0,-72 0-1,-34 17 17,0-17-17,17 0 1,0 0-1,18 36 1,35 16 0,-88-34-1,-18 0 1,0-1 0,1-17-1,-19 0-15,1 18 16,0-18-16,17 0 15,-17 0 1,17 18 15,0-18-15,36 35 0,17-17-1,-35-18-15,105 17 16,-69 18-16,-19-35 15,124 18 1,-35 0 0,-18-1-1,-53-17 1,-17 0 0,123 0-1,-53 18 1,-35 0-1,35 17 1,0-35 0,0 0 15,106 0-15,141 0-1,-229 0 1,88 0-1,0 0 1,-106 0 0,-88 0-1,0 0 1,-36 0 0,-87 0 280,-1-35-296,-52 17 16,-89 0-16,18-35 16,-18 18-16,18 0 31,53 0-15,-17-1-1,16 19 1,54-1-1,71 0-15,-19 18 16,19 0 0,-36 0-1,-18 0 1,-35-35 0,-17 0-1,70 17 1,-53-17-1,18 0 1,-18 17 15,-17 0-15,-18 1 0,-89-19-1,54 1 1,70 0-1,18 17 1,-18 1 0,18-1-1,53 18 1,-18-18 0,17 18-1,1 0 1,-106-17-1,-247-36 1,0 0 0,141 53 15,106 0-15,123 0-1,-17 0 1</inkml:trace>
</inkml:ink>
</file>

<file path=ppt/ink/ink3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3:39.2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7743 0,'53'0'171,"-18"0"-171,1 0 16,-1 0-16,-18 0 16,36 0-1,-17 0 1,-1 0 0,0 0-1,0 0 1,1 0-1,-1 0 1,0 0 0,18 0 15,-17 18-15,-1-18-1,18 0 1,-36 0-1,1 0-15,53 0 16,-19 18 0,37-18-1,-1 17 1,0-17 0,-35 0-1,0 0 1,17 18-1,1-18 1,-36 0 0,1 0 15,-36 18-15,35-18-1,35 0 1,-17 0-1,0 0 1,-18 0 0,-17 0-1,17 0-15,18 0 16,71 0 0,-54 0-1,-34 0 1,-1 0-1,0 0 1,36-18 0,35 0 15,17 1-15,-70 17-1,-35-18 1,17 18-1,0 0 1,-17 0 0,-71 0 202,35 0-202,1 0-16,-1 0 16,0 0-1,1 0 1,-19 0 0,1 0-1,17 0 1,1 18-1,-1-18 1,1 0 15,-1 0 47,0 0 172,-35 17-234,-70 1-16,-106 17 16,-36-35-1,-405 53-15,123-17 32,335-36-32,71 17 15,-18-17 1,106 0-1,36 0 48</inkml:trace>
</inkml:ink>
</file>

<file path=ppt/ink/ink3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4:06.7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2399 8943 0,'36'0'141,"34"0"-126,-17 0-15,0 0 16,0 0-16,88 0 15,18 0 1,88 35 0,70-17-1,124-1 1,-18-17 0,-140 0-1,-89-17 16,-141-1-31,-36 18 16,-34 18 281,-36-1-297,17-17 0,-17 18 16,-88-18-1,0 0 1,-17 0-1,-1-35 1,53 17-16,-159-35 16,1 36 15,-54 17-15,-105 0-1,-71 17 1,-159 36-1,442-53 1,105 0 0,71-17-1,-1 17 1</inkml:trace>
</inkml:ink>
</file>

<file path=ppt/ink/ink3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4:09.87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10195 0,'71'0'109,"-19"0"-93,19 0-16,-18 0 15,53 0 1,-18 0 0,18 0-1,-53 0 1,17 0-16,36 0 15,-35 0 1,-1 0 0,1 18-1,35-18 1,17 18 0,-70-18-1,53 0 1,35 0-1,18 0 1,-36 35 0,-17-35-1,-53 0 1,-35 0 0,-71 0 155,0-18-155,-35-17-16,-1 17 16,-140-17-1,-88 0 1,87 17 0,142 0-1,53 18 1,-36-17-1,-88 17 1,54 0 0,16 0-1,72 0 1,-19 0 15,19 0-15</inkml:trace>
</inkml:ink>
</file>

<file path=ppt/ink/ink3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4:12.2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11395 0,'35'0'140,"18"0"-124,35 0-16,-17 0 15,17 0-15,71 0 16,0 0 0,-18 17-1,-35 1 1,17 0 0,-70-18-1,35 17 1,18-17-1,17 0 1,-17 18 0,-18-18-1,36 0 1,-36 0 0,-53 0 15,-17 0 63,0 0-63,-1 0-31,1 0 15,0 0 1,17 0 0,0 0-1,-17 0 1,17-18 0,0 18-1,1-17 1,-19 17-1,1-18 1,0 18 0,-1 0-16,1 0 15,-18-18 1,-35 1 140,-54-1-140,1 0-16,18 1 15,-19-1-15,-140-17 16,53 17 0,17 18-1,36 0 1,70 0 0,-53 0-1,-18 0 1,71 0-1,36-17 1,-19 17 0,19 0-1</inkml:trace>
</inkml:ink>
</file>

<file path=ppt/ink/ink3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01.67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12383 0,'53'-18'141,"18"18"-125,35 0-16,-18 0 15,18 0-15,0 0 16,193 0-1,-16-35 1,-177-1 0,-54 19 15,1-1-15,-17 0-1,-1 18 1,-17 0-1,17-17 1,18 17 0,-36-18-1,19 18 1,-19-18 0,1 18-1,17 0 1,1 0-1,-19 0 17,-52 0 140,-18 18-157,-35 0-15,52-1 0,-16 1 16,16 0-1,-17-1-15,-70 19 16,52-19 0,1 19-1,35-19 1,17-17 0,-17 18-1,-1-18 1,19 17-1,-54-17 1,1 18 0,52 0-1,-35-1 1,18-17 0,-1 0-1,-16 0 1,-19 0 15,36 18-15,-1-18-1,1 18 1,-18-18 0,18 17-1,17-17 1,-17 18-1,17-18 1,1 0 0,-1 0 15,0 0-15,1 0-1,-1 0 1,18 18-1</inkml:trace>
</inkml:ink>
</file>

<file path=ppt/ink/ink3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06.15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13511 0,'0'-17'156,"18"-19"-140,17 19 0,35-1-16,19-17 15,-54 17 1,18-17-16,53 17 15,-53 1 1,17 17 15,-35-18-31,18 18 16,-17-18 0,34 1-1,89-1 16,-71 1-31,53-36 32,-105 53-32,34 0 15,-35 0 17,36-18-17,-18 18 1,106 18-1,-1-1 1,19 19 0,-71-1-1,-54-18 1,-16 19 0,-36-19 202,-36 19-202,-52-19 0,0 1-1,-71 17 1,18 0-1,53 1 1,17-19 0,19-17-1,34 0-15,-17 0 16,-18 0 0,17 18-1,19 0 1,-71-1-1,52 19 1,-34-1 0,-54 18 15,18-18-15,71 0-1,-18-17 1,36-18 15,-1 0 0,0 0 47,1 0 47,-1 0-93,0 0-32,1-35 15,17 17 1,0 0 0,-18 1-16,1 17 15,17-18 32,-18 18-16,0 0 1,1-17 30,34-19 63,19 19-125,34-1 16,-17 0-16,0 1 0,0-1 15,70-35 1,-35 0 15,-52 36-15,-1-1-1,36-17 1,70-1 0,-88 1 15,-18 35-15,-17 0-16,-1-18 15,1 18 1,17 0-16,0-17 15,18 17 1,0 0 0,-18 0-1,1 0 1,-19 0 0,1 0 15,0 17 516,-18 1-547,17 0 15,1 17 1,0-17 0,-1 17-1,1 0 1,0-35-1,-1 0 1,1 0 0,-1 18-1,1-1 1,17 1 0,-17-18-1,0 18 1,-1-1-1,1 1 1,17 0 0,0 17 15,-17-35-15,-18 18 46,-35-1 63,35 1-109,-18-18-16,-17 18 15,0-1 1,-71 18 0,18 1-1,35-19-15,-18 19 16,1-1-1,-1 0 1,-35 0 0,-35 36-1,0 17 1,-35 36 0,105-89-1,18 0 1,18 1-1,17-19 17,-17 1-17,0-18 17,17 17-1,0 1-16,1-18 17</inkml:trace>
</inkml:ink>
</file>

<file path=ppt/ink/ink3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08.5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14799 0,'18'0'31,"-1"0"16,1 0-16,0 0-31,17-18 16,18 1-16,0-1 16,176-88-1,-17 18 1,52-106 15,36 106-15,35 17 15,-229 18 0,-71 36-31,36-1 0,-18 18 16,53-35 0,35 17-1,-35-17 1,-71 0-1,-18 17 1,1 0 0,-18 54 140,-53-1-156,-17 18 16,17 0-16,17-18 15,-34 0 1,-71 106-1,-106 36 1,106-71 0,-36-1-1,54-16 1,70-72-16,-53 19 31,18-1-31,-36 18 31,36-18-15,-53 18 15,18 0-15,70-18 0,17-17-1,19-1-15,-18 1 16,-18 17-1,35-35 1,18 18 78,18-18-79,52 0-15,-17 0 16,0 0-16,106 0 16,35-35 15,-18-18-15,71-18-1,-141 18 1,17 18-1,1 0 1,-18 17 0,-36 1-1,-17-1 1,-35 18 0,35-18-1,35 18 1,0 0-1,-53 0 1,-52 0 281,-54 18-297,1-18 16,-36 18-16,18 17 15,-1-35-15,-69 35 16,17 0 15,-18 1-15,0 17-1,-35-18 1,53-18 0,0 1-1,0 0 1,53-18-1,-18 17 1,53-17 0,18 0-1</inkml:trace>
</inkml:ink>
</file>

<file path=ppt/ink/ink3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15.4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1941 2840 0,'35'-53'156,"106"-106"-140,-35 18-16,0-18 15,52-17 1,-87 70 0,-18 0-16,-18 18 15,0-35 1,-35-1-1,0 54 1,-70 34 0,-71 1-1,-18 35 1,0 0 0,89 0-16,-18 0 15,-106 53 1,123-18-1,36 18 1,17 71 0,18 87 15,176 371-15,107-158-1,140-107 1,-53-105-1,-176-71 1,-141-106 0,-53-17-1,-17 70 17,-89 53-17,-123 53 1,-18-53-1,53-88 1,35-35 0,53-18-1,18 0 1,-53-71 0,-36-34-1,-17-37 1,106 54-1,53 18 1,-18-107 0,53 89-1,-18-35 1,18-19 0,53 1-1,53-70 1,70-1-1,124-176 1,-35 159 0,-18 88 15,-124 52-15,-105 72-1,0-1 79,-1 0-78,1 18-16,-1-17 15,1 17-15</inkml:trace>
</inkml:ink>
</file>

<file path=ppt/ink/ink3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21.52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8273 0,'18'0'203,"88"0"-203,-36 0 16,18 0-16,53 0 16,36-36-1,-89 19 16,-53 17-31,1 0 32,-19 0-17,36-18-15,35 18 16,36 0 0,-54 0-1,-17 0 1,0-18-1,-17 1 1,-1 17 0,-35-18-1,17 1 1,1-1 0,35 0 15,-18-17-16,1 17 1,-1 18 0,-18 0 15,-52 0 141,-71 18-172,-17 17 15,35-17-15,-177 17 16,124 0 0,53-17-16,17 0 15,-88 17 1,142-17 0,-1-18 93,1 0-93,-1 0-1,0 17 16,1-17-15,-1 18 0,0 0-16,1-18 15,-19 17 1,1 1 0,18-18-1,34 0 204,54 17-219,-1 19 16,18-36-1,-17 17-15,88 1 0,52-18 16,-52 0 15,-71 0-15,-70 0-1,0 0 173</inkml:trace>
</inkml:ink>
</file>

<file path=ppt/ink/ink3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38:22.84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2858 9454 0,'35'0'125,"36"0"-109,17 0-16,18-17 16,-36 17-16,124-53 15,36 35 1,-36 1 0,-53-1-1,-35-17 1,-1 35-1,1-18 1,-88 18 0,0 0-1,52 0 1,36 0 0,17 0-1,-34-18 1,-19 1-1,36-1 1,-18 18 0,0-17-1,-35 17 1,-35 0 0,-36 0 187,1 0-203,-1 0 15</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07.7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2417 2752 0,'18'-18'125,"17"-17"-109,0-1-16,-17 19 16,-18-1-16,35 18 31,-17-17-16,-1 17 1,1 0 62,0 0-62,17 17-1,-18-17-15,19 18 16,-1-1-16,0 19 16,1-1-16,16-17 15,1 17 1,0 18 0,0 17 15,-35-34-16,0-1 1,-18 0 0,0 1-1,0-1 17,0 18-17,0-18 1,0-17-1,0-1 1,-53 71 0,35-52-1,0-19-15,-17 1 16,0 17 15,35-17-15,-53 35-1,18 17 1,-18-34 0,-18 17-1,36-18 1,0-17 0,-1-1-1,19 18 1,-19 1-1,1-1 1,17 0 0,-17 1-1,-18-1 17,-35 0-17,53-17 1,-1-1-1,36 1 142,36-18-157,-19 0 15,19 18-15,34-1 16,-17 1 15,-35-18-31,52 18 16,54-18-1,-36 0 1,18 0 0,17 0-1,-17-36 1,53 19 0,35 17-1,459 35 16,-583-17-15,-35-18 0,-17 0-16,0 0 0,-1 0 203</inkml:trace>
</inkml:ink>
</file>

<file path=ppt/ink/ink3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1:17.92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2875 5592 0,'71'0'281,"0"-36"-265,52 36-16,-52 0 16,17-17-16,18 17 15,176 0 1,71 0-1,-53 17 1,-1 19 0,-210-36-1,-54 17 17,0-17-32,-17 0 31,-1 0-16,-17 18 1,18-18 0,0 0-1,-54 0 188,19 0-187,-54 0-16,18 0 16,-53 0-1,-52-18 1,-36-17 0,17 17-1,142 18 1,-71 0-1,0 0 1,-52 18 0,-107 35 15,142-36-31,-19 19 16,-105-1-1,142-35 1,16 0-1,19 18 1,17-18 0,18 0-1,-1 0 1,19 0 0,-18 0-1,52 0 204,36 0-203,-18 0-16,18 0 15,-17 0-15,69 0 16,19 17-1</inkml:trace>
</inkml:ink>
</file>

<file path=ppt/ink/ink3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1:20.97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7073 0,'36'0'78,"-1"-17"-78,18 17 15,0-18-15,0 0 16,141 1 0,70-36-1,-52 53-15,264-88 16,-88 35 0,-17 0 15,-213 17-16,-34 19 1,-107 17 0,1 0 31,35 0-32,-18 0-15,53 0 16,36 17-1,282 36 1,-212-35 0,-36 17-1,-34-35 1,-36 0 0,-53 0 15,-17 0-16,70 53 1,-17-18 0,-18-17-1,-18 0 1,53-18 0,36 0-1,-19 0 1,-16 0-16,-19 0 15,177 0 1,-159-18 0,-35 0-1,-17 1 1,-36-1 78,-18 18 31,0 18-110,1-18-15,-19 0 16,-87 0-16,-71 0 31,-88 0-15,-54-18-1,178 1 1,52 17 0,53-18-1,18 18 1,-18 0 0,-71 0-1,-34 0 1,-1 0-1,-18 0 1,89 0-16,-71 0 31,-17 0-31,-89 53 32,-52-53-17,-71 0 1,88 0-1,177-18 1,105 18 0,-17 0 46,-1 0-46,19 0-16,-19-17 15,-52-1 1,53 18 0,17 0-1,1 0 48,-1-18-48,0 18 1,1 0 47,52-17 108,71 17-155,106 0-16,-1 0 16,36-36-1,71 19-15,-1-54 0,212 18 16,-17-17 15,-336 52-15,-52 0-1,-1 1 1,-70-19 0,35 36-1,71-17 1,35 17 0,-35 0-1,17 0 1,18 0-1,-141 0 1,-35 0 0,17 0-1,18 0 1,-35 0 15,17 0-15,0 0-1</inkml:trace>
</inkml:ink>
</file>

<file path=ppt/ink/ink3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1:58.4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2787 6791 0,'0'-18'93,"18"18"-77,0 0-16,-1 0 16,36-17-16,35 17 15,53-36 1,-17 36 15,17-17-15,-18 17-1,-70 0-15,-17 0 16,70 17 0,-54 1-1,37 17 1,87 1 0,-123-19-1,88 1 1,88 0-1,-70-1 1,70-17 0,-35 35-1,-70-35 1,-36 0 0,36 0 15,-1-17-16,1-36 1,-1 53 0,0-18-1,-17 18 1,-18 0 0,1-17-1,17 17 1,17 0-1,36-18 1,-1 18 0,37 0-1,-90 0 1,19 18 15,-107-18-15,1 0-1,0 0 95,-1 0-95,1 0 1,17 0 0,1 0-16,-1 0 31,-18 0-15,1 0 46,0 0-46,-36 0 187,-52 0-188,-1 0-15,-35-18 16,-35-17-16,-300-18 16,-18 35 15,89-17-15,211 35-1,53 0 1,36-18-1,35 18 1,-1 0 0,19 0-1,-19 0 1,-87 0 0,17-35-1,-53 35 1,-17 0-1,70 18 1,-17-1 0,17-17 15,53 18-31,-71 0 16,19-1-1,-54 1 1,18-1-1,0 1 1,-89-18 0,107 0-1,35 0 1,35 0 0,35 0-1,-17 0 1,-18 0-1,35 0 17,-35 0-17,18 0 1,17 0 0,-17 0-1,0 0 1,17 0-1,-35 0 1,36-18 0,-1 18 124,18-17 110,-18-1-234,18 1 0</inkml:trace>
</inkml:ink>
</file>

<file path=ppt/ink/ink3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1:59.77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6562 0,'18'0'172,"-1"0"-157,18 0-15,-17 0 16,35 0-16,70 0 16,-70 0-1,89 0 1,16 0 0,-34 0-1,-1 0 1,-35 0-1,-35 0 1,-35 0 0,17 0-1,-17 0 1,17 0 0,-17 0-1,17 0 1,36 17-1,-36-17 1,18 18 0,-18-18-1,-17 0 17,17 0-17,0 18 1,18-18-1,0 0 1,0 0 0,-18 0-1,1 0 1,34 0 0,-17 0-1,0 0 1,-18 0-1,-17 0 1,17 0 0,0 0 15,36 0-15,-36 0-1</inkml:trace>
</inkml:ink>
</file>

<file path=ppt/ink/ink3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2:02.39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3705 6615 0,'35'-18'297,"53"18"-297,-17-18 15,105-17 1,-106 35-16,19-18 15,-36 1-15,35 17 32,-71 0-17,1 0 32,17 0-31,36 0-1,17 0 1,-53 0-16,1 17 16,17-17-1,-18 0 1,18 18 0,-18-18-1,0 0 1,54 0-1,-19 0 1,89 18 15,-106-18-15,17 0 0,1 17-1,-1 1 1,19-18-1,87 35 1,-53 1 0,-17-19-1,18 18 1,-36-35 0,-53 18-1,18-18 1,-35 0-1,-1 18 95,54-1-95,-18-17 1,35 18-16,36 0 16,-1-18-1,-17 17 1,-88-17-16,52 18 16,18-18-1,0 18 1,36-1-1,-36-17 1,-17 18 15,-36-18-15,-17 0 0,-1 0-1,1 0 1,0 0 140,-1 0-140,1 0-1,-1 0 1,1 0 0,0 0-1,-1 0 1,19 0-1,-19 0 17,1 0-17,0 0 1,-54 0 156,1 0-157,17 0 1,-17 0-16,-18 0 16,-106 0-16,36 0 15,-124 0 1,-53-18 0,106-17-1,141 17 1,-17 1-16,52 17 31,-53 0-15,-17 0-1,-212-36 1,195 1 0,-195 17-1,17-34 1,195 34-1,53 18 1,0 0 0,-1 0-1,-69 0 1,-1-18 0,-106 18-1,142 0 1,52 0-1</inkml:trace>
</inkml:ink>
</file>

<file path=ppt/ink/ink3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2:04.2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2770 7073 0,'35'0'31,"-17"-17"-16,-1 17 1,36-18 0,0 0-16,-18 1 15,54 17 1,-37-18 0,54 18-1,-35 0 1,52-18-1,-35 18 1,89 0 0,-89 0-1,18 0 17,0 0-17,0 0 1,-71 0-1,35 0 1,-34 0 0,34 0-1,54-17 1,-36 17 0,0 0-1,18 0 1,-18 0-1,-17 0 1,35 0 0,-18 0-1,-18 0 1,1 0 0,-1 17 15,89-17-16,-88 18 1,17-18 0,-18 18-1,19-18 1,-1 0 0,-35 17-1,0-17 1,52 0-1,1 36 1,-17-36 0,-37 0-1,-34 0 1,0 0 15,35 0 0,-18 0-15,35 0 0,19 0-1,-36 0 1,52 0 0,-52 0-1,0 0 1,-17 0-1,-19 0 1,1 0-16,-1 0 16,19 0-1,52 0 17,-35 0-17,-18 0 1,0 0-1,-17 0 1,17 0 62,1 0-78,-19 0 16</inkml:trace>
</inkml:ink>
</file>

<file path=ppt/ink/ink3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2:25.34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8273 0,'18'0'78,"-1"0"-62,1 0-16,35 0 15,0 0-15,0 0 16,123 53 0,-35-18-1,0 0 1,-35-17 0,0-1 15,-71-17-31,0 18 15,18 17 1,18-17 0,-18 0-1,-18-1 1,18-17 0,18 0-1,-36 0 1,0 0-1,71 0 1,-18 0 0,0 0-1,36 0 1,35-17 0,-36 17 15,-52 0-16,-36 0 1,0 0 0,-17 0-1</inkml:trace>
</inkml:ink>
</file>

<file path=ppt/ink/ink3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2:30.4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8096 0,'0'0'0,"18"0"32,-1 0-32,1 18 15,0-18 1,-1 0-1,1 35 1,53 0 0,52 1-1,36-1 1,229 36 0,-194-19-1,-88-34 1,-18-18-1,-18 0 1,1 0 0,35 0-1,35 0 1,-53 0 0,71 0-1,0 0 1,-18 35-1,0 1 1,-35 17 0,52-36-1,36 1 1,353-36 0,-123-35-1,17-53 1,70-70-1,54 106 1,-160-19 0,-34 36-1,-124 18 1,-212 18 0,-17 17 15,-1-36 47,36 19-78,0-1 16,35 0-16,18-17 15,53 0 1,-36-1-1,-70 36 1,-106 18 172,-35-18-173,35 18-15,-35-18 16,35 0-1,35 0-15,-17 0 16,17 0 0,1-18-1,-354 18 32,301 0-31,-18 0-16,-18 0 15,-71 0 1,19 0 0,-36 18-1,-177 35 1,107 0 0,-36 0-1,0-18 1,71 18-1,35-36 1,88 1 0,71-18-1,-1 0 1,1 0 15,-18 0-15,0 0-1,0 0 1,-17-18 0,-19 1-1,-34-1 1,70 18-16,-159 0 16,-87-18-1,34-34 1,-17 34-1,-18-17 1,18 17 0,-265-35-1,247 35 1,18 18 15,141-17-15,105 17-1,19 0 1,105 0 93,35 17-93,142 36 0,-89-35-1,1 17-15,70-17 16,264 35 0,-87 0-1,-160-53 1,-87 0-1,-89 0-15,70 0 16,1 0 0,-35 35-1,-18-17 1,-36-1 0,-52-17-1,-1 0 1,-52 18 124,-35-18-124,-72-18-16,37 18 16,-37 0-16,-52-17 15,-335 17 1,177-36 0,-72 36-1,-34 0 1,17 36-1,264-1-15,36-35 16,-35 18 0,158-1-1,0-17 32,54 0 0,105 0-31,35-17-16,71 17 15,459 0 1,35 70 0,-283-70-1,-70 0 1,-141 0-1,-159 0 17,-17 0-32,17 0 31,0 0-15,0 0-1,1 0 1,-19 0-1,18 0 1,-70 0 0,35 0-1,70 0 1,89-53 0,17 18-1,-158 0-15,123-1 16,-18 1 15,142-53-15,-36 17 15,-141 36-15,36 0 15,-107 35-16,36-36 17,-71 36-32,71-17 15,-53 17 1,53 0 0,-88 0-1,-1 0 1,-70 0 156,-88 17-157,-18 19-15,18-19 16,-70 19-16,-442-36 31,371 0-15,70 0-1,18 35-15,35 0 16,53-17 0,-52 17-1,-1-35 1,124 0 15,17 0-31,0 0 16,-35 0-1,18 0 1,-141 0 0,52-17-1,19-19 1,-19 36 0,1-17-1,-19 17 1,-34 0-1,70 0 1,-17-18 0,17 18 15,0 0-15,-17 0-1,70 0 1,17 0-1,72 0 126,70 0-125,-36 0-16,71 18 15,36 17 1,264 18 0,-230-36-16,124 54 15,1-18 1,-107 0-1,-35-36 1,53-17 0,35 0-1,124 0 1,-177 0 0,-17 0-1,70-35 1,18 18-1,-53-1 1,-18-35 15,-35 53-15,-159 0 0,-35 18 155,-70-1-155,-18 1-16,-1 0 16,19 17-1,-71-35 1,0 0 0,35-18-1,-18 1 1,-87 17-1,70 0 1,-18 0 0,35 0-1,-34 0 1,69 0-16,-52 0 16,106 0 15</inkml:trace>
</inkml:ink>
</file>

<file path=ppt/ink/ink3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2:38.49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2770 9402 0,'53'0'110,"35"0"-110,18 0 0,35-18 15,229-35 1,-52 35 0,-89 18-1,-123 0 1,17 0 0,-70 0-1,0 0 16,-18 0-15,18 0 0,18 0-1,52 18 1,-70-18-16,88 18 16,-35-1-1,18 1 1,-19 0-1,19 17 1,35-18 0,-36-17-1,-35 0 1,18 0 0,18 0 15,-19 0-16,54 0 1,0 36 0,88-19-1,-88 1 1,-1-18 0,1 18-1,-53-18 1,17 0-1,-34 0 1,34 0 0,-35 0-1,36 0 1,-18 0 0,-1 0 15,54 0-16,53 0 1,-159 0 0,-36 0-1,19 0 1,-1 0 0,36 0-1,34 0 1,-34 0-1,-36 0 1,18 0 0,71 0-1,17-18 1,-71 0 15,-52 1-15,-36 17 109,1 0-125,-1 0 15,0 0 1,1 0 0,-1 0-1,0 0-15,-17 0 16,18 17 0,-1-17-1,-17 0 1,-1 18-1,19-18 1,-1 0 0,-17 18-1,0-18 1,-36 0 0,-141-36-1,-70 19 1,-18-19-1,106 19 1,53 17 0,106-18-1,0 18 17,-18 0-17,0 0 1,-53-17-1,53 17 1,-88 0 0,35-18-1,35 18 1,-34-18 0,-19-17-1,18 35 1,-105-35-1,87 17 1,18 0 0,0-17-1,71 35 17,-71-17-17,36 17 1,-18 0-1,-1 0 1,-16 0 0,-19 0-1,18 17 1,-17 1 0,-54-18-1,72 0 1,-1 0-1,35 0 1,1 0 0,-19 0-1,-34 0 17,-36 0-17,71 0 1,-35 0-1,87 17 1,1-17 0,0 0-1,-1 0 1,-122 0 0,87 0-1,1 18 1,-19-18-1,-16 18 1,16-18 0,-16 17-1,-37 1 17,54 0-17,18-1 1,-19 1-1,-16 0 1,69-18 0,1 17-1,17-17 1,1 0 15,-1 18-15,1-18-1,-19 17 1,54-17 140,35-17-156,-36-1 16,19 18-16,-19-17 16,19-1-1,-1 0-15,106-17 16,18 0-1,17-18 1,-70 35 15,-18 1-15,18 17-16,0-18 31,53 18-15,193 0-1,-122 35 1,-72-35 0,-16 0-1,-90 0 1,-16 0 0,-1 0-1,0 0 1,54 18-1,-37-18 17,72 0-17,-18 0 1,88 0 0,-71 0-1,-87 0 1,-1 0-1,0 0 1,0 0 0,1 0-1,17 0 1,88 17 0,-53-17-1,18 18 1,0 17-1,17-35 1,89 36 0,-54-36 15,-52 17-15,18 1-1,-54-18 1,36 0-1,53 18 1,-53-18 0,35 0-1,-18 0 1,1 0 0,-1 0-1,124 0 1,-106 0-1,-35 0 17,-18 0-32,-17 0 31,-36 0-15,-17 0-1</inkml:trace>
</inkml:ink>
</file>

<file path=ppt/ink/ink3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7:21.77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10813 0,'53'0'140,"36"-18"-140,-19-17 16,89 17-16,141-35 15,-18 53 17,-106 0-32,-105 0 0,123 0 15,-88 0 1,17 0 0,-17 0-1,18 0 1,-36 0 15,-71 0-15,36 18-1,35-1 1,18-17 0,35 18-1,18 0 1,0-18-1,229 0 1,-18 0 0,54 0-1,-142 0 1,-141 17 0,-88 1 15,-35-18-16,35 18 95,-1-1-110,-16 1 15,17 17 1,17-17-16,89 17 16,-124-17-1,18-18 1</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10.0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1888 3069 0,'17'-17'156,"1"-19"-140,0 19-16,-1 17 16,1-18-16,0 0 15,-1-17 1,18 0 0,1 17-1,-19-17 1,19 0-1,-19 17-15,19 0 16,-36-17 0,35 17-1,0-17 1,0 17 0,1-17-1,-19 18-15,19-1 16,-1 0 15,-17 18-15,-1-17-1,1 17 1,17 0 0,-17-18-1,17 18 1,-17 0-1,17 18 1,-17-1 0,52 1-1,-35 17 1,1-17 0,-19-18-1,-17 17 16,53 1-15,-18 0 0,-17-1-1,17 1 1,-17 0 0,0-18 77,-1 0-77,1 0-16</inkml:trace>
</inkml:ink>
</file>

<file path=ppt/ink/ink3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7:23.0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2734 12047 0,'0'-17'141,"71"17"-126,70 0-15,0 35 16,18-17-16,264 35 15,1-18 1,87-35 0,-370 0-1,18 17 1,0-17 0,-89 18-1,124 0 1,71 35-1,-36 0 1,89 0 0,-160-1-1,-16-34 1,16-18 0,1 0-1,-18 18 1,18-18-1,-53 17 1,-18-17 0,-53 0-1,18-17 126,-18-1-125,1-17-16</inkml:trace>
</inkml:ink>
</file>

<file path=ppt/ink/ink3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7:23.9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11783 0,'35'-18'78,"36"18"-78,70 0 16,71 0-16,70 35 15,423 18 1,706 18 0,-758-71-1,-141-35 17,-19 17-17,-387 18 1,124-71-1,-160 54 1,-52 17 0</inkml:trace>
</inkml:ink>
</file>

<file path=ppt/ink/ink3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8:09.2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3458 10178 0,'35'-18'110,"106"18"-95,0 0-15,71 0 16,-1 18-16,125 35 31,-1-18-15,-212-18-1,-88-17 1,-17 0 78,0 18 15,-1 0-93,1-18-16,0 0 15,-1 0 17</inkml:trace>
</inkml:ink>
</file>

<file path=ppt/ink/ink3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8:10.99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11659 0,'35'0'125,"89"0"-109,35-35-16,-18 35 15,0-18-15,35-17 16,124 0 0,-71 35-1,-17 0 1,-88 0-1,-36 17 17,0 1-17,18-18 1,17 18 0,107-18-1,-89 0 1,-71 0-1,-35 0 1,-35 17 250,-17-17-251,-36 18-15,-18 0 16,-17-1-16,-106 19 16,-88-36-1,-18 0 16,159 0-31,0 0 16,-53 0 0,159 0-1,-18 0 79,17 0-78,-52 0-16,18 0 15,-36 35-15,-229-17 16,17-18 0,159 0-1,106 0 1,36 0-1</inkml:trace>
</inkml:ink>
</file>

<file path=ppt/ink/ink3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8:12.8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3687 12876 0,'35'-17'125,"106"-1"-109,159-35-1,-88 18 1,246 17 0,-34-17-16,-54 35 15,-299 0 1,17 0-16,18 0 15,-71 0 17,-17 0-17,17 0 1,18 0 0,106 0-1,-36 35 1,-35-17-1,-17-18 1,-1 18 0,-34-1-1,-19-17 1,1 0 0,-18 18 30,0 17-30,18-17 0,-1-1-1,-17 1 95,-53 0-110,0-18 15,-194 17 1,124 1-16,-300-18 16,-36 35-1,53 18 16,124-18-31,194 1 16,-36-1 0,89-17-1,0-1 1,0 1 0,-1 0-1,-52 17 1,70-35-1,-17 17 1,18 1 0,-1-18-1,0 18 1</inkml:trace>
</inkml:ink>
</file>

<file path=ppt/ink/ink3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48:15.1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3211 15663 0,'17'0'546,"36"0"-530,88-35-16,0 17 16,230-17-1,-283 18 1,-35 17 0,-18 0-1,0 0 1,1 0 15,17 0-15,35 0-1,35 17 1,-87-17 0,52 0-1,-35 18 1,-18-18-16,-17 17 15,-1-17 1,1 0 0,0 0 140,34 0-156</inkml:trace>
</inkml:ink>
</file>

<file path=ppt/ink/ink3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0:17.4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10442 0,'18'0'109,"-1"0"-109,19 0 16,-1 0-16,0 18 15,-17-18 1,52 18 0,-17-1-1,18-17 1,17 53-1,88-53 1,-35 0 0,-35 0-1,0-18 1,18 18 0,-19 0-1,19 0 1,-18 0-1,70-17 17,-70-1-17,17 18 1,-34-17 0,34-19-1,-35 19 1,-52-1-16,34 0 15,-35 18 1,-17 0 0,-18-17 171,-18-1-171,-17-17-1,18 35 1,-1 0-16,-53-18 16,1 18-1,-36 0 1,-18 0 0,-17 18-1,18-1 1,-54 19-1,72-1 17,16 0-17,37-35 1,-19 0 0,-35 0-1,18 0 1,35 0-1,0 0 1,35 0-16,1 0 16,-36 0-1,-18 0 1,1 0 0,52 0-1,-17 0 1,17 0-1,1 0 173,-1 0-188,0-35 16,1 17-1,-1 1 1,-17-1-1,17 18 1,1-18 31,17 1-16,-18 17-15,0-18-1,1 0 1,-1 18 0,0-17-1,-17-1 1,17 1 0,1-19-1,17 19 16,-18-1-15,18 0 15,0 1-15,18 17 156,17 17-157,-17-17-15,35 18 16,70-18 0,-17-18-1,17 18 17,-70 0-32,0 0 0,0-17 15,71-1 1,-1-17-1,18 17 1,-88 18 0,18-17-1,-1 17 1,-17-18 0,53 0-1,-35-17 1,52 0 15,-88 35-15,1-18-1,16 18 1,-16 0 15,-19 0 0,19 0-15,-1 0 0,-17 0-1,-1 0 1,18 18 0,-17-18-16,17 0 15,-17 0 16,-18 17 298,-53 1-314,18 0-15,-18-1 16,-123 54-1,140-54 1,1 1 15,35 0 157,18-1-173,35-17 1,-18 0 0,0 0-1,0 0 1,1 0 0,-19 0 15,-17-17 125,-53 17-140,-35 0-1,-18-18 1,53 18-16,-52 0 16,-19 18-1,18-1 1,-35 1-1,88-18 1,-17 18-16,-36-1 16,35-17-1,-52 0 1,70 18 0,18-18 15,-18 0-16,-35 18 1,-1-18 0,36 0-1,-35-18 1,53 0 0,0 18-1,35-17 1,35 17 218,36 0-218,52 17-1,-70-17-15,88 0 16,35 0 0,-17 0-1,-35 18 1,-19 35 0,37-53 15,-1 17-31,-71-17 15,177 0 1,-123 18 0,-54-18-1,-35 0 1,-17 0 0,-53 18 296,-106-1-296,-194 36-1,-159 36 17,406-72-17,52-17 1,19 18 78,-54-1-79,-70 36-15,-106 0 31,194-53-31,18 0 16,17 0 0,1 0 156,-1 18-172,-17 0 15,17-18 1,-17 0-1,17 0 1,0 0-16,1-18 16,-1 0-1,-17 1 1,17-1 0,36 18 93,35 0-109,0 18 16,105 17-1,142 18 1,-141-36-1,317 19 1,-317-19 0,53-17 15,-195 0-15,36 0-1,0 0 1,-18 0-16,18 0 15,0 0-15,71-35 16,52-35 0,-105 34-1,-18 19 17,-18-1-17</inkml:trace>
</inkml:ink>
</file>

<file path=ppt/ink/ink3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0:21.7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11430 0,'18'18'110,"17"-1"-95,0-17-15,1 18 16,34 0 0,36-18-1,-53 0-15,70 17 16,-52-17 0,17 18-1,-17-1 1,-1 1-1,1 0 1,-18 17 0,17 0-1,-17-17 1,-18 0 0,-17-1-1,17 1 1,18-18-1,-17 18 17,34-18-17,1 0 1,-54 0 0,19 0-1,16 0 1,-34 0-1,17 0 1,1 0 0,-1 0-1,-17 0 1,17 0 0,0 0-1,0 0 16,1 0-15,-1 0 0,-35-18 156,-35 0-172,-18 1 15,0-19-15,18 19 16,-89-36-1,1 17 1,-54 1 0,54 0-1,-54 17 1,89-17 15,18 17-15,-1 18-1,53 0 1,1 0-16,-1 0 16,1 0-16,-1 0 31,0 0-31,-70-17 16,-18 17-1,18-18 16,53 0-15,-1 18 0,54 0 187,35 18-188,53 17 1,70 18 0,212-35-1,230-18 17,-195-35-17,-282 17-15,18-17 16,-71 17-16,36 0 15,-107 18 1,-34 0 250,-19 18-266,1 0 15,-106 17 1,53-17-16,-459 35 31,229-53-15,-70-53 15,159 0-15,106 35-16,87 18 15,-17-18 1,36 1 31,-1 17-32,0 0 1,-17 0 0,0 0-1,0 0 1,52 0 187,124 17-187,89 36-1,122-35 1,72 17 15,440-70-15,-723 17-1,-88 1 1,-35 17 0</inkml:trace>
</inkml:ink>
</file>

<file path=ppt/ink/ink3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0:24.77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3828 13000 0,'35'0'110,"18"0"-110,88 35 15,-53-17 1,71 17-1,71-17 1,52-54 15,-212 36-31,71-17 16,-88 17 0,36 0-1,-72 0 1,1 0-1,-36-18 142,1 1-142,-19-1-15,-193-35 32,105 35-32,-105-52 31,141 52-31,0 0 15,53 1 17,17 17-17,-17 0 1,35-18-16,-36 18 16,-17 0-1,0 0 1,36-17-1,-1 17 1,53 0 78,-35 17-79,36 1-15,70 17 16,-53-17-16,141 35 31,-71-36-31,142 36 16,-124-35 0,141 35-1,-229-53 1,141 35-1,-35-35 1,-1 18 0,-17-18-1,-35 0 1,-70-18 0,-36 0 249,-36 18-249,-122-35-1,-36-18 1,105 36-16,-175-19 16,-18-34 15,88 17-31,-71 35 31,18 1 0,106 17-15,70 0-16,-35-18 16,18 18-1,71 0 1,-1 0-16,0-18 16,1 18-1,-1 0 1,-52 0-1,-1 0 1,0 0 15,54 0-15,34-17 203,1 17-204,17 0 1,-17 0-16,0 0 16,87 0-1,37 0 1,-37 0-1,-34 0 1,35 0-16,53 0 16,87 0-1,37 0 17,52 0-17,-265 0 1,107 0-1,-142 0 1,0 0 0,54 0-1,-19 35 1,1-35 0,-18 0-1,-36 18 1,18-1-1,1 1 1,-19-18 0,36 35 15,-17-35-15,-1 0-1</inkml:trace>
</inkml:ink>
</file>

<file path=ppt/ink/ink3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1:26.16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3898 0,'0'-17'94,"0"-54"-78,17 0-16,36-52 15,18-36-15,17-35 16,88-106 0,-17-17-1,-71 70 1,-35 106-1,-53 106 1,0 17-16,0 0 16,-18 1 46,-70 17-46,18 0-16,-71 0 0,-142 0 15,72 53 17,105-18-17,71 18 1,-1 53 0,36 17-1,53 36 1,-17-53-1,-19-71 1,1-35 0,17 0-1,53-18 1,-17-17 0,35 35-1,-71 0 1,-17 0 31,-1 0-32,1 0 1,17 18 0,-17-18-1,-1 0 1,1 17 46,17 1-46,-17 0 0,0-18-1,-18 52 79,-53 90-78,-36 69-16,19-17 15,-54 53-15,-17 18 16,-88 264-1,141-282-15,17-18 16,-70 142 0,71-89-1,52-212 1,18-34 0,0-19 15,0 1 219</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10.95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4851 3669 0,'18'0'125,"35"70"-125,0-17 16,-1 0-16,-16-17 15,-19-19 1,19 18-1</inkml:trace>
</inkml:ink>
</file>

<file path=ppt/ink/ink3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1:31.27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9296 2646 0,'71'0'63,"193"-18"-48,54 18-15,52 0 16,71 0-16,617 71 31,-317-18-15,-106-18 0,-53 18-1,-264 0 1,-54-53-1,-87 0 1,-36 0 0,0 0-1,-106 0 1,1-18 0,-19 18 62,-34-35 31,-72 17-93,-52 1-1,-53-19-15,-458 36 16,211 0 0,-194 0-16,-424 53 15,407-53-15,-19 36 31,177-1-15,71-35 0,88 35-1,35 0 1,247-17 0,0-18-1,159 0 126,282-71-141,230 1 15,-19 35-15,319-1 32,316 36-17,-634-35-15,141 35 16,-177 0 0,-211 0-1,-124 0 1,-105 0-1,35 0 1,-1-35 0,107-18-1,-53 18 1,-89-18 0,-88 35-1,-35-35 141,-53 35-140,-35 1-16,-18-18 16,-264-18-1,158 53-15,-282 0 16,-141 53 0,-299 105-1,-160 19 1,600-71-1,-776-18 1,318 53 0,581-88-1,230-18 1,106-17 0,-36 17-1,36-17 1,0-1-1,17-17 1,-17 0 0,-36 0-1,-17 35 1,-36-35 0,107 0-1,17-17 63,194-54-62,35-52 0,53 17-16,600-247 15,-17 53 16,-213 159-15,-17 88 0,106 53-1,-529 0 1,-124 0-16,18 0 16,-71 0-1,-17 0 16,-18-17-15,17 17 0,-17-18 31,0 0-16,-211 18-31,-177 0 15,-1306 124 1,883 17 0,229-70-1,194-19 1,158 1 0,107-17 15,88-19-31,-53 19 15,35-19 1,35 1 0,0-18-1,18 17 32,106-17-31,494-17-1,-159-1-15,952-229 16,671 53 0,-335-70-1,-318 87 17,-1076 124-17,-265 53 1,-52 0 93,17-17-109,36 17 16,-36 0-1,-17 0 1,0 0-16,-1 0 0,18 0 16,-17 0-1</inkml:trace>
</inkml:ink>
</file>

<file path=ppt/ink/ink3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1:53.1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6914 0,'0'18'16,"17"0"-1,1-18 1,17 17-16,-17-17 0,70 0 15,0 0 1,-35 0 0,-18 0-1,71 0 1,-71 0 0,54 0-1,69 0 1,-52 0 15,18-17-15,-18 17-1,-18 0 1,0 17 0,71 19-1,-71-19 1,35 1-1,-17 17 1,53 0 0,35 1-1,-71-36 1,-52 0 0,-36 0-1,-17 0 16,17 0-15,71 17 0,-53-17-1,176 18 1,-70-18 0,-71 0-1,-70 0 1,-1-18-1,1 18 1,0 0 15,-1 0 1,-17-35 218,-88 17-235,18 1 1,-19-1-16,-52-17 0,-123 0 15,176-1 1,-107 1 0,54 0-1,-17-18 1,17 18 0,-1 17-1,-52-17 1,36-18-1,34 53 1,18 0 0,-17 17-1,-36 19 1,53-19 0,18-17-1,35 0 1,18 0 15,17 0-15,-17 0 15,0 0-15,17 0-16,0 0 15,1 0 1,-19 0-1,1 0 1,18 0 0,-1 0-1,0 0 32,1 0-16,-1 0-15,0 0 0,-17 0-1,-35 18 1,17 17 0,17-17-1,19-18 1,-19 18-1,1-18 17,53 0 61,88 35-93,52-18 16,19 19-16,34-36 16,283-18-1,71-35 1,-89 18 0,-194 35-1,-35 0 1,-194 0-1,-35 0 1,-1 0 15,1 0-31,35 18 16,17-1 15,-34-17-31,-1 0 16,106 18-1,-70-18 1,-1 0 0,-34 0-1,-19 0 1</inkml:trace>
</inkml:ink>
</file>

<file path=ppt/ink/ink3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1:55.8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2646 9260 0,'18'0'32,"-1"18"-17,19 0 1,-1-1-1,18 1-15,53 0 16,-36-18-16,71 17 16,36-17 15,87 36-15,-70-1-1,18-18 1,-71 36-1,0-17 1,-17-19 0,17 19-1,18 16 1,-1-16 0,-69-36-16,-36 0 15,88-18 1,-106 0-1,-17 18 1,-1 0 15,-70-35 172,-105-18-203,34 36 16,18-19-16,-17 19 16,52-1-16,-105 18 31,141 0-15,17 0-1,-17 0 1,-71 0-1,-71-18 1,-70 18 0,-158-35-1,158 35 1,17 0 0,125-17-1,87 17 1,18-18 78,-18 18-79</inkml:trace>
</inkml:ink>
</file>

<file path=ppt/ink/ink3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1:57.65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2382 10689 0,'53'18'78,"88"-1"-62,17 19-1,19-19-15,34 19 16,1-19-16,476 107 16,-476-107-1,88-17 1,-142-35-1,-140 35 1,-124-53 172,-53 36-173,-17-1-15,-318-53 16,265 54-1,17-19-15,-141 36 16,212 0 0,88-17-1,36 17 313,34 0-156,213 0-156,17 17 0,35 19-16,0 17 15,18-36-15,158 54 16,-193-54-1,-247-17 1,-18-17 203</inkml:trace>
</inkml:ink>
</file>

<file path=ppt/ink/ink3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2:01.56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11889 0,'17'0'94,"72"0"-79,-19 0-15,18 17 16,54 19-16,52-19 16,352 71-1,-263-88 1,-89 0-1,-36 18 1,-52 0 0,53-1 15,-106 1-15,-18-18-16,71 18 15,0 17 1,0 0-1,-36-17 1,1-18 0,35 0-1,-36 0 1,18-18 0,-17 0-1,17 1 1,36-18-1,-1 17 1,-17 0 15,-71 1-15,0 17 0,-35-18 249,-17 0-265,-36 1 16,0-1-16,-88-17 15,-36 35 1,-52 0 0,-71 35 15,106-17-15,124-18-16,-89 0 15,0 0 1,18 0-1,-141 0 1,-106 35 0,-141-53-1,-36-35 1,-317 89 0,406 52-1,211-35 1,195-36-1,52-17 17</inkml:trace>
</inkml:ink>
</file>

<file path=ppt/ink/ink3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2:03.7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13282 0,'0'-18'31,"36"1"-31,17-1 16,88 1-1,18-36 1,70 17-1,71-17 1,-159 36-16,194-36 16,-35 18-1,-106-1 1,-53 19 0,-35-1-1,88-53 16,-53 36-15,-18 0 0,18 0-1,-70-1 1,-36 36 0,-52 0 234,-177 18-235,-388 88 1,264-36-16,-282 19 31,-158 52-15,511-106-1,229-35 1,18 18 125,36 35-126,87 17 1,71-17-16,-18 0 0,336 0 31,194-53-15,-389-35-1,-229 17-15,-52 0 16</inkml:trace>
</inkml:ink>
</file>

<file path=ppt/ink/ink3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2:29.43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6985 12136 0</inkml:trace>
</inkml:ink>
</file>

<file path=ppt/ink/ink3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3:37.4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10301 0,'18'0'62,"-1"0"-46,19 0-16,-19 0 15,19 0-15,-1 0 16,0 0-16,53 0 16,18 0-1,-18 0 1,53 0-1,1 18 1,16-1 0,89 19 15,-176-1-15,-54-17-1,1-18 1,0 0-1,-1 0 1,1 0 0,17 0-1,-17 0 1,17 0 0,0 0-1,-17 0 1,17 0-1,18 0 17,-35 0-17,17 0 1,-17 0 0,0 0 46,17-18 1,-18 18-48,-17-18 1,18 18-16,0-17 31,-36 17 203,-35 0-234,0 0 16,-35 0-16,17 0 16,-17 0-16,-70-18 31,-19 18-15,1 0-1,105 0 1,36 0-1,-18 0 1,18 0 0,17 0-1,0-35 235,-17 17-234,18 0 0,-54-17-1,36 0 1,-1 17-1,1 1 1,35-1 0,-17 18 46,52 0 1,18 0-48,0-18-15,17 18 16,1 0-16,17 0 16,35 0-1,-34 0-15,-36 0 16,158 0-1,-52 0 1,-36-35 0,-52 17-1,-53 18 17</inkml:trace>
</inkml:ink>
</file>

<file path=ppt/ink/ink3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3:43.83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11624 0,'18'-18'62,"35"1"-46,0 17-16,0 0 15,0 0 1,0 17-16,211 19 16,36 17-1,-106-36 1,-53 1-1,-35-18 1,-53 0 0,-36 0-1,19 0 1,-1 0 0,0 0-1,106 0 1,18 53 15,159-36-15,176 54-1,-177-18 1,-17-18 0,0 18-1,-71-18 1,-35 1-1,-141-36 1,-18 0 0,-17 0 109,-53 0-63,-36-18-46,-52 0-16,17 1 15,-18-19-15,54 19 0,-71-18 32,35-1-32,0 1 31,71 17-31,-36 1 0,-17-36 16,-53 18 15,-106-18-16,106 17 1,-141-17 0,123 0-1,-53 18 1,53 35 0,-88 18-1,-70-18 1,-18 17-1,-18-17 1,71 0 0,0 0-1,211 0 1,142 0 140,70-17-140,17-18-16,19 35 15,35-18-15,211-17 16,88 17 15,-440 18-31,52-35 16,-17 35 0,-18 0-1,89 0 16,-71 0-15,88-18 0,0 18-1,-18 0 1,89 0 0,-36-35-1,-35-18 1,18 0-1,-177 53 1,-88 18 312,0-1-312,0 1-16,-17 0 0,-71 17 15,35 0 1,-35-35 0,-18 0-1,88 0 1,-35-18 0,54 18-1,34 0 1,71 0 93,0 0-109,35 0 16,71 0-1,-106 18 1,35 0-16,-35-1 0,0-17 16,35 0-1,-53 0 1,0 18 46,1 0-46,70 17 0,17 18-1,-105-53 63,-71 17-31,-35-17-47,17 0 16,-123-35 0,106 35-16,0-35 15,-54 0 1,19 17-1,-36 0 1,-70-35 0,-212 18 15,159 0-15,88 17-1,53 18-15,-124 0 16,89 36-1,-212-36 1,-53 17 0,-124-70-1,495 36 1,-1-1 0,124 18 218,70 18-218,54 17-16,34-17 0,354 34 31,229 1-16,-230-53 1,-335-17 15,-176 17-15,0-18-16,-35 0 16,0 18-1,70-17 1,35-1-1,36 18 1,70 0 0,-88 0-1,-88 0 1,-141 0 281,35 0-297,-70 0 15,70 0 1,-71 0 0,54 18-16</inkml:trace>
</inkml:ink>
</file>

<file path=ppt/ink/ink3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3:46.42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10583 0,'18'-17'15,"0"-1"17,-1 18-32,89 0 15,18 0 1,87 0-1,195-35 1,158-18 0,-299 35 15,-89-17-31,-87 0 31,-72 35-15,1-18-1,-1 18 17,19-18-17,-1 1 1,-17 17 0,-36 0 202,-17 0-202,-1 0 0,1 0-16,-18-18 0,-35 0 15,70 1 1,-17-1-1,0 1 1,0-19 15,-71 1-31,-35 17 32,-18 1-32,-159-19 31,266 36-16,-125-17 1,107 17 0,52 0-1,0 0 157,-70 0-172,-176 53 16,-1-36-1,177 1 1,70-18 15,53 0 79,18-35-95,0 17-15,18 0 16,-18 1-16,17-1 16,177 1-1,-88-1 16,35 18-15,-141 0 0,0 0-16,70 0 15,18 0 1,18 35 0,-53-17-1,17-1 1,-87 1-1,-19-18 1,1 0 31,17 0-47,1 0 16,-1 0-1,-18 0 1,1 0 15</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28.7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2382 9384 0,'53'0'313,"-1"18"-313,-16-18 15,-1 17 1,71 1-16,-53-1 31,0-17-15,0 18-1,-36-18-15,36 18 16,-18-1 0,18 1-1,0 0 1,-35-18-1,17 0 1,18 0 0,-35 0-1,17 17 1,18-17 0,-18 18-1,-17-18 16,-1 0-15,19 0 0,-19 0-1,19 0 1,-19 0 0,1 0-1,17 0 1,-17 0-1,35 0 1,-18 0 0,-17 0-1,17 0 1,0 0 0,1 0-1,69 0 16,-34 0-15,-1 0 0,-34 0-1,17 0 1,52 0 0,-16 0-1,52 18 1,-71-1-1,-34 1 1,69-1 0,-69 1-1,34 0 1,-17-18 0,0 0 15,-18 0-16,1 0 1,-19 0 0,1 0-1,17 0 1,18 0 0,-18 0-1,54 0 1,16 0-1,-16-18 1,16 0 0,-34 1-1,17-1 1,-52 1 0,-1 17 15,0 0-16,0 0 1,-17 0 0,53-18-1,-36 18 1,-18 0 0,54 0-1,-18 0 1,0 0-1,-36 0 1,36-18 0,-17 18-1,-1 0 1,0-17 0,1 17 15,-19 0-16,36 0 1,-35 0 15</inkml:trace>
</inkml:ink>
</file>

<file path=ppt/ink/ink3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3:56.6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12718 0,'36'-18'141,"34"0"-141,-17 1 15,18-1-15,158 0 16,88 18 0,-105 0-1,0 0 1,476 0 0,-265-35-1,0 18 1,-140 17-1,-54 0 1,-88-18 0,88-53-1,-88 36 1,-35 17 0,-70 1-1,-19 17 1,1 0 46,-1 0-30,-69 35 77,-1 0-93,0-17-1,-106-18 1,88-18-16,1 18 15,-1 0 1,-52-35-16,-18 0 16,-18 0 15,0-18-15,-88 35-1,194 0 1,0 18-16,-88 0 15,36 0 1,-19 0 0,1 0-1,70 0 1,35 0 0,0 0 15,-17 0-16,17 0 1,-17 0 0,18 0 15,-1 18-15,-17 0-1,17-1 1,-17 1-1,-1 17 1,19-17 0,-18 17-1,-18-17-15,-36 35 16,-87 52 0,0-16-1,52-54 1,54 0-1,17-35 17,17 18-17,-17-1 1,-52 1 0,34 17-1,1-17 1,34-18-1,1 0 1,-71 35 0,0-17-1,36 17 1,-18-17 0,35 0-1,0-1 1,0 1 15,18-18-15,17-18 15,18 1-15,0-19-1,18-34 1,-1 17-1,1 0-15,17-18 16,0 36 0,-17 0-1,0 17 1,-1-17 0,1 0-1,-18-1 1,18 19-1,-18-1 1,17 0 0,1 1 124,35 17-124,106 0 0,-89-18-1,18 18-15,-17-18 0,88 18 16,17-17 15,-141 17-15,36 0-1,-54 0 17,1 0-32,17 0 15,18 35 1,-17-17-1,69 17 1,-34 0 0,35 1-1,-36-1 1,19-35 0,-37 0-1,37 0 1,-1 0-1,88 0 17,-70 0-17,-18 0 1,-35 0 0,35-18-1,-17 18 1,-18 0-1,-18 0 1,0 0 0,-70 0 171,-18-17-187,-123-19 16,123 19-1,-18-1-15,-17-17 0,-35-1 32,87 19-32,1-1 31,-18 1-31,0-1 31,-35-17-31,35 35 31,0-18-15,18 18 0,-18-18-1,18 18 1,-18 0 0,-35 0-1,17-17 1,18 17-1,36-18 1,-19 18 0,-17 0-1,-70 0 1,35 0 0,17 0-1,1 0 1,34 0 15,-122 18-15,34 17-1,36 0 1,-18 18 0,0-18-1,36 18 1,-1-17-1,-17-1 1,17 0 0,54-17-1,-19-1 1,-16 1 0,16-18-1,72-35 126,-1 17-126,35-17 1,89-18 0,-106 35-16,53-17 31,-89 35-15,1-18-16,0 18 15,-1 0-15,1-17 16,0 17-1,-36-18 235,53 18-93,18 0-142,18 0-15,-1 0 16,-17 0-16,0 0 16,18 18-16,17-18 15,0 0 1,-53 0-1,-17 0 17,53-18-17,-1-17 1,1 17 0,-18 1-1,141-19 16,-124 19-15,-17-1 0,0 0-1,-18 18 1,-17-17-16,0 17 16,17 0-1,0 0 1,18 0-1,-35 35 1,70 0 15,-53-17-15,-17 0 0,35-1-1,70 1 16,-88-18-15,124 0 15,-106 0-15,88-18 0,-53 1-16,106-36 15,-35 35 1,-35 0-1,-36 18 1,-70 0 15,17 18-31,0 0 32,-17-1-17,17 19 1,18-1-1,0 0 1,17-35 15,-52 0-15,0 0-16,-1 0 16,1 0 15,17 0-16,-17 0 1,35 0 0,-36 0-1,1 0-15,-53 18 141,-18-1-141,18 1 16,-142 35 15,54-53-31,17 0 15,-53 0 1,-123 0 0,-36 18-1,89-18 1,123 0 0,71 0-1,-53 17 1,17 1-1,1 0 1,17-1 0,18 1-1,-1-1 1,1 1 0,0 0-1,17-18 1,18 17 78,0 1-79,53 0 1,35-1-16,18-17 15,176 0 1,-70 0-16,158 0 16,-140-53-1,-125 53 1,-87 0 0,0 0 46,-142 18 79,-17 17-126,-159 18 1,-458 35 0,370-17 15,211 0 0,142-54-31,-53 18 31,-36 1-31,-17-1 32,0 0-32,18 36 31,70-54-16,35 1 17,53-36 436,54 1-468,52 17 16,-18-18-16,18 18 16,0-35-16,1 35 15,157 0 1,-69 18 0,-142-1-1,18-17 1,0 0-1,-18 0 1,71-35 0,-54 0 15,19-1-15,-18 1-1,-18-18 1,-53 18-1,-17 17-15,52 1 32,-52-19-17,53 19 1,-19-19 0,-34 19-1,35-1 16,-18 18-15,-17 0 0,-71 0 171,0 0-187,-106 0 16,71 0-1,-71 0 1,-35 35 0,0 18-1,141-35 1,-17 0-16,-18 17 16,70-17 15,-70 17-16,70-35-15,1 17 16,-1-17 0,0-52 187</inkml:trace>
</inkml:ink>
</file>

<file path=ppt/ink/ink3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3:59.3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3599 11906 0,'0'0'15,"17"0"79,54 0-78,158 88-1,195 54 1,-213-90 0,1 1-16,440 36 15,-281-72 1,-107 36 15,-158-53-31,124 18 31,-107-18-15,53-18 0,-87-17-1,-36 17 1,-18 1-1,-70 17 126,-18-18-141,-36 0 0,1 1 16,-18-19-16,-52 19 15,-424-89 17,388 71-17,-142-54 16,178 54-15,-89-18 15,141 18-15,35 17 0,18 18 15,1-17-16,-1 17 1,-53-36 0,53 19-16,0-1 15,35 18 1,1 0 0,-1 0-1,0 0 1,1 0 15,-1 0 32,0 0-48,-17 0-15,18-17 16,-19 17-1,19 0-15,-1 0 16,-53 0 0,-34 35 15,-1 18-31,-18-18 31,71-17-31,-105 35 16,17 17 15,105-52 0,89-18 204,35-18-220,71-35 1,70 36 0,-35 17-1,-35 0 1,0 52-1,0-16-15,-71-19 16,18-17 0,-18 18-16,53-18 15,71 35 1,193-17 0,-158-18-1,-194 0 1,71 0-1,-54-18 1,36 1 0,-35 17-1,-36 0 1,0 0 15,-35-18 94,71 0-109,105-52-1,-35 17 1,0-18 15,-105 36 1,-36 17 171,-36 18-203,-122-35 15</inkml:trace>
</inkml:ink>
</file>

<file path=ppt/ink/ink3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4:02.2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3193 11165 0,'35'-17'78,"89"17"-63,-1 0 1,-35 0-16,-17-18 16,17 1-16,141-1 15,-70 0 1,-35-17 15,-36 17-15,-70 18-1,34 0 1,19-17 0,17-19-1,53 36 1,89 0 0,-72 0-1,1 0 1,35 0-1,-35-53 1,70 18 15,-35-18-15,71 0 0,-159 36-1,-36 17 1,18-36-1,-17 19 1,-36 17 0,-17-18-1,-1 18 32,1 0-47,17 0 16,-17 0-1,17 18 1,-17-1 0,17 19-1,-35-19 95,-70 36-95,17-17-15,-35-19 16,35 18-16,-106-17 16,18-18-1,53 0 1,35 0-1,17 18 1,-52-1 0,53 1 15,17 17-15,-35-17-1,18 0 1,53-1 312,17 1-312,36 0-16,123-1 15,123-17 1,54-35-1,-107-18 17,-105 18-17,-71 17 1,-70 18-16,-89 18 203,18-1-187,-106 1-1,-70-18 17,159 0-17,17-18 1,0 1-1,-35 17 1,35 0-16,-18-18 16,18 18-1,0 0-15,-70-18 16,-54 18 0,-87 18-1,52-18 1,-17 0-1,35 18 1,88-1 0,18-17 15,17 0-15,18 0-1,0 0 16,18 0-31,-53 0 16,-18 18 0,-35 17-1,0 18 1,17-35 0,89-1-16,-141 19 31,123-19-16,-53-17 17,88 0-17,-17 18 1,0-18-16,0 0 16,17 0-1,0 0 1,-17 0 15,0-35-15,-1 17-1,19 0 1,-1 18 15,0-17 94</inkml:trace>
</inkml:ink>
</file>

<file path=ppt/ink/ink3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4:02.86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3228 10513 0,'71'-18'125,"282"18"-109,17 53-1,18-18 1,-159-35-1,-123-35-15,-88 35 16,-1 0 0</inkml:trace>
</inkml:ink>
</file>

<file path=ppt/ink/ink3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4:03.74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3687 10089 0,'0'-17'94,"53"17"-94,70 0 15,71-18-15,18 18 16,-36 0-1,212 0-15,-246-35 16,69 17 0,-176 18-1,-17 0 110,0 0-109,-1 0-16,-17-17 16</inkml:trace>
</inkml:ink>
</file>

<file path=ppt/ink/ink3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6:32.0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2787 5838 0,'0'-35'125,"88"-35"-110,36 52-15,-1-35 16,19 18 0,210-71-1,-122 53 1,-19 0 0,-87 53-1,-71 0 1,53-17-1,-54-1 1,19 0 0,52 1-1,-34 17 1,-1-18 0,-71-17-1,1 35 1,-36 0 281</inkml:trace>
</inkml:ink>
</file>

<file path=ppt/ink/ink3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8:34.03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2364 5521 0,'53'0'94,"0"18"-94,0-1 16,35 1-16,-18 0 15,54 17-15,-1 18 0,107-18 32,-36 18-17,-36-35 1,1-18 0,0 17-1,-36 1 1,-52-1-1,-53-17 1,-1 18 0,1-18 62,0 0-63,-1 0 1,36-18 47,0 18-63,0-17 15,0 17-15,17 0 16,-17 0-1,53 0 1,-71 0 0,-35-18-1,-17 18 251,-71 0-250,-71-17-16,53-19 15,-123 1 1,88 35-1,17-18 1,89 18 0,-53 0-1,-1 0 1,-52 0 0,88 0-1,-70 0 1,35 0-1,-18 0 1,71 0 0,17 0-1</inkml:trace>
</inkml:ink>
</file>

<file path=ppt/ink/ink3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8:48.3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3775 8079 0,'0'-18'110,"18"0"-95,35 18 1,88-17 0,-53-1-1,18 0-15,0 18 0,158-35 16,-158 18 0,229 17-1,-247 0 1,36 0-1,-1 0 1,-87 0 0,16 0-1,-16 0 1,-1 17 0,0 1-1,18 17 1,0-35-1,35 53 1,36-18 0,-18 1-1,17-1 17,-70-18-17,-18-17 1,1 0-1,52 0 1,35 0 0,107 0-1,-72-35 1,-17-18 0,-35 36-1,18-1 1,-36 0-1,0 1 1,89-1 0,-89 0-1,35 1 17,-17-1-17,17 1 1,-17-1-1,18-17 1,52-1 0,-70 19-1,17 17 1,-17 0 0,-35 0-1,35 0 1,52-18-1,-69 18 1,-19 0 0,-17 0-1,53 0 17,-35-18-17,-1 18 1,-17 0-1,-35 0 1,17 0 0,0 0-1,36 0 1,-36 0 0,36 18-1,-36 0 1,18-18-1,35 0 1,18 0 0,53 0 15,-71 0-15,123 17-1,-52-17 1,0 0-1,0-17 1,-1-36 0,-16 35-1,52 0 1,-53 1 0,-36 17-1,54-18 1,-35-17-1,-18 0 1,123-18 15,-70 17-15,35-16 0,-18 16-1,36-17 1,-54 0-1,-16 36 1,104-36 0,-157 53-1,17-18 1,17-17 0,0 35-1,19 0 1,16 0-1,-105 0-15,71 0 16,-18 0 0,-1 18 15,1-1-15,71 36-1,-89-18 1,18 1-1,17-1 1,1 18 0,-36-35-1,18-1 1,88 1 0,-71-18-1,-35 17 1,-17-17-1,17 0 1,18 0 0,17 0-1,-17 0 17,18 0-17,105 18 1,-35-18-1,-35 0 1,17 0 0,18 0-1,-35 0 1,141 53 0,-71-18-1,-35-17 1,-35 17-1,70-17 17,-141-1-32,71 1 15,123 35 17,18-18-17,-18-17 1,124 35 15,-141 0-15,-142-36-16,-52 1 15,70 35 1,-71-35-16,71-1 16,-35 1-1,18 0 1,-71-1-1,53-17 17,-36 0-17,18 0 1,18 0 0,18 18-1,-19-18 1,-34 0-16,17 0 15,0 0 1,-35 0 0,71 17-1,-18-17 1,-1 0 0,-16 0-1,-72 0 1,19 0-1,-19 0 1,1 0-16</inkml:trace>
</inkml:ink>
</file>

<file path=ppt/ink/ink3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8:49.87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3228 9084 0,'53'18'125,"35"-1"-110,53 19-15,89-19 16,546 19-1,-529-36-15,353-71 32,-442 53-17,-17 1-15,-105 17 16</inkml:trace>
</inkml:ink>
</file>

<file path=ppt/ink/ink3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8:52.6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3616 9913 0,'18'0'0,"0"0"16,52 18 0,18-18-1,18 0 1,53 0 0,0 0 15,-71 0-31,35-18 15,18-17 1,18 17 0,-35 1-1,-1-19 17,-88 36-32,18 0 0,53-17 31,-71-1-31,36 0 15,-18 18 1,-18 0 0,-17 0-1,17 0 1,18 0 0,35 0-1,-17 0 1,-1 0 15,19 18-15,-19 0-1,-17-1 1,18 1 0,34 17-1,-16 18 1,16-18-1,1 1 1,18-19 0,-18 1-1,17-18 1,18 0 0,-35 0-1,0-18 16,0 1-15,17-1 0,-17 0-1,70-35 1,-52 18 0,-1 0-1,1 0 1,17-1-1,176-34 1,-140 52 0,34-35-1,-52 36 1,0-19 15,0-17-15,70 18-1,0-18 1,124-17 0,-194 34-1,-18 19 1,0-1 0,-35 18-1,17 0 1,18 0-1,-52 35 1,-19 1 0,18-1-1,18 0 1,0 18 0,70 35 15,-34-52-16,16 34 1,-34-35 0,-1-17-1,-35 0 1,18-1 0,-18 1-1,36-18 1,-36 0-1,18 0 1,-18 0 0,53 0-1,0 0 1,89 0 0,-72 0-1,1 0 16,0 0-15,0 18 0,-1 35-1,1-53 1,-35 17 0,52 1-1,-88-1 1,18 1-1,18 0 1,-1 17 0,142 36-1,-1-36 17,36 18-32,0 0 15,0 0 16,-36-1-15,36 1 0,-159-35-1,-35-18 1,0 0 0,0 0-1,53 0 1,-18 35-1,70 18 1,19-35 0,52 17-1,-18-35 1,125 0 15,-231 0-15,-70 0-1,-52 0 1,-19 0 0,1 0-1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38.96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10689 0,'17'0'125,"1"0"-125,0 0 15,-1 0 1,1 0-16,17 0 16,1 0 15,69 18-16,54-1 1,-88 1 0,35 0-1,-36-1 1,-17-17 0,53 18-1,-18 17 1,0-35-1,-52 18-15,34 0 16,1-1 0,-1 1-1,-17-18 1,0 17 15,18 1-15,-36 0-1,0-18 1,-17 0 0,17 0-1,0 0 1,1 0 0,34 0-1,1 17 1,17-17-1,35 18 1,-34-18 0,-37 0-1,-16 0 1,17 18 15,-18-18-15,-17 17-1,17-17 1,18 18 0,-36-18-1,54 18 1,-36-18 0,-17 0-1,17 17 1,18-17-1,-18 0 1,71 0 0,18 36-1,-18-19 1,17-17 15,-17 18-15,-36-18-1,19 0 1,-1 0 0,0 0-1,0 0 1,0 0 0,-17 0-1,-36 0 1,18 17-1,53-17 1,0 18 0,17-18-1,-17 0 17,18 0-17,-89 0 1,18 0-1,-18 0 1,-17 0 0,17 0-1,18 0 1,-36 0 0,54 0-1,-36 0 1,-17 0-1,17 0 1,18-18 0,-35 18-1,17-17 17,36-1-17,-36 1 1,35-1-1,54-17 1,17-1 0,0 1-1,0-18 1,106 0 0,-88 36-1,0-36 1,-1 35-1,1-17 1,-35 35 0,-71 0-1,0 0-15,35-18 32,-53 18-17,18 0 1,-18 0-1,0 0 1,1 0 0,-54 0 124,-35-18-124,0 18 0,-53-17-16,54 17 15,-72-18 1,71 1-1,18 17-15,-53-18 16,35 18 0,17 0-1,1 0 1,0 0 0,-36 0-1,-52 0 1,35 0-1,-36 0 1,36 35 0,35-35 15,35 0-15,-34 0-1,-19 0 1,36 0-1,-1 0 1,-52 0 0,0 0-1,-18 0 1,-88 0 0,141 0-1,18 0 1,17 0-1,1 0 1,-36 0 0,-53 0 15,-35 0-15,-106-53-1,-18 18 1,89-18-1,52 53 1,1-18 0,52 18-1,19-17 1,16 17 0,-17-18-1,-35 18 1,-18 0-1,-17 0 1,70-17-16,-53-1 31,-17 0-15,34 18 0,1 0-1,-35 0 1,17 0-1,-18-17 1,-34 17 0,34 0-1,71 0 1,-17-18 0,-1 18-1,36 0 1,17 0-1,-17 0 1,0 0 0,-18 0 15,-18 18-15,-35-18-1,-17 0 1,-53 0-1,105 0 1,18 0 0,18 17-1,0-17 1,-1 0 0,-52 0-1,53 0 1,-89 18-1,18 0 1,-52-1 15,17 1-15,-1 17 0,-52 18-1,106-35 1,53-1-1,0-17 1,17 0 0,36 0 234,17 0-235,-17 0-15,87 36 16,-52-36 0,71 52-1,-54-34-15,72 17 16,-90-35-1,125 18 1,-107 0 0,36-18-1,18 17 1,-36 1 0,35 0-1,-52 17 1,35-18 15,-71-17-15,18 0-1,-18 18 1,0 0 0,36-18-1,0 0 1,-54 0-1,54 0 1,-18 0 0,0 0-1,-18 17 1,35-17 0,72 0-1,16 18 1,19 0-1,-71-1 17,17 36-17,-17-35 1,53 0 0,-54-1-1,72 18 1,-124-17-1,229 53 17,-141-36-17,-88-17 1,106-1-16,-71-17 16,141 71-1,-123-54 1,-35 1-1,-54-18 17,1 0-17,0 0 1</inkml:trace>
</inkml:ink>
</file>

<file path=ppt/ink/ink3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46.8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5609 0,'35'18'94,"107"-1"-94,34 19 15,-17-19 1,17 19-16,371 34 16,-194-17-1,-53 0 17,-106-18-17,-71 18 1,18-17-1,0-1 1,-88-18-16,88 19 16,18 17-1,0-18 1,52 18 0,-52-53-1,-53 17 1,35-17-1,-35-17 1,-88 17 15,-1 0-15,-34-18 93</inkml:trace>
</inkml:ink>
</file>

<file path=ppt/ink/ink3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9:45.9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3264 9260 0,'17'0'156,"18"0"-156,1 0 16,-19-17 0,19 17-16,-19-18 15,1 18 1,35-17 0,-18-1-1,-17 0 1,17 1-1,18-1 1,-35 18-16,-1 0 16,54-35-1,-36 17 1,0 0 0,-17 1-1,35 17 1,0 0 15,17-18-15,-34 18-1,-1-18 1,-17 18 0,17 0 15,0 0-16,0 0 1,-17 0 15,0 0-31,-1 0 16,1 0 0,0 0-1,35 0 16,-1 18-31,-34-18 32,17 0-17,1 18 1,-1-18 0,0 0-1,36 0 1,-54 17-16,1-17 15,17 0 1,-17 0 0,0 0-1,17 0 1,0 0 15,0 0-15,1 0-1,-36 18 17,35-18-17,0 0 1,1 0 0,-1 0-1,0 0 1,0 18-1,-17-18 1,17 17 0,1-17-1,-1 18 1,0-18 0,0 0-1,-17 0 1,17 0 15,1 0-15,-1 0-16,-18 0 15,36 0 1,18 0 0,-18 0-1,-18 0 1,18 0-1,0 0 1,0-18 0,0 18-1,17-17 1,-34 17 0,-1-18-1,0 18 16,0-18-15,1 18 0,-1 0-1,0 0 1,-35-17 0,18 17-1,17 0 1,-17 0-1,0 0-15,-1 0 16,18 0 0,1 0-1,-19 0 1,19 0 0,-1 0-1,0 0 16,0 0-15,1 0 0,-1 0-1,0 0 1,1 0 0,-1 0-1,-18 0 1,19 0-1,-1 0 1,-17 0 0,-1 0-1,36 0 1,-35 17 0,17-17-1,36 0 16,-18 0-15,17 0 0,-35 0-1,36 0 1,-53 0 0,52 0-1,-35 0 1,1 0-1,34 0 1,-17-17 0,-17 17-16,34 0 15,-17 0 1,18 0 0,17-18-1,-18 0 16,-34 18-15,34 0 0,-52 0-1,35-17 1,-18-1 0,-17 18-1,35 0 1,17 0-1,-52 0 1,35 0 0,0 0-1,-18 0 1,0 0 0,18 0 15,-18 0-16,1 0 1,-1 0 0,18 0-1,0 0 1,35 0 0,-35 0-1,-18 0 1,18 0-1,18 0 1,-19 0 0,-16 0-1,34 0 1,-17 0 15,0 0-15,-18 0-1,18 0 1,0 0 0,0 0-1,53 18 1,-53-1 0,-18-17-1,0 0 1,1 18-1,-1-18 1,18 0 0,70 53-1,1-18 1,-54-17 0,-34-18 15,-19 0-16,-70 0 345,1 0-345,16-18 1,1 18-16,-89 0 16,89-17-1,-71 17-15,71 0 16,-35 0 0,-36 0-1,18 0 1,17 0-1,-17 0 1,-36 0 0,71 0-1,-88 17 1,35 19 0,1-1-1,-1 0 1,35-35-1,-35 18 17,18-1-17,-18 19 1,53-19 0,-35-17 15,35 18-16,18-18-15,-36 0 16,19 18 0,-72-18-1,1 0 1,70 0 0,17 0-1,-34 0 1,-1 0-1,18 0 1,18 0 15,-35 0-15,17 0 0,-36 0-1,54 0 1,-88 0-1,-1 17 1,36-17 0,-18 0-1,-17 0 1,17 0 0,71 0-16,-89 0 15,18 0 1,18 18-1,18-18 1,17 18 0,-36-18-1,1 17 17,0 18-17,-35-17 1,-54 0-1,71-1 1,-17 1 0,-1 17-1,-17 1 1,-35-19 0,-106 36 15,211-53-16,-211 35 17,141-17-17,17-18 17,89 0-32,17 0 15,-34 0 1,34 0-1,-35 0 1,18 0 0,-1 0-1,19 0-15,-19 0 16,1 0 0</inkml:trace>
</inkml:ink>
</file>

<file path=ppt/ink/ink3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9:49.33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3546 9349 0,'0'-18'109,"17"0"-109,54 1 16,-18-1-16,35 0 15,36-34 1,-1 16-1,53 36 1,-105 0 0,-36 0-1,1 0 1,-1 0 0,-18 0-1,19 0 1,34 0-1,18 0 17,-52 0-32,52 0 15,-35 18 1,0-18 0,-18 18-1,0-18 1,54 0-1,-54 0 1,18 0 0,0 0-1,-36 0 1,36 0 0,0 0-1,0 0 16,-18 0-15,36 0 0,-36 17-1,53-17 1,-17 0 0,123 0-1,-71 0 1,-34 0-1,16-17 1,-16-1 0,87-35-1,-35 35 1,0 18 0,18 0 15,-36-17-16,-70 17 1,18 0 0,88-18-1,-36 0 1,-17 1 0,17 17-1,-17 0 1,-18 0-1,54-18 1,52 18 0,-89 0-1,19 0 1,-36 0 0,0 0-1,-35 0 16,18 0-15,35 0 0,-18 18-1,18-18 1,17 17 0,-35-17-1,0 18 1,18-18-1,-70 0 1,-1 0 0,0 0-1,-17 0 1,-1 0 0,1 0-1,0 0 16,-1 18-15,54-1 0,-36-17-1,36 18 1,-36 0 0,0-1-1,18-17 1,-35 0-1,-36 0 235,1 0-234,-19 0-16,1 0 0,-71 0 16,71-17-1,-36 17 1,36 0 0,-53 0-1,53-18 1,-1 18-1,-17 0 1,-17 0 0,35 0-1,-1 0 1,-17 0 0,0 0-1,18 0 1,0 0 15,17 0-15,-35 0-1,18 0 1,0 18 0,-18-18-1,18 0 1,35 17 31,35-17 156,0 0-188,18 0 1,18 0-16,-18 0 0,52 18 16,-16-18-1,-37 18 1,-16-18-16,34 0 31,-52 17-15,0-17-1,35 18 1,17-18 0,1 0-1,-36 17 1,0-17 0,0 0-1,1 0 1,17 18-1,0-18 1,35 0 0,0 0-1,-17 0 1,-19 0 0,-69-35 327</inkml:trace>
</inkml:ink>
</file>

<file path=ppt/ink/ink3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9:52.7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3193 8925 0,'53'0'141,"53"0"-125,-53 0-1,17 0 1,-17 0-16,35 18 0,-35-18 15,35 0 1,1 0 0,-19 0-1,-35 0 1,1 18 0,17-18-1,-36 17 1,19-17-1,-1 18 1,35-18 0,19 0-1,-1 0 1,53 0 15,-18 0-15,-87 0-1,-1 0 1,71 0 0,-71 0-1,0 0 1,18 0 0,-35 0-1,17 0 1,18 0-1,0 0 1,106 0 0,-89 0-1,-17 0 17,-18 0-32,1 0 31,-1 0-16,0 0 1,1 0 0,17 0-1,-36 0 1,36 0 0,-18 0-1,-17 0 1,17 0-1,-17 0-15,17 0 16,18 0 0,0 0-1,0 0 1,-18 0 15,0 0-15,18 0-1,-35 0 1,17 0 0,1 0-1,34 0 1,-17 0 0,106 0-1,-71 0 1,-17 0-1,-54 0 1,18 0 0,1 0-1,-19 0 17,19 0-17,-1 0 1,36 0-1,-54-18 1,54 18 0,-18 0-1,-18-17 1,0 17 0,0 0-1,1 0 1,-19 0-1,19 0 1,17 0 0,-1 0 15,19 0-15,0 0-1,17 0 1,-18 0-1,-17 0 1,-17 0 0,16 0-1,1 0 1,0 0 0,-17 0-1,52 0 1,18 0-1,-18 0 1,-18 0 0,1 17 15,-36-17-15,0 0-1,18 0 1,-17 0-1,-1 0 1,18 0 0,0 0-1,0 0 1,17 0 0,36 0-1,18 18 1,34-1-1,-34 1 1,-54-18 0,19 18-1,52-1 17,-53-17-17,-18 18 1,54-18-1,-36 35 1,0-35 0,0 0-1,-17 18 1,-53-18 0,17 0-1,0 18 1,-17-18-1,17 0 1,-17 0 0,-18 17-1</inkml:trace>
</inkml:ink>
</file>

<file path=ppt/ink/ink3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1:59:57.1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3352 9243 0,'35'0'156,"-17"0"-141,17 0-15,0 17 16,0 1 0,18-18-1,36 35 1,-36-35 0,-36 18-1,36 17 1,-18-17-1,18 17 1,-17-35 0,52 35-1,-35-35-15,17 18 16,54-18 0,-54 18-1,1-18 1,-54 17 15,36-17-15,-17 18-1,-19-18 1,19 0 0,-1 0-1,0 0 1,0 0-1,1 18 1,-1-18 0,-17 0 15,-1 0 110,1 0-126,35 0-15,-36 0 16,36 0-16,18 0 15,17-18 1,18 18 0,-36-18-1,36 18 1,-53-17 0,-18 17-1,1-18 1,34 18 15,-17 0-15,18-18-1,70 18 1,-123 0 0,34-17-16,54 17 15,-18 0 1,36 0-1,-36-35 1,36 35 0,-54 0-1,1-18 1,17 18 15,-35 0-15,35 0-1,-35 0 1,-18 0-16,89 0 16,-36-18-1,0 18 1,0-17 0,0 17-1,18-18 1,-53 18-1,0 0 1,0 0 0,-35 0-1,17 0 1,0 0 0,-17 0-1,0 0 16,17 0-15,0 0 0,-17 0-1,17 0 1,18 0 0,-35 0-1,70 18 1,-53-18-1,18 17 1,-18-17 0,18 18-1,-18-18 1,1 18 0,-19-1-1,36 1 16,0-1-15,-35-17 0,17 18-1,18 0 1,-18-1 0,18 1-1,71 17 1,-1-17-1,-35-18 1,1 18 0,-19-1-1,-17-17 1,-18 0 0,1 18-1,-1-18 16,-18 0-15,19 0 0,17 0-1,-36 0 1,36 17 0,0 1-1,-18-18 1,36 0-1,-36 18 1,-17-18 0,17 0-1,0 0 1,18 0 0,-35 17-1,17-17 16,1 0-15,-19 0 0,36 0-1,-18 0 1,-17 0 0,0 0-1,-1 0 1,1 0 46,0 0-62,-1 0 47,1 0-16,17-17-15,0-1 0,-17 18-1,17-18 17,-35 1-17,36-1 1,-19 18 109,-17-17-31,-17 17-94,-19-18 15,-17-17-15,18 17 16,-71 0-1,-17-17 1,-1 0 0,71 17-1,-17 1 1,-18-19 15,-36 36-31,18-35 31,-17 35-15,17-18 0,-53 1-1,106-1 1,18 18 0,0 0-1,0-18 1,17 18-1,-17 0 1,-1 0 0,19 0-16,-1 0 31,0 0-15,1 0-1</inkml:trace>
</inkml:ink>
</file>

<file path=ppt/ink/ink3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15.28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3352 11571 0,'35'0'125,"0"0"-125,1 0 16,16 0-16,1 0 16,89 0-1,16 0 1,-87 0-16,70 0 16,-35 18-1,-18-18 1,-53 0-1,1 0 17,-1 0-17,-18 0 1,1 17 0,17 1-1,1-18 1,-19 0-1,19 0 1,-1 18 0,35-18-1,19 0 1,-1 0 0,-18 0-1,-17 0 1,0 0 15,-35 0-15,17 0-1,0 0 1,-17 0 0,0 0-1,35 0 1,-1 0-1,-16 0 1,52 0 0,-35 17-1,17-17 1,-34 18 0,87 0-1,1-1 1,17-17-1,17 18 17,54 17-17,-18-17 1,-35-18 0,53 17-1,-107 1 1,-52-18-1,-35 0 1,17 0 0,36 18-1,-54-18 1,107 0 0,-18 17-1,0-17 1,52 0 15,1 18-15,53-18-1,-53 0 1,-18-35 0,0 17-1,-53 0 1,-18 1-1,54-36 1,35 18 0,-18 17-1,18 0 1,88 18 15,-36 0-15,-105 0-16,159 0 31,87 0-15,-140 0-1,-53 0 1,-36 0 0,-70 0-1,-35 0 1,17 0-1,0 0 1,1 0 0,-1 0-1,35 0 1,-34 0 0,-1 0-1,-17 0 1,-89 0 171,1-17-171,-54-19 0,1 19-16,-89-1 15,53-17 1,71 35-1,-53-35-15,35-1 32,18 36-32,-71-17 15,-88-1 1,-53-35 0,53 53-1,-17-35 1,105 35-1,-35 17 1,71 1 0,17-18-1,-35 18 1,35-18 0,-71 17 15,19 1-16,87-18 1,-158 18 0,123-18-1,35 0 1,36 0 0,17 0-1,-17 0 1,0 0-1,17 0 1,1 17 47,-54-17-63,-35 36 15,71-19 1</inkml:trace>
</inkml:ink>
</file>

<file path=ppt/ink/ink3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18.7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12912 0,'53'17'218,"0"1"-218,0 17 16,35-17-16,141 17 31,-88 0-31,159 1 16,0-1-1,0-17 1,-159-1 0,-17-17-1,-72 0 1,54 18 0,-35 0-1,-1-18 1,-52 0-1,53 0 1,-54 0 0,71 0-1,36 0 1,-18 0 0,17-18-1,54-17 1,-72 17-1,19 0 17,35 1-17,-71-1 1,35-17 0,-70 35-1,159-18 1,0-17-1,105-18 1,18 0 0,36 0-1,-1-17 1,-176 34 0,-70 19-1,-72-1 1,-34 18 15,0-18 47,-1 18-62,1-17-1,17 17 1,-17 0 0,-36 0 124,-70 0-124,-71 17 0,89 1-16,-265 35 15,88-35 1,0 17-16,-194 18 15,88 17 17,194-52-17,106-18 1,18 18 0,17-18-1,-34 0 1,-37 0-1,54 0 1,-53 0 0,0 0-1,-18 0 1,-53 0 0,71 0-1,-53 0 1,-18 0-1,0 0 1,-35 17 0,35-17-1,1 0 1,34 0 0,1 0-1,-18 0 1,-71 0-1,106 0 17,36 0-17,-19-17 1,54 17 0,-18 0-1,0 0 1,36 0-1,-19 0 1,-52 0 0,0 0-1,17 17 1,1 1 0,52-18-1,1 18 1,52-18 203,-17 0-219,34 0 15,-16 0-15,17 0 16,105 17-1,72 1 1,70 35 0,88-18-1,-18 0 1,-70 18 0,-124-35-1,89 17 1,-71-17-1,106-1 1,-159 1 0,-35 35-1,17-35 1,-17-1 0,-35 1-1,17 17 16,0-17-15,-53-18 0,36 0 15,-54 0-15,1 0-16,0 0 15,-1 0 1,19 0-1,-19 0-15,1 0 16,17 0 0,36-18-1,-18 18 1,-18-18 0,0 1-1,18-1 1,-35 18 15</inkml:trace>
</inkml:ink>
</file>

<file path=ppt/ink/ink3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23.7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3528 11730 0,'18'0'110,"52"18"-95,-17 17 1,35-18-16,1 1 16,16 0-16,54-1 15,0 1 1,0-18 0,52 0-1,160 0 1,-54 35-1,-17 18 1,-35-35 15,17 17-15,124-17 0,-89-18-1,195 53 1,-265-53-1,17 17 1,-105-17 0,-36 18-1,1-18 1,-18 0 0,52 0-1,-69 0 1,-36 0-1,0-18 1,-1 1 15,125-1-15,-89 0 0,-35 18-1,-35 0 1,-18-17 93,0-1-93,-53-17-16,0 17 15,-88-17 1,-36-18 0,54 18-1,35-1 17,70 36-17,0 0-15,-17-35 16,17 35-1,-17-35 1,-35 17 0,17 1-1,17-1 1,-34 0 0,17 1-1,0-19 1,35 36-16,1-17 31,-54-19-15,1 19-1,-36-1 1,0 1 0,-70-19-1,87 36 1,36 0-1,36 0 1,-19 0 0,19 0-1,-1 0 1,53 0 156,18 18-157,36-18-15,-19 35 16,195-17 0,-1 35-1,-123-36-15,53 1 16,-105-18 0,105 35-1,-159-17 1,36-18-1,-19 0 1,1 0 0,0 0-16,-17 0 15,34 0 1,18 0 0,0 0-1,-35 0 1,-17-18-1,34 18 1,1 0 0,-1 0-1,36 0 1,0 0 0,0 0-1,0 0 16,17 0-15,54 18 0,-125-18-1,-16 18 1,-19-18 0,-17 17 171,-35 1-171,-18 0-16,0-18 15,-17 17-15,-36 1 16,53-18 0,-71 0-1,36 0 1,-88 17-1,17-17 1,0 0 0,54-17-1,16 17 1,-34 0 0,-1 0-1,-34-18 16,-72-35-15,-17 18 0,142-18-1,-72 18 1,-34-18 15,-125-18-15,89 18-1,-17 53 17,35-17-17,35 17 1,-18 0 0,-88 17-1,159-17 1,-141 18-16,17 0 15,1 17 1,105-35 0,0 18 15,36-1-15,-36 1-1,53-18 1,18 17 15,-18 1-31,53-18 16,-18 0-1,36 0-15,-18 0 16,18 18 0,-53-18-1,-53 35 16,17-17-15,18-1 0,53-17-1,36 0 1,70 0 109,0 0-109,35 0-16,35 0 0,36 36 15,-18-36 1,177 17-1,52 36 1,-88-53 0,-35 0-1,124 0 1,52 0 0,-123 0-1,-106 53 1,-106-35-1,-53-1 1,1-17 0,-19 0-1,19 0 1,-19 0-16,54 0 16,-1 18-1,-34-18 16,17 0-15,-1 0 0,-87-123 202</inkml:trace>
</inkml:ink>
</file>

<file path=ppt/ink/ink3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26.0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3810 9260 0,'0'0'0,"71"18"0,-53-18 16,70 35 0,70-17-1,54-18 1,-88 0-1,-54 0 1,-35 0 0,18 0-1,124 0 1,-18 0 0,-18 0-1,53 0 1,-18 0-1,18-18 1,35 18 15,-158 0-31,88 0 16,-1 0 0,1 0-1,18 0 1,-1 18-1,0 0 1,18-1 0,-35 1-1,88 17 1,-88-17 0,0 17-1,-18-17 1,35-1 15,-70-17-15,17 18-1,36-18 1,18 0 0,69 0-1,-87-35 1,71-1-1,-125 36 1,-34-17 0,-18 17-1,-36 0 1,1-18 0,0 18-1,35-17 16,-18 17-15,35-18 15,-17 18-15,-17 0 0,-1 0-1,-17-18 1,17 18-1,18-17 1,-36-1 0,36 0-1,-35 18-15,0-17 16,-1 17 187</inkml:trace>
</inkml:ink>
</file>

<file path=ppt/ink/ink3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29.60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3616 12841 0,'36'0'141,"-1"-35"-126,0 17-15,36-17 16,87-18 0,72 0-1,-124 18 1,17 17-1,-17-17 1,17 0 0,-52 17-1,52 0 1,-17 18 0,-18 0-1,-52 0-15,34 0 16,1 0-1,17 0 1,-17 0 0,-19 0-1,-34 0 1,17 0 0,18 0 15,-35 18-16,17-18 1,-35 18 0,18-18-1,0 0 1,-1 0 0,-17 17-1,0 1 32,-88 35-31,35-36-16,-18 19 15,1-19-15,-71 19 16,35-19 15,35-17-15,36 0-1,18 18 1,-19-18 0,19 0-1,-1 0 1,0 0 0,1 0-1,34 0 173,36 0-173,18-18-15,35 1 16,-18 17 0,18 0-1,105 0 1,-70 0-1,1 0 1,16 0 0,1 0-1,-35-36 1,34 36 0,1 0-1,-88 0 1,52 0-1,1 0 1,-19 0 0,-16 0-1,34 0 1,0 0 0,-17 0-1,-35-17 1,-36 17-1,0 0 1,1-18 0,17 18-1,0 0 1,52-18 0,-16 18 15,-19 0-16,1 0 1,-18 0 0,-18-17-1,-17 17 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3:42.49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4234 10689 0,'0'0'15,"17"-17"-15,1 17 16,17 0-1,-17-18 1,35 18 0,53 0-1,-1 0 1,-16 0 0,16 0-1,-16 0 1,-19 0-1,36 35 1,88 18 0,0-35-1,-53-18 1,-35 17 15,0-17-15,-36 0-1,-17 0 1,0 0 0,88 0-1,-88 0 1,-17 0 0,17 0-1,-36 0 1,36 0-1,-18 0 1,-17 0 15,35 0-15,0 0 0,-36 0-16,1 0 15,70 0 1,0 0-1,1 0 1,34 0 0,-17 0-1,0 0 1,17 0 0,36 0-1,-35 0 1,-36 18-1,-35 0 1,17-18 0,-52 0 15,17 17-31,18-17 16,18 0-1,34 0 1,19 0-1,35 0 1,-1 0 0,36 0-1,-88 0 1,0 0 0,18 18-1,-54-18 1,-17 18-1,-35-18 1,17 0 0,18 0 15,-36 0-15,19 0-1,-1 0 1,0 0-1,1-18 1,-1 18 0,0 0-1,0 0 1,1 0 0,-19 0-1,36 0 1,-17 0-1,-1 0 1,35 0 0,-34 0-1,-19-18 17,-34 18 108,-1 0-124,-17 0-16,17 0 15,0 0-15,-87 0 16,-1 0 0,18 0 15,17 18-15,18 0-1,-70 17 1,34-35-1,-34 17 1,-36 1 0,-17-18-1,-89 0 1,107 0 0,34 0-1,-282-53 1,265 53-1,0 0 1,0-17 0,18-1 15,-195 0-15,1-17-1,-19-18 1,54 53-1,88-18 1,106 1-16,-177-36 31,-17 35-31,0 18 32,-18-35-32,106 17 15,-106-35 1,89 36 15,52 17-31,0 0 31,88 0-15,36 0 0,-35 0-1,17 0 1,17 0-1,-52 0 1,-18-18 0,-17 1-1,17-19 1,88 19 0,-17 17-1,0-18 1,17 18-1,1-18 1</inkml:trace>
</inkml:ink>
</file>

<file path=ppt/ink/ink3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33.72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14076 0,'71'0'94,"17"17"-78,0 19-16,-17-19 0,88 1 15,176 35 16,-88-35-15,-89-18 0,-17 0-1,-17 0 1,-18 0 0,-71 0-16,71 0 15,17 0 1,1 0-1,17 0 1,18 0 0,35 17-1,17 1 1,-105-18 0,18 0-1,-18 0 16,17 0-15,0 0 0,1 0-1,-18 0 1,35 0 0,-71 0-1,1-18 1,-18 18-1,35 0 1,0 0 0,36 0-1,52 0 1,-17 0 0,35 0-1,0-17 16,-35-1-15,88-53 0,-141 54-1,-1-19 1,-69 36 0,-19-17-1,19-1 1,16 18-1,-34-17 1,17 17 0,1 0-1,-19 0 1,19 0 0,-1-18-1,0 0 16,-88 18 79,-17 0-95,-1 0 1,-17 0-16,17 18 16,-17-18-16,35 0 15,0 18-15,-70 17 16,-18 18 15,17-53-15,18 17-1,-17-17 1,17 18 0,36-18-1,-19 0 1,-34 0 0,35 0-1,-71 0 1,0 0-1,36 0 1,17 18 0,-18-1-1,-34 1 1,52 0 15,0-1-15,88 1-1,1-18 1,-36 18 0,-18-1-1,1 18 17,-54-17-32,18 0 15,36-1 1,-89 1-1,0 0 1,1-1 0,-36 36-1,70-18 1,18 1 0,36-19-1,-1 19 16,-17-36-15,53 0 0,-1 17-1,1-17 1,-35 18 0,-19 0-1,36-1 1,18-17-1,-18 0 1,-35 35 0,0-17-1,-36 0 1,36-18 0,0 0-1,53 17 16</inkml:trace>
</inkml:ink>
</file>

<file path=ppt/ink/ink3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36.68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15663 0,'18'-17'63,"0"-1"-48,52 0 1,-17 1-16,35-1 16,18 1-1,18 17-15,-36 0 31,18 0-15,-54 0 0,19 0-1,-53 0 1,70-18 0,18 18-1,-36-18 1,1 18-1,17-17 1,-17 17 0,34 0-1,19-36 1,-54 36-16,89-17 16,0-1-1,-18 18 16,18 0-15,-53 0 0,88 0-1,-71 0 1,-17-18 0,17 1-1,19-1 1,-37 18-1,-16 0 1,-54-18-16,88 18 16,-17 0-1,-18 0 1,1 0 0,-19 0 15,18 0-16,18 0 1,35 18 0,18 0-1,0-18 1,17 0 0,1 35-1,-19-17 1,-17 17-1,-88-35-15,106 18 16,-18-1 0,-35-17-1,17 18 1,-17-18 0,0 0 15,71 18-16,-54-18 1,-17 17 0,17-17-1,1 0 1,-1 0 0,36 0-1,-36 0 1,-17-35-1,18 17 1,-18 1 0,35-1-1,70-17 17,-52 35-17,70 0 1,-70 0-1,0 17 1,70 1 0,-176 0-1,88-1 1,36 1 0,-124-18-1,-36 0 1,-17-18 156,-53 1-157,-105-1 1,87 0 0,0 1-16,-34 17 0,16-18 15,-69 18 1,17 0-1,-18 0 1,106 0 0,18 0-1,17 0 17,-17 0-17,-18 18 1,17-18-1,1 0-15,0 0 16,0 0 0,-36 17-1,-52-17 1,-36 18 0,0-18-1,-105 0 1,70 0-1,35 0 1,0 0 0,18 0-1,-18 0 17,-105 0-17,122 0 1,-16 0-1,-1 0 1,-88 0 0,194 0-1,-88 0 1,18 0 0,70-18-1,35 1 1,-17-1-1,35 0 1</inkml:trace>
</inkml:ink>
</file>

<file path=ppt/ink/ink3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49.5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2999 2011 0,'-18'53'109,"-17"17"-109,17 89 16,-35 53-16,-52 229 15,-1-36 1,-18 107 0,71-89-1,18-246 17,35-142-17,0-17 110</inkml:trace>
</inkml:ink>
</file>

<file path=ppt/ink/ink3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50.95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4498 2875 0,'-17'0'31,"-1"0"-15,0 35 0,-17 1-16,-18 52 15,-70 71 16,52-71-31,-35 71 16,18 17 0,0 18-1,35-18 1,18-34 0,17-90-16,0 54 15,18-35 1,0-18-1,18-18 1,-18-17 0,18 17-1,17-17 1,53-1 15,18-34-15,106-107-1,105-35 1,18 1 0,-17-1-1,-124 35 1,-177 89 0,19-18-1,-19-70 1,19 17-1,-36-35 1,-36 0 0,19 88-16,-19-53 31,1 18-31,-18 17 31,0 36-15,-17 0-1,-18-1 1,-18 1 0,53 17-1,-18 1 1,36 17 0,17 0-1,-52 35 1,35 0-1,-1-17 1,19 0 15,-1-18 79</inkml:trace>
</inkml:ink>
</file>

<file path=ppt/ink/ink3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1:52.65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5521 0,'53'0'156,"-18"18"-140,36-1-16,-1 1 15,18 0-15,247 52 32,-211-35-32,317 54 31,53 105-16,-212-71 1,-53-88 0,-105 1-1,-89-36-15,18 0 16,-35 0 0,17 0-1,0 0 1,0 0-1,-17 0 189,17-18-189,1 0 1</inkml:trace>
</inkml:ink>
</file>

<file path=ppt/ink/ink3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2:27.4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5750 0,'35'0'188,"35"0"-188,-17 18 16,0-18-16,88 18 15,0-18 16,-35 17-15,-18 1 0,-17-1-1,-18 1 1,35 0 0,-53-18-1,-17 17 1,17-17-1,36 0 1,-18 0 0,-18 0-1,18 0 1,-18 0 0,1 0-1,34 0 1,-35 0 15,1 0-15,-19 0-16,1 0 15,35 0 1,-18 0 15,0 0-15,-17 0-1,17 0 1,1 0 0,-19 0-16,1 0 15,0 0 1,-1-17 15,-52 17 219,-18-18-250,35 0 16,-35 18-16,-17-17 15,35-1 1,-1 1 0,1-1-1,-71 0 1,-176-52 0,-18 34-1,106-16 16,35 34-15,71-17 0,35 17-1,0 0 1,36 18 15,-1 0-31,18-17 16,-18 17-1,89-18 267,0 18-282,87 0 15,-70 0 1,-17 0-16,141 53 16,-54-18-1,-16 1 16,-37-19-15,-52 1 0,-17-1-1,-1-17 1,0 0 0,36 18-1,17 0 1,18-1-1,-71-17 1,-17 0 15,-18 18-31,0 0 563,-36-18-548,1 17-15,-35-17 16,34 0 0,-17 0-1,0 0 1,36 0 0,-19 0-1,-52-17 1,-35-1-1,-106-35 1,-36 18 0,71-18-1,53 18 17,70 17-17,36 18-15,0 0 16,17 0-1</inkml:trace>
</inkml:ink>
</file>

<file path=ppt/ink/ink3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2:41.33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5486 0,'52'0'218,"1"0"-202,0 0-16,35 35 16,-35-17-16,18-1 15,70 19 1,-53-19-1,0 1 1,36-1 0,-1 19-1,19 17 1,16-36 0,-52 19-1,18-19 1,-36 1 15,35 17-15,1 18-1,-71-35 1,-18-18 0,18 0-1,70 35 1,-35-17-1,54-1 1,-89 1-16,-1 0 16,-34-18-1,-53-36 235,-36 1-234,18 17-16,0-35 16,-17 36-16,-1-1 15,-123-17 1,18-18-1,17 18 1,-88 17 0,88 0-1,1-17 1,34 35 15,71-18-31,0 18 16,-70-17-1,-1-18 1,-52-1 0,53 19-1,105-1 1,-17 18 0,17 0-1,18-18 1,-18 18 15,18-17 188,36-1-204,17 0-15,17 1 16,54 17 0,52 17-1,-17 36 1,70-17 0,212 34-1,-141-35 1,-71 1-1,-70 17 1,-89-36 0,-34-17-1,-19 0 1</inkml:trace>
</inkml:ink>
</file>

<file path=ppt/ink/ink3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4:01.0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3440 9278 0,'18'0'235,"34"-18"-235,1 18 15,0-17-15,88-1 16,18 18 0,-88 0-1,52 0 1,-17 18-1,0-1 1,-88-17 0,17 18-1,0-18 1,36 35 0,-36-17-1,0 0 1,0-18-1,1 17 1,-1-17 0,0 18-1,18 0 1,-18 17 15,1-18-15,-19 1-1,19-18 1,17 0 0,-36 18-1,36-18 1,18 17 0,-36 1-1,36 0 1,-19-18-1,-16 17 1,-1-17 0,0 0-1,1 18 1,-19-18 15,18 0-15,1 0-1,-1 0 1,53 18 0,-52-18-1,34 0 1,-17 17 0,0-17-1,35 0 1,-53 0-1,1 0 1,-1 18 0,0-18-1,0 0 32,-17 0-47,17 0 16,1 0-1,17 17 1,-18-17 0,0 0-1,0 0 1,1 0 0,-1 18-1,18 0 1,17-18-1,1 17 1,0 1 0,-54 0-1,54-1 17,17 1-17,-70-18 1,35 18-1,-36-18 1,18 0 0,1 0-1,-1 0 1,-17 17 0,17-17-1,0 18 1,-17-18-1,17 18 1,0-18 0,1 17-1,-1-17 1,0 0 15,0 0-15,-35 18-1,18-18 1,-36 0 172,-34 0-173,-1 0 1,-36 0-16,-16-35 0,-36 17 15,-159-35 1,0-18 0,88 18-1,89 36 1,-1-18 0,54 35-1,-1-18 1,-17 18-1,-36-18 1,36 1 15,-35-1-15,87 18 0,-16 0-16,-37-18 15,36 18 1,-17-17-1,52 17 1,18-18 156,71 18-156,-18-18-16,0 18 15,0 0 1,70 0-1,-17 0 1,-53 0-16,17 0 16,-17 0-1,0 18-15,0-18 16,53 18 0,-53-18-1,53 17 1,-18-17-1,18 36 1,0-36 15,-36 17-15,-17-17 0,0 18-1,-35 0 1,34-18-1,1 17 1,-35-17 0,17 18-1,1-18 1,34 17 0,-35-17-1,71 36 1,-35-1-1,-1-17 1,-34-18 0,-1 17-1,-17-17 17,17 18-17,35-18 1,-52 0-1,17 18 1,1-18 0,-1 17-1,-18-17 1,36 0 0,-35 0-1,-53 0 173,-53 0-173,-106-53 1,-106 0 0,159 18-16,-159-18 15,-124-35 16,142 17 1,141 36-1,53 18 0,17 17 0,36 0-15,0 0 0,17 0-16,-35 0 15,0 0 1,0 0 0,-52 0-16</inkml:trace>
</inkml:ink>
</file>

<file path=ppt/ink/ink3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4:11.3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3916 9155 0,'35'17'234,"71"19"-218,-53-1-16,0-18 16,71 19-1,-71-19 1,70 19-1,-105-36-15,35 17 32,-36-17-17,1 0-15,-1 0 16,19 0 0,-1 0-1,-17 18 1,17-18-1,0 0 1,0 18 15,18-18-15,0 0 0,-17 0-1,-1 0 1,0 0-1,0 0 1,18 0 0,-17 0-1,-19 17 1,36-17 0,-18 0-1,-17 0 1,53 18-1,-18-1 1,-36-17 0,18 18 15,36 0-15,0-18-1,-1 17 1,18 1-1,-52-18 1,34 18 0,-35-18-1,18 17 1,0 1 0,-17 0-1,16-18 1,-34 0-1,35 17 1,0-17 0,0 35 15,-18-35-15,0 18-1,-17-18 1,17 0-1,1 18 1,-19-18 0,19 0-1,16 0 1,-34 0 0,0 17-1,17-17 1,0 0-1,-17 18 1,17-18 0,18 0 15,-18 0 0,1 0-15,-1 0-1,-17 0 1,35 0 0,-18 0-16,-18 0 15,36 0 1,0 0 0,-17 0-1,-1 0 1,-18 0-16,54 0 15,-36 0 17,18 0-17,0 18 1,-18-18 0,1 0-1,17 17 1,52-17-1,-69 18 1,34-18 0,-34 0-1,-1 18 1,-18-18 0,19 0-1,34 0 1,-34 0-1,-1 17 1,18-17 15,0 0-15,-18 0 0,18 0-1,-18 0 1,-17 0-1,17 0 1,18 0 0,-35 0-1,17 0 1,35-17 0,-52-1-1,35 0 1,0 1-1,-18-1 17,18 0-17,53-17 1,-18 17 0,36 18-1,-54 0 1,1-17-1,-54 17 1,36 0 0,18 0-1,-1 0 1,-34 0 0,-1 0-1,18 0 1,17 0-1,1 0 17,17 0-17,18 0 1,-18-35 0,-17 35-1,-36 0 1,36 0-1,52 17 1,-52-17 0,17 18-1,0-18 1,35 0 0,-17 0-1,71 17 1,-71-17 15,17 0-15,-17 18-1,17-18 1,-34 0 0,-1 0-1,18 0 1,-54 0-1,72 0 1,-36 0 0,18 0-1,0 0 1,0 0 0,-71 0-16,53-18 15,-17 18 1,-18 0-1,-1-17 17,1 17-17,36-18 1,-19 1 0,36-1-1,0 0 1,0-35-1,17 36 1,36-1 0,-36 0-1,-17 1 1,18 17 0,-19 0-1,-16 0 1,34 0 15,-35-18-15,18 18-1,-35-17 1,-18 17 0,52 0-1,-52 0 1,18 0-1,-18-18 1,-18 18 0,18 0-1,0 0 1,0 0 0,-35 0-1,52 0 1,1 0 15,87 0-15,-34 0-1,-18 0 1,17 18 0,-35-18-1,106 35 1,-52 0-1,52-35 17,-53 18-32,-88-1 15,176 19 17,-176-36-17,106 17 16,-89 1-31,-35 0 16,36-18 0,-53 0-1,70 17 1,-18-17 0,54 18-1,-54-18 1,19 17-1,-19-17 1,1 18 0,-36-18-1,0 18-15,18-18 16,0 17 0,-18-17-1,36 0 16,17 18-15,36-18 0,-54 18-1,1-18 1,-1 0 0,18 0-1,1 0 1,-1 0-1,18 0 1,-36 0 0,1 0-1,-1 0 1,1 0 0,-1 0-1,-34-18 16,17 18-15,-18 0 0,0 0-1,-17-18 1,-1 18 0,1 0-1,-18-35 141,-18 17-140,-17-17 0,18 18-1,-19-1 1,-34-35 0,17 35-1,-18-17-15,54 17 16,-72-17-1,-16 18 1,-19-19 0,1-17-1,17 36 1,35-1 0,-52 18-1,87 0 1,19 0 15,-18 0-15,-1 0-1,19 0-15,-1 0 16,-17 0 0,-1 0-1,1 0 1,0 0-1,-53 0 1,52 18 0,-34-18 15,-1 17-15,54 1-1,-36-18 1,-18 18-1,1-18 17,-36 17-17,35-17 1,-35 0 0,1 0-1,-19 0 1,1 0-1,-54 0 1,54-17 0,17-1-1,-18 18 1,19-18 0,-107 18 30,159 0-46,0 0 0,-123 0 32,123 0-17,-18-17 1,-35 17 0,1 0-1,-1-36 1,-18 36-1,-52 0 1,88 0 0,-18 0-1,35 18 1,1-18 0,34 18-1,-52-18 1,0 0-1,0 0 1,53 0 0,-71 0-1,0 0 1,53 0-16,-53 0 16,0-36-1,-17 19 1,17-1-1,-17 1 1,17-1 0,-18 0-1,18 1 1,-123-1 0,88 0-1,0 18 16,17-35-15,-70 0 0,-17-1 15,193 19-15,-70-1 15,70 18 0,-105 0 0,88 0-31,-1 0 16,19 18-16,-19-18 16,1 17-1,0-17 1,17 18 15,-17-18-15,-36 18-1,18-1 1,18 1 0,-35 0-1,-177 35 16,158-53-15,-87 35 31,53-17-31,-124 17 15,158-35-16,-69 17 1,87-17-16,-17 36 16,-71-1-1,0-35 1,18 0 0,-17 0-1,16 18 1,-16-18-1,17 0 1,-18 0 0,0 0-1,-35 0 17,88 0-17,-17 0 1,17 0-1,-18-18 1,19 0 0,-72 1-1,36-19 1,0 1 0,-53 0 15,141 17-31,-212 1 31,-70-1 0,265 0-31,-18 18 16,17-35-16,-123 17 16,0-17-1,35-18 16,0 36-15,18 17 0,-35-18-1,105 18 1,19 0 0,-19-18-1,36 18 1,-36 0-1,53 0-15,1 0 16,-1 0 0,1 0-1,-1 0 1,0 0 15,1 36-15,-1-1-1,18 18 1,0-18 0,0-17-1,0 17 1,35 0 0,1 1-1,-1-1 1,106 0-1,-70-17 1,-1-1 0,-35-17-1,1 0 17,17 0-17,17 0 1,36 0-1,0 0 1,0 0 0,35 0-1,-18 36 1,106-1 0,-87 0-1,-54-35 1,-18 18-1,-17-1 1,-17 1 15,16 0-31,37 17 32,34 0-17,-35-17 1,36 17-1,-54-17 1,-34-1 0,17 1-1,-1-18 1,-34 18 0,17-18-1,18 17 1,-17 1-1,-1-18 1,0 0 0,0 18-1,18-18 17,0 0-17,18 0 1,70 0-1,-35 0 1,17 0 0,18 0-1,-17-18 1,35 0 0,35 1-1,141-1 1,-106 18-1,-53 0 1,-17 0 0,-18 0-1,-35 0 17,70 35-17,-140-35 1,140 18-1,-70-18 1,35 18 0,0-1-1,0-17 1,-35 36 0,-35-36-1,35 0 1,-54 0-1,1 0 1,0 0 0,-17 0-1,16 0 17,-34 0-32,53-18 15,-1 0 1,18 1-1,-17-1 1,0 0 0,-19-17-1,-16 17 1,-72 18 218,-69 0-218,-54-17-16,18-1 16,-159-35-1,71 18 1,70-18-1,-18 18 1,1-18 0,35 18-1,-18-1 1,106 19 0,-17-19-1,17 36 1,53-17 93,17 17-93,19 0-1,34 0 1,-17-35-16,18 17 0,88 18 16,-1 0-1,-70 0 1,195 0 0,-195 0-1,18 0 1,88 18-1,-88-18 1,-18 0 0,0 0-1,18 0 1,-18 0 15,35 0-15,-34 0-1,16 0 1,-87 0 0,17 0-1,1 0 1,-1 0 0,18 0-1,-18 17 1,-17-17-1,17 0 1,-17 18 0,-1-1 46,19-17-46,52 18-1,-18 0 1,71-1 0,106-17-1,0 36 1,18-19 0,0 36-1,17-35 1,-53 17-1,36-17 17,-142-18-17,-17 0 1,-35 0 0,-1 0-1,-35 0 1,89 0-1,-71 0-15,17 0 16,89 0 0,88 0-1,-88 0 1,-1 0 0,-16 0-1,-19 0 1,71 17-1,-70 1 1,-19-18 0,-16 18-1,34-18 17,18 17-17,-53-17 1,36 0-1,-1 0 1,36 0 0,70 0-1,18 0 1,36 36 0,122-19-1,-246 1 1,-18-1-1,-53 1 1,-52-18 0,-1 0 15</inkml:trace>
</inkml:ink>
</file>

<file path=ppt/ink/ink3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5:56.4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3669 9507 0,'18'0'125,"35"0"-109,17 0-16,19-17 15,140-1-15,18-17 31,-106 17-31,-35 18 32,0 0-17,-89 0 1,18 0 0,1 0-1,-1 0 1,0 0-1,18 0 1,35-17 0,18-19-1,-18 19 1,89-36 0,-89 53-1,-17-18 16,-18 18-15,35 0 0,-71 0-1,1 0-15,17 0 16,18 0 0,-18 0-1,1 0 1,17 0-1,-18 0 1,18 0 0,-18 18-1,-17-18 1,17 0 0,0 0 15,1 0-16,-19 0 1,54 17 0,-36-17-1,-17 0 1,35 0 0,-18 18-1,-17-18 1,17 0-1,18 0 1,-36 0 0,36 0-1,-17 0 1,-1 0 0,53 0 15,-53 0-16,-17 0 1,17 0 0,1 0-1,-19 0 1,1 0 0,-1 0-1,36 0 1,-35 0-1,35 0 1,-18 0 0,0 0-1,-17 0 1,35 0 0,-18 0 15,53 0-16,-52 0 1,17 0 0,35 0-1,-18 0 1,-17 0-16,18 0 16,17 0-1,18 0 1,-36 0-1,1-18 1,-18 18 0,35-17-1,18 17 1,-88 0 15,70-18-15,0 18-1,35-18 1,54 1 0,-71-1-1,17 1 1,-17-19 0,17 19-1,72-54 1,-143 53-1,125-17 1,-54 0 0,-35 17-1,18 18 1,-35 0 0,-1-17 15,-17 17-16,36 0 1,-37 0 0,19 0-1,17 0 1,0 0 0,-17 0-1,52 17 1,-34 1-1,16-1 1,-16 19 0,-19-1-1,71 18 17,-105-35-17,17 17 1,-1-17 15,19 17-15,52-18 15,1 19-15,-36-19-1,36 1 16,-71 0-31,176-1 32,-159-17-17,-17 18-15,194 17 16,-141-35 0,0 0 15,-53 0-16,-36 0 1,-34 18 140,-36-18-156,-35 17 16,-89-17 0,89 0-1,-71 0 1,54 0-1,16 0 1,54 0 0,17 0-1,-70 0 1,-35 0 0,-1 0-1,-17 0 1,-35 0-1,88-17 1,-1 17 0,1 0-1,-35 0 1,70 0 0,-106 0-1,0 53 1,1-36-1,-1 1 1,0 0 0,18-1-1,88 1-15,-70 17 16,17-17 0,-71-1 15,54 1-16,-1 0 1,-87 17 0,-177 53-1,-53-35 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4:13.8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9208 0,'71'0'109,"-18"0"-109,0 0 16,-1 0-16,1 0 16,71 0-1,-18 0 1,52-18-1,-52 0 1,-18 18 0,36 0-1,35-53 1,-1 36 0,-52-1-1,71 18 16,-54 0-15,-35 0 0,18 0-1,35 0 1,-35 18 0,-35-1-1,-36-17 1,0 18-1,0-18 1,1 18 0,34-1-1,36 1 1,-35 17 0,87 0-1,-52-35 1,88 0-1,-35 0 17,-53 0-17,-53 0 1,-18 0 0,0 0-1,1 0 1,-1 0-1,-17 0 1,-1 0 0,1 0-1,35 0 1,-36 18 0,19 0-1,-19-18 1,-70 17 171,-52 1-187,-54 17 16,-18-35-16,1 18 16,35-18-16,-35 18 15,52-18 1,1 17 15,-1-17-15,-35 18-1,1-18 1,-1 53 0,18-53-1,35 0 1,18 0-1,52 0-15,-52 0 16,35 17 0,18-17-1,0 0 1,0 18 0,-71 0-1,-124-1 16,89 1-15,53 0 0,53-18-1,35 17 1,0-34 203,17-1-219,1 0 15,0 1-15,-18-1 16,17 0 0,1-17-1,-18 0 1,0 17-1,0 1 1,-18-19 0,1 36 31,-1-17-16,0 17-16,54 0 126,17-36-125,35 36-16,-35-17 15,53-1-15,17 0 16,195-17 0,-36 35-1,-123 0 1,-1 0-1,19 35 1,34-17 0,-122-18-16,122 18 15,-52-18 1,0 17 0,-53 1-1,-89-18 1,18 18-1,18-1 1,159-17 15,-71 18-15,18-18 0,-106 18-1,-36-18 1,-69 17 296,-107-17-296,-18 35-16,36-17 16,-17-18-16,-195 0 15,141 35 16,89-35-15,34 0 0,-105 0-1,89 0 1,-19 0 0,1 0-1,34 0 1,-158 18-1,-141 17 1,71-17 0,88 0-1,87-1 1,72-17 0,35 0-1,17 0 16,0 18-15,-17-18 0,0 0-1,17 0 1,-105 17 0,52-17-16,-17 18 15,-212 35 1,159-53 15,88 0-15,53-18 109,35-17-110,-17 17-15,0 1 0,17-1 16,35-17 0,-34 35-1,-19-18 1,1 18 15,0 0-15,17-17-1,18-36 1,17 17 15,1 1-15,0 18-1,-1-19 1,18 1 0,-52 17-1,-19 18 1,54-35 0,-54 35-1,-17-18 157,-17 18-156,17-17-16,-18 17 15,0-18 1,-17 1 0,35-1-1,0 0 79,18 1-78,-1 17-16,1 0 15,70-36 16,159-17-15,-70 18 0,-1 0-1,-17 35 1,-53 0 0,35 35-1,-106-35 1,18 0-1,70 0 1,-17 0 0,0 0 15,88 0-15,-70 0-1,-19 0 1,36 0-1,-35 0 1,35 18 0,-70-1-1,-36-17-15,1 0 16,-19 0 0,18 0-1,54 0 1,-1 36-1,-18-19 1,-17-17 0,18 0 15,105 18 0,-105 0-15,-1-18-1,-34 0 1,-19 0 0,1 0-1,17 0 1,-17 17 0,-1-17-1,1 0 32,0 0-31,-1 0-1,19 0 1,-19 0 15,1 0-15,17 0-1,18 0 1</inkml:trace>
</inkml:ink>
</file>

<file path=ppt/ink/ink3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6:06.11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3722 9049 0,'-17'0'15,"140"53"95,-17-18-95,53-17 1,123 35 31,-229-53-16,-53 17-15,17-17-1,1 0 1,0 0-16,-1 0 16,19 0 15,-19 18-31,1-18 15,17 0 1,18 17 0,-18-17-1,1 0 1,-1 0 0,0 0-1,-17 0 1,17 0-1,-17 0-15,-1 0 32,1 0-32,-18 18 156,-18 0-140,-35-18-16,18 35 15,-35-17 1,17-18-1,0 0-15,-18 17 0,1-17 16,52 0 0,-17 0-1,17 0 17,-17 0-17,0 0 1,-71 0-1,53 0 1,17 0 0,-87 0-1,17 0 1,-17 0 0,17 0-1,71 0 1,17 0-1,0 0 1,1 0 0,-19 0-1,19-17 142,-1-19-157,18 19 15,0-1-15,-18 0 16,18 1 218,-17-1-218,-18 1 15,17-1-15,0 0 15,18 1 141,18-1-157,17 0 1,-17 1 0,-1 17 140,36 0-140,-35 0-1,17 0-15,1-18 16,17 18-1,-18 0 1,0 0 0,-17-18-1,-1 18 1,1 0 250,35 0-251,0 0 1,-36 0-16,19 0 31,-1 0-15,-17 0-16,-1 0 15,1 0 1,0 0-16,17 0 16,0 18 15,-17-18-16,17 0 1,0 0 0,-17 0-1,0 0-15,17 0 16,0 0 0,-17 0-1,17 0 1,0 0-1,1 0 1,-1 0 0,0 0-1,-17 0 17,17 0-17,0 0 1,1 0-1,-1 0 1,0 0 0,0 0-1,-17 0 1,17 0 0,1 0-1,-1 0 1,0 0-1,1 0 1,-19 0 15,18 0-15,1 0 0,-1 0-1,0-18 1,18 18-1,-35 0 1,17 0 0,18 0-1,-35 0 1,35 0 0,-1 0-1,-34 0 1,17 0-1,18 0 1,-35-17 15,0 17-31,17 0 16,0 0 0,-17 0-1,17 0 1,0 0-1,-17 0-15,0 0 16,-1 0 0,19 0-1,-19 0 1,18 0 0,-17 0-1,17 0 1,1 0-1,-1 0 17,0 0-17,0 0 1,-17 0 0,17 0-1,18 0 1,-35 0-1,70 0 1,-17 0 0,-36 0-1,36 17 1,-1-17 0,-17 18-1,-35-18-15,-1 0 16,19 18-1,16-18 17,-16 0-17,-1 0 1,36 0 0,17 17-1,-53-17 1,0 0-1,18 0 1,-35 0 0,0 0-1,17 0 1,0 0 0,-17 0-1,35 0 1,-18 0-1,0 0 1,0 0 15,18 0-15,-17 0 0,-1 0-16,-17 0 15,17 0-15,0 18 16,0-18-1,1 0 1,-1 0 0,0 0-1,18 0 1,-18 0 0,1 18-1,-19-18 1,19 0-1,-1 0 17,0 17-17,0-17 1,1 0 0,-1 0-1,0 0 1,1 0-1,-1 0 1,0 0 0,0 0-1,1 0 1,17 0 0,35 18-1,-35-18 1,17 0-1,-17 0 17,18 0-17,-1 0 1,19 0 0,16-18-1,1 18 1,-71 0-1,1 0 1,-1 0 0,-17 0-1,35 0 1,35 0 0,53-35-1,-35 35 1,0 0-1,17 0 17,-70 0-17,17 0 1,19 0 0,34 0-1,-70 0 1,35 0-1,0 0 1,1-18 0,34 18-1,-88-17 1,36 17 0,0 0-1,-36 0 1,0 0-1,0 0 17,18-18-17,-17 18 1,16 0 0,-34 0-1,35 0 1,0 0-1,-35-18 1,52 18 0,18-17-1,-52 17 1,-19-18 0,19 18-1,-1 0 1,0-18 15,0 18-15,1-17-1,-1-1 1,35 18 0,-17 0-1,-17 0 1,-1 0 15,-17 0-31,17-17 16,0 17-1,18 0 1,-18-18 0,1 18-1,17-18 1,17 18 15,36 0 0,-71 0-15,36 0 0,-18 0-16,-36 0 15,54 0 1,-18 0-1,-18 0 1,53 18 0,-35-18-1,-18 0 1,1 0 0,-1 0-1,-17 0 16,17 0-15,0 0 15,-17 0-31,17 18 16,-17-18 0,-1 0-1,36 17 1,-17-17-1,-19 0 1,18 0 0,1 18-1,17-18 1,0 0 0,0 0-1,-36 0 1,18 0 15,36 0-15,-53 0-1,17 0 1,0 0 0,-17 0-1,17 0 1,18 0-1,-18 0 1,89 0 0,-89 0-1,53 0 1,-17 0 0,52-35-1,-35 35 16,-17 0-15,-18 0-16,35 0 16,-35 0-1,35 17 1,-35-17 0,35 18-1,1-18 1,52 35-1,-71-17 1,142 17 15,-159-35-15,106 35 15,-89-35-31,54 0 31,-54 0-15,36 0 0,-71 18-1,36-18 1,-18 0 0,0 0-1,-36 18 1,1-18-1,0 0-15,-1 0 16,1 0-16,17 0 16,-17 0 15,-1 0-15,1 0-16,17 0 15,-17 0 1,0 0-1,34 0 1,37 17 0,-54-17-1,-17 0-15,87 18 16,-52-18 0,0 18-1,35-18 1,-35 0-1,-17 0 1,-19 0 0,54 17-1,-36 1 1,0-18 0,1 17-1,17-17 16,0 18-15,-18 0 0,35-18-1,-34 0 1,17 17 0,35-17-1,18 0 1,52 0-1,-52 0 1,0 0 0,17 0-1,-17 0 1,18 0 0,17-35 15,-53 35-16,-35 0 1,0 0 0,-35 0-1,17 0 1,0 0 0,0 0-1,1 0 1,-1 0-1,-17 0 1,17 0 0,-18 0-1,1 0 1,0 0 0,-1 0 15,19 0-16,-19 0 17,19 0-17,-19 0 63,-17-18 141,-35 1-188,0 17-15,-1-18-16,1 18 16,17 0-16,1 0 15,-54-17 1,36 17-16,-18-18 16,-88 0-1,70 18 1,-176-35-1,177 35-15,-54 0 16,54 0 0,-18 0-1,0 0 17,-1 0-17,-34 0 1,52 0-1,-17 0 1,-18 0 0,-52 0-1,105 0 1,-141 0 0,70 0-1,-35 18 16,-88-18-15,53 17 0,89 1-1,52-18 1,106-18 109,-1 1-109,37 17-16,-19 0 15,89 0 1,141 0 15,-141 35-15,-89-17-16,89-18 15,88 17 1,-106-17 15,-18 0-15,-52 0-16,35 0 15,-36 0 1,19 0-16,69 0 16,1 0-1,35 0 1,-53 0 0,-35 0-1,-71 0 1,18 0-1,-18 0 1,-17 0 15,17 0-15,71 0 0,-53 0-1,18 0 1,-18 0-1,-18 0 1,-70 18 140,-159 17-140,-53 0 0</inkml:trace>
</inkml:ink>
</file>

<file path=ppt/ink/ink3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06:08.17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3881 9807 0,'18'-17'93,"70"-1"-77,247-35 0,53 0-1,300-17 1,-230 34 15,-264 19-15,-141 17-16,18 0 15,-18 0-15,53 0 16,35 0 0,53-18-1,88 18 1,0 0-1,18 0 17,-141 0-17,-36 0 1,-17 18 0,-18-1-1,89 1 1,-54 0-1,1-18 1,34 35 0,-16-35-1,-1 0 1,-35 0 0,-18 0-1,0 0 1,-123 17 93,-318-17-93,106 0-1,0-17 1,-212-1-16,89-35 16,229 53-1,53 0-15,-36 0 16,-17-17 0,0 17-1,0 0 1,53 17-1,35-17 17,-124 36-17,19-36 1,-36 17 0,-36 1-1,72-18 1,52 0-1,35 0 1,18 0 0,0 0 62,-53 17-63,-158 36 1</inkml:trace>
</inkml:ink>
</file>

<file path=ppt/ink/ink3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1:42.4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3528 10548 0,'35'0'110,"71"18"-95,53-1-15,17-17 16,248 36 0,70-54-1,-1-35 1,-52 0-1,-105 0 1,-142 36 0,-71-1-1,36-17 17,-89 35-32,54 0 15,70 0 1,159-18-1,-53-35 17,-159 35-32,0-17 15,247-35 1,-229 34 0,-71 19-1,-53 17 1,0 0-1,-17 0 1,17 0 0,36 17-1,17 19 1,0-1 0,0 0-1,89 18 16,-71-35-15,35-18 0,-35 0 15,-54 0-31,19 0 0,0 0 16,87 17-1,-17-17 1,1 18-1,-107-18 1,-88 18 125,0-1-141,-18-17 15,-17 0-15,-53 36 16,-247 17 0,194-36-16,-229 36 15,17 0 1,106 0-1,18-18 1,88 0 0,35 1-1,-70 17 1,88-36 15,35-17-15,-88 0-1,35 0 1,36 0 0,-1 0-1,-70 0 1,141 0 0,-53 18-1,89-18 1,-124 35-1,35 0 1,53 1 0,18-19-1,17 1 1</inkml:trace>
</inkml:ink>
</file>

<file path=ppt/ink/ink3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1:43.28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6509 10548 0,'18'0'47,"-1"0"-47,54 0 16,52 18-1,19-18-15,-1 17 0,194-17 16,53 0 0,0-35-1,18-18 16,-71 0-15,-88 18 0,-124 17-1,-88 1 1</inkml:trace>
</inkml:ink>
</file>

<file path=ppt/ink/ink3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12.31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3316 2381 0,'-35'141'109,"-18"71"-93,-35-18-16,35-35 15,-17 17 1,-160 318-16,72-159 31,105-141-15,53-158-16,-36-1 15,36-18 1,0-34 62</inkml:trace>
</inkml:ink>
</file>

<file path=ppt/ink/ink3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12.9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4392 2805 0,'-52'88'94,"-54"71"-79,17 105-15,-157 36 16,-54 335 0,106-212-1,35-123 1,88-123-1,36-54 1,17-88 0,18-17-1</inkml:trace>
</inkml:ink>
</file>

<file path=ppt/ink/ink3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3:47.04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3052 8643 0,'35'-18'188,"0"18"-188,1-17 15,-1-1 1,-17 18-16,17-17 16,18-1-1,17 18 1,-34-18 0,-19 18-1,19-17 1,-19 17 46,18 0 32,-17 0-94,17 0 16,-17-18-16,0 18 15,35 0 1,0 0 0,-36 0-1,36 0 1,0 0-1,0 0 1,-35 0 0,34 0-1,-16-18 1,-19 18 15,1 0-15,17-17-16,36 17 15,17-18 1,-17 0 0,-1 18-1,-17 0 1,53-17 0,35 17-1,-53 0 1,36-18-1,-18 0 1,35 1 15,-53-1-15,0 18 0,-53 0-16,53-17 15,18-1 1,-88 0-1,17 18 1,1 0 0,-1-17-1,-18 17 1,36-18 0,-35 18-16,53-18 15,-36 18 1,35-17-1,-17 17 1,-17 0 0,-19 0-1,36 0 17,-18 0-17,-17 0 1,17 0-1,1 0 1,-1 0 0,-17 0-1,-1 0 1,-17 17 187,-17-17-203,-1 0 16,0 18-1,1 0-15,-1-18 16,-35 17 0,18-17-1,-18 0 1,18 0-16,-89 0 15,-35 0 1,-17 36 15,-36 16-15,1-34 0,-36-18-1,176 18 1,53-18-1,-52 0 1,17 0 0,-35 17-1,17-17 1,-17 0 0,-88 36-1,87-19 1,1 1-1,0-18 1,-71 53 15,71-35-15,-18-1 0,89-17-1,-1 0 1,0 0-1,1 0 1,-1 0 31,71 0 172,71 0-204,-72 0-15,1 0 0,53 0 16,194-35 0,-159 17-1,459 18 1,-230 0-1,-87 36 1,-89-36 0,-53 17-1,-71 1 1,-35-18 0,-17 0-1,17 0 1,-17 0-1,0 0 17</inkml:trace>
</inkml:ink>
</file>

<file path=ppt/ink/ink3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4:06.9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10266 6685 0,'35'0'172,"18"0"-172,36 0 15,-19 0-15,18 0 16,-17 0-16,141 0 16,123 0 15,53 0-16,106 0 1,-71 0 0,124-53-1,-283 18 1,-140 17 0,-54 18-1,-34-17 1,17 17-1,-18 0 1,0 0 0,36 0-1,-36-18 1,53 18 0,-17 0-1,17 0 16,-18 0-15,-17 0 0,-35 0-1,17 0 1,1 18 0,-19-18-1,1 0 1,-36 17 265,-123 1-265,0 17-1,-159 1-15,-317 34 32,158-70-17,336 18 1,-89-18-1,106 0-15,-35 0 16,-300 0 0,229 0-1,-17 0 1,123-18 0,53 0-1,0 18 1,1 0-1,-54-17 1,70-1 0,-34 18-16,-18-17 31,-18 17-15,53-18-1,18 18 1,70-18 234,159 18-250,88 0 15,336 0 1,-125 0-16,601-35 16,-194 0-1,-583 35 1,-35 0-16,71 0 16,-212 0-1</inkml:trace>
</inkml:ink>
</file>

<file path=ppt/ink/ink3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00.4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17145 6756 0,'36'0'109,"-1"0"-93,18 0-16,17 0 15,-17 0-15,0 0 16,88 0-1,-35 0 1,-35 17-16,-1-17 16,89 18-1,106 35 1,-1-35 0,1-1-1,-36 18 1,194 36 15,-264-53-15,18 17-1,-36-35 1,35 35 0,-52-17-1,17-1 1,17 19-1,19-19 1,52 1 0,-105-18-1,-36 0 1,0 0 0,0 0-1,53 0 1,-105 0 15,-19 0-15,18 0-1,1 0 17,-19 0-17,1 0 1,-36-18 187,-35 1-187,-35-19-16,-176 1 15,123 0 1,17 17-16,-141-35 15,107 18 17,34 0-17,54 17-15,-71 1 16,35-19 0,-335-17-16,-18 0 15,18 36 1,88-18-1,71 35 1,88 0 15,18-18-15,158 18 0,1 0-1,-1-18 48,-17 1-63,-36-1 15,36-17 17,52 17 124,125 36-156,34-1 0,36-17 15,440 71 1,-17-18 0,35 0-1,-176 0 1,-194 0 0,-159-36-16,53 36 31,36-53 0,-177 18-15,17-18-16,36 17 15,35-17 1,-88 0 0,35 18-1,-17-18 1,-18 0-1,-36 0 1,1 0 0,17 0-1,1 0 1,-19 0 15,1 0 0</inkml:trace>
</inkml:ink>
</file>

<file path=ppt/ink/ink3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02.17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17234 8378 0,'-18'0'15,"18"18"48,53 35-48,106-35 1,299 70 0,459 0-1,-70-88 17,-635 0-32,-36 0 15,36 0 1,-53 0-16,70-18 15,-88 18 1,0 0 0,18 0-1,0 0 1,35 0 0,0 18-1,-53 17 1,-35-35-1,-18 0 1,-18 0 0,1 0 15,-18 0-15,-18 0-1,18-35 1,-18 17-1,36-17 1,-54 18 15,-69 17 141,-195 0-156,141 0-1,-53-36-15,-229 19 16,-106 17 0,212 0-1,-159 0 17,53 0-17,247 0-15,17 0 16,-123 0-1,-35 0 1,70-53 0,-87 17-1,157 19 17,37-19-17,52 36 1,-141-17 15,141 17-15,17 0-1,19 0 1,-18 0 0,17 0-16,0 0 15,1 0 1</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4:16.9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2717 10601 0,'35'0'125,"0"0"-125,36 0 16,-18 18-16,-18-18 15,0 0-15,-17 17 31,35-17-15,-18 0 0,-35 18-1,71-18 1,123 18 0,-141-18-1,123 0 1,-70 0-16,123 0 15,53-36 1,36 36 0,-18 0-1,-177 0 17,-52 0-17,-54 0 1,54 0-1,35 0 1,88-17 0,88-1-1,53 18 1,-176 0 0,-36 18-1,-70-18 1,-35 0-1,17 0 1,1 0 0,-19-18-1,124 18 17,-105 0-17,122-18 1,-52-17-1,-18 0 1,-17 35 0,17 0-1,-35 0 1,-35 0 0,17 0-1,0 0 1,0-18-1,36 18 1,-53 0 0,70-17 15,106-19 0,18 19-15,-107 17-1,72 0 1,-71 0 0,35 0-1,17 0 1,-69 0 0,-36-18-1,-18 18 1,0 0-1,0-18 1,18 18 0,-35-17-1,35 17 1,-18-18 15,-17 0-15,17 18-16,18-17 15,0-1 1,-18 18 0,18 0-1,-18 0 1,1 0 0,-54 18 234,0-1-250,-17 19 15,17-19 16,1 1-31,-18 0 0,-71 35 32,35-36-32,-35 36 31,-52-18-31,-54 1 16,71-1-1,-283-35 1,266 0-1,87 0 1,1 0 0,34 0-1,-17 0 1,-52 0 0,-54-35-1,-35 35 1,-88 0-1,-36 17 1,54 36 0,-19-35-1,177-18 17,18 0-17,-35 0 1,17 0-1,-106 0 1,124 0 0,-35 0-1,34 0 1,37 0 0,-19 0 15,53 0-31,-17 0 15,17-18 1,-17 18 15,17 0-15,-17 0 0,-18-17 15,18 17-16,17 0 1,1 0 15,-1 0-15</inkml:trace>
</inkml:ink>
</file>

<file path=ppt/ink/ink3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02.79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16722 9119 0,'0'18'15,"18"0"-15,35-1 16,176 19 0,159-36-1,176 0 17,336-142-32,-459 89 15,-265 1 1,-158 52-1</inkml:trace>
</inkml:ink>
</file>

<file path=ppt/ink/ink3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04.1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16510 10372 0,'18'17'31,"123"-17"-15,71 0-16,35 0 15,494-35 1,-424 0-16,318-18 16,-335-18-1,617-17 1,-458 88-1,334 88 17,-581-88-17,-71 36-15,124-19 16,-124-17 0,-18 18-1,-17-18 16,53 35-15,-18 0 0,18-17-1,105 0 1,36-1 0,-123 1-1,-142 0 1,-123-18 109,-142-18-125,-16-17 15,-72 35 1,-317-36 0,-300 54-1,618-18 1,-371 53 0,494-35-1,106 17 1,52-17-1,-87 17 17,-195 35-17,71-17 1,18-17 0,211-36-1</inkml:trace>
</inkml:ink>
</file>

<file path=ppt/ink/ink3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15.48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2734 2628 0,'-17'0'47,"-36"88"-31,0 36-16,0-1 16,0 36-16,0-18 15,18-88 1,0 18-1,-1-1 17,1 18-17,17-52 1,1-1 0,-1-17-1,18 17 1,-18 0-1,18-17 1,0 35 0,0-36-1</inkml:trace>
</inkml:ink>
</file>

<file path=ppt/ink/ink3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17.02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3652 2293 0,'282'-194'141,"-123"88"-126,-1 0-15,1 18 16,17 0-1,-140 70-15,-1 1 16,-17 34 47,-1 72-63,1-37 15,0 37-15,-1 69 31,-17-87-31,18 88 16,-36 141 0,-141 35-1,-35 53 1,-88 53 0,-123 0-1,52-194 1,106-106-1,35-53 1,124-70 0,70-18-1,124-18 188,141-17-203,71 17 16,352-17 0,0-1-1,-352 19-15,-71 17 16,-106 0 0,-71-18 124</inkml:trace>
</inkml:ink>
</file>

<file path=ppt/ink/ink3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24.26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5644 0,'0'-17'125,"53"17"-125,0 0 0,35 0 16,18 0 0,211 0-1,1-35 1,-89 35-1,477-18 1,-354 18 0,-158 0-1,-70 0 1,-18 0 0,-53-18-1,-18 18 1,-17 0-1,-1 0 157,1 0-172,-18 18 16,18-18 46</inkml:trace>
</inkml:ink>
</file>

<file path=ppt/ink/ink3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25.6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7073 0,'70'0'78,"1"0"-78,70 0 16,35-17-16,36 17 15,123 0 1,-17 0 0,-36-36-1,-18 36 1,-140 0 0,35 0-1,-36 0 1,-70 0-16,35 0 15,53 0 1,-17 0 0,17-35-1,-35 17 1,17 1 15,-70-1-15,-18 0-1,18 1 1,0 17 0,-35 0-1,0-18 1</inkml:trace>
</inkml:ink>
</file>

<file path=ppt/ink/ink3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27.5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7126 0,'35'-18'125,"36"1"-125,17-1 16,141-35-1,-141 36-15,-17-1 16,88-35 0,-36 35-16,142 1 15,-89-1 1,1-35-1,-54 36 1,53-19 0,-17 19-1,0-19 1,53 19 15,-89 17-15,-88-18-1,-17 18 64</inkml:trace>
</inkml:ink>
</file>

<file path=ppt/ink/ink3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28.54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2840 7108 0,'35'0'78,"18"0"-78,0-17 16,71 17 0,-18-35-1,17 35 1,-17 0-1,0 0 1,53 0 0,35-18-1,-124 18-15,195 0 16,17-18 0,0 18-1,18-35 1,-141 35-1,-53-18 1,-18 1 15</inkml:trace>
</inkml:ink>
</file>

<file path=ppt/ink/ink3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30.3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9349 0,'0'17'63,"35"1"-63,36 0 15,194 34 1,140 1 0,-228-35-1,405 70 1,-194-35-1,-53 0 1,0-35 15,-194-1-15,-88 1-16,71-18 16,-72 18-16,1-18 15,18 0 1,-53 0-16,35 0 15,-36 0 1,-52 0 125,-18-18-141,-35 18 15,0-18-15,-124 1 16,0-19 0,71 19-1,-159-36 1,142 35-16,52 1 15,-124-36 1,72 35 0,-36-35-16,-89-17 31,160 34-15,-1 1-1,54 17 1,35 1-1,17-1 1,-17 18 0,-18-18-1,35 18 1,-17 0 0,17 0 15</inkml:trace>
</inkml:ink>
</file>

<file path=ppt/ink/ink3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32.02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2382 11060 0,'35'-18'47,"18"0"-31,0 1-1,17-1-15,1-17 0,176 17 32,-194 18-32,105 0 15,-69 0 1,87-18-1,-17 1 1,141 17 0,-142-35-1,36-1 1,-35 19 0,-35-1-1,-71 0 1,-36 18-1,-34-35 126,-54 17-125,-229-34-1,71 34 1,-18 18 0,70 0-1,36 0-15,-229 0 16,282 0-1,52 0 1,1-18 15,0 1-15,-18-1 0,53 0-16,-53 1 15,35 17 1,1 0-1,52 0 95,53 35-95,106 0 1,-53-17 0,71-18-16,370 35 15,-441-35 1,230 0 15,-354 0-31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2:28.5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4922 5644 0,'-53'0'140,"17"18"-124,-34 0-16,17-1 15,0-17-15,-123 36 32,52 17-17,1-36 1,-54 18 0,54-17-1,88-18 1,17 0-16,0 18 15,1-18-15,-1 17 16,-17 1 0,-71 17-1,-35-17 1,-18-18 0,-17 18-1,17-18 1,0-18 15,18 0-15,88 1-1,35 17 1,1 0 93,-1 0 173,1-18-267,-1 0-15,-17 18 16,35-17-1,17 34 173,54 1-172,-18 0-16,17-1 15,107 19 1,70-1-1,-53-17 1,-124-1-16,36-17 16,-71 0-1,-17 0 32,0 0-47,-1 0 16,71 0-1,-17-17 17,-36 17-32,18 0 15,71-18 1,17 18 0,18 0-1,70 0 1,-88 0-1,-106 0 1,-17 0 0,17 0-1,-17 0 1,-1 0 0,1 0-1,-71 0 438,-35 0-437,17 0-16,-17 0 16,18 0-16,-36 0 15,-71 53 1,72-53-1,-19 17 1,71-17 0,-53 18-1,1 0 1,-1-18 0,-35 17-1,35-17 1,-18 0-1,-52-17 1,-195-36 15,195 18-15,35-1 0,106 36-1,17 0 1,0 0-1,1 0 17,-19 0-17,19 0-15,-18 0 16,17 0 0,-17 0-1,17 0-15,36 0 250,35 0-234,-1 0-16,37 0 15,69 0 1,19 0 0,52 18-1,-70 0 1,-18-18 0,0 0-1,-106-18 1,1 18-1,-1-18 1,35 1 15,1-1-15,0-17 0,-1 35-1,-17-18 1,-35 0-1,17 18 1,0-17 0,-17-1-1,35-17 1,0 17-16,35-17 16,35 17-1,-52 18 1,-18-17 15,-35 17-15,17 0-1,-18-18 1,1 18 0,0 0 15,-18-18 16</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4:17.85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5204 10830 0,'17'0'16,"-34"0"-16,70 0 16,-36 0-16,1 0 15,0 0 1,70-17 0,71 17-1,-1-18 1,1 18-1,106-18 1,-89 1 0,-17 17-1,-89 0 1,89-18 15,-141 0-15,17 1-1,71-1 17,-18 18-32,-53 0 15</inkml:trace>
</inkml:ink>
</file>

<file path=ppt/ink/ink4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34.8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14411 0,'35'0'93,"18"0"-77,35 0 0,-17 0-16,70-35 15,53-1 1,106-16-1,17 52 1,18 35 0,-35 18-1,-159-36-15,53 36 16,-70-17 0,-89-36-1,-35 17 282</inkml:trace>
</inkml:ink>
</file>

<file path=ppt/ink/ink4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36.0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2011 15840 0,'35'-18'16,"-70"36"-16,88-36 0,-35 18 16,35-18-16,0 18 15,-1 0-15,1-17 16,159 17 0,17-35-1,54 35 1,-72 0-1,142 0 1,53 0 0,-53 0-1,35 0 1,141 0 0,-282 0-1,-18 0 1,-88 0 15,53 52-15,-123-34-1,70-18 1,212 18 0,-159-18-1,35-36 1,35 1-1,-105-18 1,194-17 0,-194 34-1,-36 1 1,-87 18 0,-19 17-1</inkml:trace>
</inkml:ink>
</file>

<file path=ppt/ink/ink4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40.5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2628 0,'-17'0'78,"-19"53"-62,-52 106-16,18 53 15,-54-18-15,18-36 16,-17 36 0,-36-35-1,53-18 1,-53 106-1,36 35 1,88-211 0,35-53-1</inkml:trace>
</inkml:ink>
</file>

<file path=ppt/ink/ink4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42.09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3810 2028 0,'36'18'15,"-72"-36"-15,89 54 16,-35-19-16,0 1 16,17 0-1,-35-1 1,0 1 62,0 17-78,0-17 0,0 0 16,0-1-1,-35 18-15,-1 54 16,-17 34 15,-70 1-15,52-72-16,-52 72 15,-1-18 1,-17 0 0,-35-36-1,70-35 1,71-35 0,70 0 77,53-70-77,0 35-16,-35 17 16,71 0-1,-54 18 1,71 0-1,-35 18 1,53 88 0,53 70-1,105 54 1,107 122 0,-266-193-1,-105-106 1,-53-35 78,-88 35-94,-53 35 15,-53 0-15,-282 71 16,158-106-1,-282 17 1,89-52 0,229 17-1,264-35 1</inkml:trace>
</inkml:ink>
</file>

<file path=ppt/ink/ink4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5:43.6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1940 0,'0'-17'0,"18"17"47,0 0 187,-1 0-218,18 0 0,18 0-16,0 0 0,18 0 31,17 17-16,-35-17 1,0 18 0,-35-18-1,17 18 1,-18-18 0,19 0-1,-19 0 1,1 0-1,0 0 1,-1 17 0</inkml:trace>
</inkml:ink>
</file>

<file path=ppt/ink/ink4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6:55.02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5609 0,'35'0'109,"-17"0"-93,17 0-16,36 0 15,-19 18-15,90-18 16,-37 0 0,54 0 15,-53 17-16,35-17 1,-17 18 0,-72-18-16,54 0 15,18 0 1,-54 0 0,-34 0-1,17 0 1,-18 18-1,53-18 1,18 0 0,0 0-1,35 0 1,-18 0 15,18 0-15,-17 0-1,-54 0 1,19 0 0,52 0-1,-35-18 1,-1 18 0,-87-18-1,17 18 1,53-17-1,18 17 1,35 0 0,-17-18-1,35 1 1,-1 17 0,1 0 15,229 52-16,-141 1 1,-70-35 0,-89-18-1,-71 0 1,1 0 0,-53 0 249,-106-18-265,-71 18 16,-35-17-1,-212 17 1,18 0 0,124 35-1,17-17 1,88 17 0,36 18-1,-18 17 1,-106 1-1,-106-18 1,-17 0 0,-88 0-1,-124-18 1,352-35 0,195 0-1</inkml:trace>
</inkml:ink>
</file>

<file path=ppt/ink/ink4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7:29.66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3405 9066 0,'35'18'156,"-17"-18"-156,17 18 16,0-18-1,0 0-15,18 17 16,-35-17-1,17 0 1,1 0 0,-1 0-1,35 0 17,-34 0-17,-1 0 1,35 0-1,1 0 1,-18 0 0,17 0-1,-34 0 1,17 0 0,-18 0-1,18 0 1,-18 0-1,0 0-15,18 0 16,36 0 0,34 0 15,-17 0-15,17 0-1,54 0 1,-36 0-1,18 0 1,-1 0 0,-17 0-1,18 0 1,0-17 0,35-19-1,-106 19 1,18 17-1,-71-18 17,53 18-17,36-18 1,-36 18 0,18 0-1,53 18 1,-53 0-1,70-1 1,-53 19 0,19-1-1,-1 18 1,106 0 0,-89-36-1,-17 36 1,18-35-1,-18 0 17,36-1-17,-71 1 1,17 0 0,-52-1-1,-36-17 1,0 0-1,-123-17 251,-36-1-266,-17-17 16,0 35-16,-194-18 15,53 0 17,53-35-17,87 36 1,19-1-1,17 1 1,53 17-16,-35 0 16,0 0-1,-36-18 1,19 18 0,-19 0-1,-35 0 1,-176 70-1,35-34 1,0 17 0,36 0 15,70-36-15,35 1-1,-70-1 1,52 19-1,124-36 1,36 0 15,-36 17-31,18-17 16,-71 18 0,-53 17-1,-17 1 1,70-19-1,18 1 17,-1-1-17,54-17 1,18 0 0,-1 0-1,-17 0 16,17 0-15,-17-17 0,-18-36-1,35 18 1,-17 17 0,0-35 15,17 35-31,0 1 31,1-36 0,17 35 63,0 1-78,35 34 218,35-17-234,125 53 16,-37-53-1,-87 0 1,17 0-16,35-35 0,-52 17 16,176-35-1,-88 18 1,-1 17 15,178-52-15,-125-1 15,-87 54-15,35-1-1,-54 0-15,54-17 16,212-18-1,-54 36 1,-88 17 0,-70 0-1,35 17 1,0 54 0,-88-36-1,-35-17 1,-19-18-1,37 17 17,-54-17-17,53 18 1,-17-18 0,-1 18-1,-17-1 1,-18-17-1,-17 0 1,0 0 0,-36 0 156,-53 0-172,-52-17 15,-18-1-15,-35-17 16,-54 17-1,-193-53 1,-212 71 0,123 53-1,18 18 1,53-18 0,18 35-1,123-35 1,142-35-1,69-1-15,-16 1 16,-19 0 0,36-18 15,0 35-15,-36 18-1,54-36 1,-19 1-1,54 0 1,0-18 0</inkml:trace>
</inkml:ink>
</file>

<file path=ppt/ink/ink4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7:31.92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3475 8855 0,'0'-18'141,"71"18"-141,17 0 15,-17 0-15,17-18 16,106 1-1,-141 17 1,-36 0 15,19-18-15,-1 18 0,0 0-1,-17 0-15,35 0 16,0 0-1,88-17 1,0-1 0,18-35-1,105 35 1,-35 1 0,107-36-1,-178 35 1,-17 1-1,-35 17 1,0 0 0,18 0 15,-19 0-15,89 0-1,-35 0 1,-18 0-1,-35 17 1,18 1 0,-19-1-1,1 1 1,71 35 0,-71-18-1,17 1 1,-52-19-1,-19 1 1,54 17 15,18 0-31,-18 1 32,17 17-17,1-36 1,-19 18-1,1-17 1,-53 0 15,-35-1-15,-1-17 0,-87-35 171,-71 17-171,-18 1-16,-17-18 15,-1 17-15,-52-17 16,-159-18 0,-18 0-1,36 0 1,299 53-1,-105-18 1,105 18 0,36 0 15,-18 0-15,-106 0-1,36 0 1,-106 36-1,-142 16 1,36 19 0,35-18-1,194-18 1,53-17 0,71-18 359,53 0-360,-1 0 1,-52 0-1</inkml:trace>
</inkml:ink>
</file>

<file path=ppt/ink/ink4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7:34.34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3705 9472 0,'0'-18'62,"52"18"-30,54 0-17,35 0-15,0 0 16,1 0-16,281 0 16,53-52-1,-158-1 1,-89 53-1,-17 0 17,-54 35-17,1-17 1,-71-1-16,53 1 16,89 35-1,-36-18 1,35-17-1,-88-18 1,89 0 0,-125 0-1,19 35 1,-18-35 0,-18 0 15,71 18-16,-71-18 1,-35 0 0,-36 17-1,-34-17 329,-54-17-328,-70-1-1,-53-17-15,53-1 16,-247 1 15,123 17-15,-17-17-1,159 18 1,17 17-16,-53-18 16,-53 18-1,54-35 1,-1 35 0,18 0-1,0-18 1,17 18-1,-35 0 1,54 18 0,-37 17-1,37-17 1,-1-18 0,18 17 15,70-17-31,-17 18 15,-1-18 1,1 0 0,17 0-1,-34 0 1,16 0 0,1 0-1,17 17 1,-17-17-1,17 0 1,1 0 0,-1 0 46,71 18 16,18 17-62,-18-17-16,17-18 16,265 18-1,-53-18 1,301 17 15,-248 36-15,17 0-1,-16 0 1,-54-53 0,18 18-1,-194-18 1,52 0-1,-70 0 1,-35 0 0,-35 0-16</inkml:trace>
</inkml:ink>
</file>

<file path=ppt/ink/ink4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7:51.6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3528 8537 0,'0'-17'375,"35"-1"-375,1 18 16,-1-18-16,0 18 15,1-17 1,34 17-1,-52 0 1,-1 0 0,1 0-1,0-18 1,17 18 0,-17 0-1,-1 0 126,1 0-110,-1 0-15,1 0-16,0 0 15,-1 0 1,19 0 0,-19 0-1,19 0 1,-19 0-1,18 0 1,-17 0 0,17 0-1,-17 0 1,17 0 0,-17 0-1,0 0 1,17 0-1,0 0 17,-17 0-17,-1 0 1,1 0-16,17 0 16,-17 0-1,0 0 1,-1 0-1,19 0 1,-1 0 0,0-18-1,18 18 1,-18 0 0,-17 0-1,17 0 1,0 0-1,1 0 17,-19 0-17,36 0 1,-35 0 0,0 0-1,17 0 1,0 0-1,-17 0 1,17 0 0,0 0-1,1 0 1,-19 0 0,19 0-1,-1 0 1,0 0 15,0 0-15,1 0-1,-19 0 1,19 0 0,-19 0-1,36 0 1,-35 0-1,35 0 1,-18 0 0,-17 0-1,17 0 1,0 0 0,-17 0-1,-1 0 1,19 0 15,-1 0-15,-17 0-1,-1-17 1,1 17 0,35 0-1,-18 0 1,-17 0-1,17 0 1,0 0 0,-17 0-1,35 0 1,-18 0 0,-17 0-1,-1 0 1,19-18 15,-1 18-15,-17 0-1,-1 0 1,54 0 0,-54 0-1,19-18 1,17 18-1,-18 0 1,-17 0 0,34-17-1,-16 17 1,-19 0 0,19 0-1,-1 0 1,-17 0 15,52 0-15,-35 0-1,-17 0 1,17-18 0,1 18-1,-19 0 1,36 0-1,0 0 1,-35 0 0,17 0-1,0 0 1,1 0 0,-19 0-1,18 0 1,36 0 15,-36 0-15,1 0-1,-1 18 1,0-18 0,0 0-1,36 17 1,-36-17-1,18 18 1,0-18 0,-18 18-1,18-1 1,0-17 0,-35 18 15,17-18-16,0 0 1,1 18 0,-19-18-1,36 0 1,-18 17 0,-17-17-1,17 18 1,1-18-1,-19 18 1,19-1 0,-1-17-1,0 18 1,0-18 0,1 0-1,-19 0 16,19 0-15,17 0 0,-36 0-1,18 0 1,1 18 0,-1-18-1,-17 0 1,17 0-1,18 0 1,-36 17 0,19-17-1,-1 0 1,-17 0 0,17 0-1,18 18 16,-18-18-15,0 17 0,1-17-1,-19 0 1,1 18 0,17-18-1,1 0 1,-36 18 234,-36-1-235,-17 1-15,-70 0 16,52-1 0,-52-17-1,88 0-15,-36 0 16,53 0 0,-17 0 15,-18 0-16,-35 0 1,53 0-16,-71 0 16,53 0-1,0 0-15,-18 0 16,36 0 0,18 0-1,34 18 141,36 0-140,106 17 0,158 35 15,-123-52-15,-176-18-16,17 0 31,-17 18 31,35-18-46,-35 17 0,-1-17-1,18 18 1,1-18-1,-72 18 298,19-18-297,-1 0-16,1 17 15,-1-17 1,-17 0-16,17 0 15,0 0 1,-17 0 0,17 0 15,18 35 110,36 18-126,-19-35 1,-17 0-16,18-1 15,17 1 1,-17-18 0,17 0-16,89 0 31,-71 0-31,-1 0 16,19 0-1,-53 0 1,-1 0 15,1 0-15,0 0 15,-36 0 125,0 0-140,1-18-16,-1 18 15,18-17-15,-35-1 16,-1-17 0,1 17-1,0 0 17,0-17-17,17 35 16,0 0 438,-123 0-453,53-17-1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7:29.97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7109 14182 0,'-53'0'125,"0"-18"-125,-35 0 16,-18-17-16,-18 17 16,-158 1-1,-317-71 16,263 52-15,37-17 0,16 18-1,-69-18 1,193 18 0,0-18-1,18 18 1,-18 0-1,36-1 1,-1-34 0,-105-54-1,-71 1 1,-70-18 0,17-18-1,53 35 1,18 1 15,35-36-15,159 124-16,-89-71 15,-34-53 1,-36 18 0,17 0-1,89 18 1,-141-142-1,88 71 1,0 0 0,70 35-1,72 18 1,16 18 0,54-812 46,617-494-15,-459 1112-31,-70 158-1,159-159 1,-177 195-1,0 35-15,124-89 16,70 36 0,0-53-1,36-18 1,-1 1 0,354-36 15,-266 141-16,1 18 1,-36 17 0,-17 18-1,194 36 1,-159 17 0,71 0-1,123 53 1,17 17-1,72 36 1,281 106 0,442 88-1,-742-142 17,-211-52-17,-106 53 1,-52-18-1,-72 18 1,-87-89 0,-18 1-1,-71-36 1,0 0 0,18 1-1,35 52 1,36 0-1,17 53 1,141 36 0,-141-89-1,-17 0 1,17 35 15,53 19-15,-18 52-1,-52-71 1,-19 18 0,-34 0-1,17 36 1,-17-1 0,-18 18-1,0 88 1,-18 0-1,-17 18 1,-18-53 0,-18 88-1,-35 53 1,-71-17 0,-17 35 15,-123 140-16,123-334 1,0-53 0,35-53-1,-71-1 1,-70 37 0,-352 52-1,193-141 1,-88 35-1,-141 0 1,-88 0 0,88 18-1,18-18 1,-124 18 0,300-18 15,123-53-16,-17-52 1,176-1 0,-17 18-1,105 0 1,54 0 0,-19 0-1,19 0 1,-18 0 15,17 0-15,-17 18-1,-1-18 1,19 0 0</inkml:trace>
</inkml:ink>
</file>

<file path=ppt/ink/ink4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7:56.39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3140 9648 0,'18'0'203,"-1"0"-187,89 18-16,-71-18 16,1 0-16,17 35 15,0-35 1,-18 0-1,0 0 1,-17 0 0,17 0-1,0 0 1,-17 0 0,17 0-1,1 0 1,-19 0-1,18 0 1,1 0 0,-19 0-1,19 0 1,-1 0 0,0 0 15,0 0-16,1 0 1,-1 0 0,-17 0-1,17 0 1,0 0 0,0 0-1,1 0 1,-1 0-1,-17 0 1,17 0 0,0 0-1,1 0 1,-1 0 0,0 0 15,-17 0-16,17 0 1,0 0 0,1 0-1,-19 0 17,89-17-17,-88 17 1,17 0-1,0-18 1,0 18 0,-17 0-1,0 0-15,17-18 16,-17 18 15,17 0-15,0 0-1,1 0 1,16 0 0,-16-17-1,-1 17 1,-17 0 0,17 0-1,0 0 1,0 0-1,18 0 1,-17 0 0,-19 0-1,19 0 1,-1 0 15,-18 0-15,36 17-1,-17-17 1,-1 0 0,0 18-1,1-18 1,-1 0 0,-18 0-1,19 0 1,17 18-1,-36-18 1,19 0 0,-1 0-1,-18 0 1,19 17 15,-19-17-31,19 0 16,-1 18-1,0-18 1,0 0 0,-17 0-1,17 18 1,18-18 0,-17 17-1,-1-17 1,0 0-1,-17 18 1,17-18 0,18 0-1,-18 0 17,1 0-17,16 0 1,-16 0-1,-19 0 1,1 0 0,35 0-1,-35 0 1,34 18 0,-16-18-1,-1 0 1,0 0-1,18 0 1,-35 0 0,17 0-1,0 17 17,-17-17-17,35 0 1,0 0-1,-35 0 1,17 0 0,0 0-1,0 18 1,-17-18 0,17 0-1,1 0 1,-19 18-1,18-18 1,1 0 0,-19 0-1,1 0 17,17 0-17,-17 0 1,17 0-1,36 0 1,17 0 0,18 0-1,-53 0 1,-18-18 0,18 18-1,-35-18 1,17 18-1,0-17 1,0 17 0,-17 0-1,35-18 17,-35 18-17,17 0 1,0 0-1,18 0 1,-35-18 0,17 18-1,0-17 1,-17 17 0,17 0-1,0 0 1,-17-18-1,0 18 1,-1 0 0,36 0-1,-17 0 1,-1 0 15,0 0-15,0 0-1,-17 0 1,17 0 0,18 0-1,35 0 1,-52 0 0,17 0-1,-18 0 1,0 0-1,0 0 1,-17 0 15,0 0-15,-18-18 187,0-17-187,-88 0-1,-89 0 1,71-1 0,53 19-16,-17-19 15,-1 19 1,18-1-1,36 18 1,-19-35 15,-16 17-31,-37 1 32,1 17-17,35 0 1,-35 0-16,53 0 15,-1 0 1,36-18 297,-17 0-282</inkml:trace>
</inkml:ink>
</file>

<file path=ppt/ink/ink4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02.33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2999 9331 0,'18'0'93,"-1"0"-77,1 0 0,0 0-16,-1 0 15,1 0 1,17-18 0,-17 1-16,17 17 15,-35-18 1,35-17-1,1 35 1,-19 0 0,1-18-1,-1 18 17,19 0-17,-19 0 1,1-17-1,-36-1 235,1 0-250,-36 1 16,0-1 0,0 18-1,18-18 1,-1 1 0,19-1-1,-1 0 1,1 18-1,-1 0 1,0 0 0,1-17-1,52-1 173,18 0-188,17 1 15,1-18 1,176-18 0,-159 35-16,88-17 31,-158 17-15,-18 0 187,0 1-203,-88 17 15,35-18 1,35 18-16,-52 0 16,34-17-1,1 17 1,0-18-1,17 0 17,-17 18-17,-18-17 1,18-1 0,0 18-1,-1 0 1,1 0-1,17 0 1,1 0 78,-1 0-79,0-18 1,1 1 31,70-1 203,-18 0-250,-17 18 16,52-17-1,-35-1 1,-17 18-16,17 0 15,1-17 1,-19 17 15,36 0-15,-35 0 0,-1 0-1,1-18 1,0 18 15,-1 0-15,19-18-1,-1 18 1,-17-17 0,-1 17-1,1 0 63,-36 0 94,-17 0-156,0 0-1,-36 0-15,36 0 16,0 17 0,17-17-1,0 18 1,-35-18 0,36 0-1,-1 0-15,0 0 31,1 0-15,-1 0 0,-17-18-1,35 1 1,-18 17 0,1 0-1,-1 0 16,0 0-31,36 0 516,0 0-500,35 0-16,-18 0 15,18 0 1,70 0 0,-70 0-16,18 0 15,-36 0 1,18 0-1,0 0 1,-18 0 0,36 0-1,-1 17 1,1-17 0,-1 0-1,-17 0 1,18 0-1,17 0 1,18 0 0,17 0-1,89 18 1,-71-18 0,-70 0-1,-1 18 1,-17-18-1,-35 17 1,17-17 0,0 0-1,-17 18 1,88-1 0,-18 19-1,18-19 1,-36 1 15,19 0-15,-37-1-1,90-17 1,-72 18 0,18-18-1,0 0 1,36 0-1,-18 18 1,88-18 0,-88 0-1,-1 17 1,-16-17 0,-1 18 15,-18-1-16,19-17 1,34 18 0,-52 0-1,34-1 1,37-17 0,16 18-1,142-18 1,-141 0-1,-18 0 1,-53 0 0,-70 0-1,17 0 1</inkml:trace>
</inkml:ink>
</file>

<file path=ppt/ink/ink4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41.25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3563 10213 0,'0'0'0,"18"0"0,-18-18 16,18 18 0,-1 0-16,1 0 15,88 0 1,-18 0-1,18 18 1,-18 0-16,18-1 31,17 1-15,-17-18 0,0 17-1,-18-17 1,18 0-1,-18 18 1,-35 0 0,18-18-1,-1 0 1,1 0 0,17 17-1,18-17 1,88 18-1,-71 0 17,18 35-32,1-36 31,-37 1-15,72 0-1,-89-1 1,35 1-1,1-18 1,-1 0 0,1 0-1,35 0 1,88 0 0,-89 0-1,1-18 1,0 1-1,17-36 1,-17 35 15,35 0-15,-88 1 0,-18-1-1,-17 0 1,-36 1-1,0 17 1,-17 0 0,-1 0-1,1 0 1,0-18 0,-1 18-1,1 0 1,0 0-1,17-18 1,71 1 15,-53-1-15,-18 18 0,-17 0-1</inkml:trace>
</inkml:ink>
</file>

<file path=ppt/ink/ink4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43.41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3493 14217 0,'0'-18'110,"17"18"-110,19 0 15,17 0-15,17 0 0,18 0 16,-35 0 0,106 0-1,88 0 1,-141-17 0,123-36-1,-141 35-15,71 0 16,-18-17-1,-17 18 1,-1-19 0,-35 36-1,53 0 1,-52-17 0,52-19-1,0 1 1,35 0-1,36 0 17,123 35-17,-70 0 17,-177 35-32,-18-35 0,19 17 15,16 1 1,-34 0-1,-36 17 1,1-35 0,-19 35-1,1-35-15,17 36 16,0-1 0,1-18-1,-1 19 1,18-1-1,0 0 17,0-17-17,0 17 1,0 1 0,-36-36-1,-17 17 1,18-17 31,-53 0-16,-36 0-31,-52-35 16,-142 0-1,-53-18 1,-87 53 15,246 0-15,18 0-1,0 35 1,35-17 0,18-1-1,17-17 1,54 18-16,-36 0 15,35-1 1,-17 1 0,-1-18-1,1 35 1,0-35 0,-18 18 15,-35 35-16,52-36 1,19-17 15,-1 0-15,1 0 0,-1 0-16,0 0 15,-17-17 1,17-19-16</inkml:trace>
</inkml:ink>
</file>

<file path=ppt/ink/ink4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48.23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3228 2875 0,'-70'159'93,"-36"70"-93,18-35 16,17-35 0,-35 0-16,-52 105 15,105-70 1,17-123 0</inkml:trace>
</inkml:ink>
</file>

<file path=ppt/ink/ink4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49.42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4004 2752 0,'0'0'0,"-70"53"78,-54 88-63,19 17 1,-1 1-16,-35 71 0,-177 193 16,212-300-1,-88 107 1,141-125 0,-17 1-1,52-53 1,18-35 15,18-18 16,35-35-47,123-54 16,106-52-1,18-17 1,-141 69-1,-106 54 1,-18 17 62,-35 1-78,35 17 16,-17-18-16,0 0 15,52-34 1,-52 34 0,-1 0-16,36 1 15,36-54 1,34 18 0,1 18-1,34-53 1,54 0-1,-142 52 17,-52 36-17,-36 36 173,-34 34-188,16-35 15,19-35-15</inkml:trace>
</inkml:ink>
</file>

<file path=ppt/ink/ink4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50.06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4410 3069 0,'-18'0'31,"1"0"0,-18 53-15,-18 53-1,-18 88-15,-176 388 16,88-35 0,71-141-1,35-177 1,18-70 15,17-106-31,1 17 16,17-35-1</inkml:trace>
</inkml:ink>
</file>

<file path=ppt/ink/ink4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52.71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5468 0,'70'0'203,"1"35"-203,17-17 0,53 0 16,159-1 0,18-17-1,70 0 1,53-35 0,52-18-1,-316 18 1,-54 35-1,-52 0 17,-36 0-17,-17 0 1</inkml:trace>
</inkml:ink>
</file>

<file path=ppt/ink/ink4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55.10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9437 0,'71'0'125,"17"0"-125,-17 0 15,70 17-15,0 1 16,159 17 0,-71-35-1,-53 0 1,-17 0-1,-35 36 1,-71-36-16,-1 0 16,54 17-1,0 1 1,18-18 0,-19 0-1,-16 0 1,-19 18-1,-35-18 1,-17 0 15</inkml:trace>
</inkml:ink>
</file>

<file path=ppt/ink/ink4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8:58.66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2964 2628 0,'-18'0'94,"18"18"-79,-106 176-15,-35 70 16,18-17-16,17 53 16,-106 282-1,124-264 1,70-265-1,54-89 110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5:53.29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3387 9666 0,'18'0'421,"-1"0"-421,1 0 16,0 0-16,-1 0 16,-17 18-16,35-18 15,1 0 1,-1 0 15,-17 0-15,17 0-1,0 0 1,-17 0 0,17 0-1,0 0 1,-17 0 0,0 0-1,-1 0-15,19 0 16,-19 0-1,1 0 1,17 0 0,0 0-1,1 0 1,-19 0 15,19 0-15,-19 0-1,19 0 1,-19 0 0,18 0-1,1 0 1,17 0 0,-18 0-1,18 0 1,-18 0-1,36 0 1,-54 0 15,19 0-15,-1 0 0,-17 0-1,-1 0 1,1 0-1,17 0 1,0 0 0,-17 0-1,17 0 1,1 0 0,-1 0-1,-18 0 1,1 0-1,35 17 1,-18-17 0,1 0-1,-1 18 1,-17 0 15,17-18-15,0 17-1,0-17 1,-17 18 0,17 0-1,1-1 1,-19-17 0,1 0-1,35 18 1,-18 0-1,0 17 1,1-35 0,-1 17-1,-18 1 17,36-18-17,0 0 1,-35 0-1,17 0 1,1 18 0,-1-18-1,-18 0 1,36 17 0,-35-17-1,17 18 1,1-18-1,16 35 1,-16-35 0,-19 0-1,36 18 17,-35-18-17,0 0 1,17 0-1,0 0 1,-17 0 0,17 0-1,0 0 1,1 0 0,-1 0 15,0 0-16,-17 0 1,-1 0 0,1 0-16,17 0 15,1 0 17,-19 0-17,19 0 1,-19 0-1,18 0 1,-17 0 0,0 0-1,17 0 1,-17 0 0,-1 0 93,1-18 78,-18 1-187,0-19 16,18 19-16,-18-1 16,0 0-1,0 1-15,0-18 16,0 17 0,0 0 46,-18 18 79,-17 0-126,-1-17-15,1 17 16,0 0-16,-53-18 16,-18 18-1,-71-35 16,54 35-15,70-18 0,35 18-1,-17 0 1,0 0 0,-36 0-1,18 0 1,0 0-1,36 0 1,-18 0 0,-1 0-1,-34 0 1,52 0 0,-17 0-1,-18-18 16,0 18-15,-18-17 0,18 17-1,-35-18 1,53 18 0,17 0-1,-17 0 1,-106 0-1,17 0 1,19 0 0,-72 0-1,71 0 1,71 0 0,18 0-1,-1 0 16,0 0-15,1 0 0,-1 0-16,-70 0 15,0 18 1,-54-1 0,37-17-1,34 0 1,18 18-1,0-18 1,36 0 0,-1 0-1,-17 0 1,-1 0 0,1 0 15</inkml:trace>
</inkml:ink>
</file>

<file path=ppt/ink/ink4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9:00.08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4657 1446 0,'-53'71'63,"-53"88"-63,0-1 16,1 1-16,34-71 15,18-17 1,18-36-16,0 36 15,-54 35 1,-34-1 0,35 19-1,0-18 1,52-89 0,36 1-1,-35 35 1,0-18-1,17-35 1,194-35 109,36 17-109,35-52-16,18-1 15,-54 36-15,-52 17 16,-106 18-16,-35 0 16,-1 71 46,19-18-62,-1 53 16,-18-1-1,1 1 17,-18-53-32,0 53 15,0-35 1,-53 17-1,-35 35 1,0-52 0,-124 35-1,-35 35 1,18-53 0,52-35-1,72-53 1,34 0-1,36 0 1,0-18 0,-1-35 15,1 36-15,0-19-1,17-17 1,-35 18-1,18 18 1,17-19 0,18 1-1,-17 17 1,17-17 0,0 0-1,17-53 1,36-1-1,35-34 1,-17-53 0</inkml:trace>
</inkml:ink>
</file>

<file path=ppt/ink/ink4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9:00.8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4816 1393 0,'0'-17'125,"53"-1"-109,35 1-16,53-19 15,265-17-15,158-35 31,1 71-15,-36 17 0,-159-36-1,-193 36 1,-125 0 0,-34 0-1</inkml:trace>
</inkml:ink>
</file>

<file path=ppt/ink/ink4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9:04.02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5486 0,'53'0'125,"-18"17"-109,36 1-1,-18 0-15,-1-18 16,125 53 0,-71-18-1,17 0 1,18 0-1,18 1 1,35-36 0,-18 35-1,-34-35-15,16 35 16,-52-17 0,-88-1-1,17 1 1,-17-18 15,-1 0-15,1 0 15,-18 18 219,-106-18-250,-70-18 16,-36 0-16,-247-17 15,54-18 1,123 53-1,-124 0 17,300 0-17,0 0-15,-88 0 16,53 0 0,71-17-1,52 17 1,18-18 156,35 0-157,36 1-15,-36 17 16,0-18 0,36 18-1,-1 0 1,-34 0-1,-19 0 1,1-18 62,35 18-62</inkml:trace>
</inkml:ink>
</file>

<file path=ppt/ink/ink4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19:48.48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5398 0,'53'0'156,"18"17"-140,17-17-16,-17 0 16,-18 0-16,35 18 15,88-18 1,124 0-1,-159 0 1,-35 17 0,0-17-1,0 0 1,-36 18 15,18-18-15,-52 18-1,17-18 1,17 17 0,18-17-1,1 0 1,-54 0 0,-18 0-1,-34 0 188,-54 18-187,-87 17-16,-19-35 16,-35 18-16,1-18 15,-213 0 1,89 0-1,177-18 1,69 18 0,72 0-16,-1 0 15,-70 0 1,-53 0 15,-18 0-15,0 0-1,-88-35 1,159 35 0,71 0-1,52 0 204,35 0-203,-17 0-16,35 0 15,-17 0-15,70 0 16,-35-18 0,35-17-1,0 0 1,0 0-1,0-1 17,-52 36-17,-36 0 1,17 0 0,-17 0-1,0 0 1,88 0-1,-70 0 1,-54 0 0,54 0-1,-18 0 1,-36 0 0,1 0-16,-53 0 156,-36 0-141,-17 0-15,-18 0 16,0 0-16,0-17 16,-52-1-1,34 0 1,71-17-16,-17 35 16,-18-18-1,35 18 1,0 0-1,35 0 17,-17 0-17,-18 0 1,35 0 0,-35 0-1,-53 0 1,54 0-1,34 0 1,-35 0 0,0 0-1,35 0 1,1 0 0,-1 0 15,1 0-16,-19 18 17,1-18-17,-18 18 1,35-18 46,1 0-46,70 0 172,0 0-188,17 0 15,-17 0 1,18 0-16,52 0 15,-35 0 1,-35 0 15,-17 17-15,-1-17 0,-18 0-1,36 0 1,-17 0-1,-1 18 1,0-18 0,0 0-1,1 0 1,-19 0 0,19 0-1,17 0 1,-18 0-1,0 0 1,0 0 15,-17 0-15,17 0 0,1 0-1,-1 0 1,-17 0-1,17 0 1,0 0 0,-17 0-1,17 18 1,0-18 0,-17 0-1,35 17-15,-18-17 16,0 0-1,-17 0 1,17 18 15,18-18-15,0 18 0,-18-18-1,-17 0 1,-53 0 109,-1 0-110,1 0-15,-18-18 16,0 0-16,-17 18 16,-54-35-1,-17-18 1,35 35 0,89 18-1,-19 0 1,1 0-1,-35 0 1,-36 0 0,53 0-1,35 0 1,1 0 78,52-17 109,0 17-188,106 0 1,-17 0 0,17 17-1,-71 1-15,19-18 16,-36 0 0,-18 0-1,0 18 1,-17-18-16,-1 0 15,1 0 1,35 0 0,-18 17-1,-17-17 1,52 0 0,19 0-1,-54 0 1,-17 0-1,17 0 1,0 18 0,0-18 15,1 0-15,-19 0-1,1 0 1,0 0-1,-1 0 1,18 0 0,-17 0-1,0 0 1,-1 0 0,1 0-1,53 18 1,-1-18-1,1 17 1,-54-17 15,36 0-15,-35 18 187,0-18-203,-1 0 16,1 0-1,-1 0 1,1 18 0,0-18-1,-1 0 1,1 17-1,0-17 1,17 18 15,-17-18 1,-18 17 202,-18-17-218,-17 18-16,-1-18 15,-17 0-15,18 0 16,-18 0-1,0 18 1,-35-18 15,-88 17-15,52-17 0,36 0-1,-18 0 1,18 0-1,0 18 1,-89-18 0,54 35-1,-36-35 1,36 0 0,35-17-1,-1 17 1,-34-18-1,17 0 17,-88 1-17,88 17 1,36 0 0,-19 0-1,-16 0 1,69 0-1,1 0 1,53 0 218,70 17-234,-18 1 16,54 17-16,17-17 16,18 0-16,158 34 31,-17 1-15,-141-17-1,-18-1 1,-106-17-1,18-18 1,-18 0 0,-17 17-1,0-17 1,-36 18 140,-88-18-156,-229 0 16,-88-53-1,52 0 1,142 0 0,106 18-1,87 35 1,19 0-16,-36-18 16,0 18-1,0 0 1,18-17-1,17 17 17,36-18 155,17 18-171,36 18-16,-1-1 15,18 1-15,0-1 16,248 54 0,34 35 15,-229-71 0,-53-35 0,-88 18-15,18-18-16,17 0 16,18 0-1,-35 17 1,-71 1 109,-88 0-109,-53-18-1,17 0 16,1-53-15,105 35-16,-17 18 16,53-18-1,-18 18 1,-35 0 15,35 0-15,35 0-1,1 0-15,-1 0 16,89 0 250,70 18-266,0 0 15,18 35-15,140 0 16,-69 0 0,-72-36-1,-69 1 1,-54-18-1,18 17 17,-36-17-17,19 0 1,34 18 0,18-18-1,18 0 1,-17 0-1,-19 0 1,-35 0 0,-17 0-1,0 0 63,-1 0-62,1 0 0,0 0-1,-1 0-15,1 0 16,17 0 0,0-18-16,-17 18 31,0 0-16,17-17 1,18 17 0,-18-18-1,-17 18 345,-1-17-345,1 17-15,0 0 0,-1 0 16,1 0 0,-124 0 296,0 0-296,-176 0-1,194 0-15,-53 0 16,88 0 0,35 0-16,1 0 15,-19 0 1,-34 0-1,-54 0 1,18 0 0,18-18-1,-35 18 17,17 0-17,-70-18 1,158 1-1,-53-1 1,1 0 0,-1 1-1,-52-19 1,17 1 0,71 35-16,-54-18 15,19 1 1,35 17-1,-1-18 17,19 18-17,-1 0 1,0 0 0,1 0-1,-1 0 32,53 0 187,54 0-234,105 35 16,106 18 0,-106 0 15,-142-35-31,37-18 31,-107 18 157,-53-18-188,-17 0 15,18-18 1,-107 0-16,71 18 31,36-17-15,17-1-1,18 18 1,-1 0 0,19 0-1,-1 0 1,1 0 0,-1 0-1,88 0 204,1 18-203,194 17-1,176 53 1,52-35 31,-387-53 0,-88 0-16</inkml:trace>
</inkml:ink>
</file>

<file path=ppt/ink/ink4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05.91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7003 0,'0'-18'46,"53"18"17,0 0-47,0 0-16,0 0 15,35 0-15,-35 0 16,35 0-16,18 0 15,35 0 1,-35-18 0,17 18-1,36 0 1,-53 0 0,70-17-1,-70 17 16,-35 0-15,-1 0 0,-35 0-1,-17 0 267,0 0-282,-1 17 46,19 1-46,-19-18 16,1 0 0,35 18-16,17-1 15,1-17 1,-177 36 265,-53-19-265,-17 1-16,-459 35 31,476-18-31,-105-17 16,140-18-1,89 0 1,0 0-16,-1 0 16</inkml:trace>
</inkml:ink>
</file>

<file path=ppt/ink/ink4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07.10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2787 5680 0,'71'17'109,"17"1"-93,36 17 0,-19-17-16,19 0 0,70 17 15,-35-18 1,-71-17 15,-18 0-31,36 0 16,-18 0-1,1 0 1,-37 0 0,1 0-1,-35 0 1,17 0-1,-17 0 17,-18-17 93,-35-1-110,-18-17 1,-88 0 0,0-18-1,17 35-15,-70 0 16,-71-34 15,124 16-15,-35 19-1,52 17 1,107 0 0,-1 0-1,1 0-15,17-18 78</inkml:trace>
</inkml:ink>
</file>

<file path=ppt/ink/ink4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09.3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11695 2011 0,'18'0'94,"34"17"-78,90 1-1,69 17-15,389 18 16,194-17 15,229 105-15,-212 17-1,-493-105 1,-371-70 47,-106-19-48,-17 19-15,-54-36 16,-87 18-16,-283-1 15,318 54 1,-283 70 0,354-70-1,-160 35 1,177 0-16,124-36 31,52 1-15,0-18-1,-34 35 1,-54 0 0,-35 1-1,-36-1 1,36 36 0,106-71-1,88 0 63,106-36-62,334-17 0,-210 18-16,510-88 15,-52-18 1,-300 52 15,-388 89-31,-35 0 16,-54 0 46,-34 0-62,-54 18 16,-52 35-1,-89 17-15,-370 36 16,-176-53 0,476-53 15,159 0-15,34 0-1,90 35-15,-37-35 16,19 18-1,-71 0 1,123-18 0,0 0 15,1 0-15,-19-18-1,1 0 1,-71-17-1,1-18 1,87 36 0,71-1 77,158-17-77,72 35-16,34-18 16,636 18 15,-424 0-31,-388 0 16,-123 0-16,-142 53 78,-88-35-63,-17 17 1,-18-35-16,-247 0 16,318 0-16,35 0 15,-71 0 1,106 0-1,89 0 1,-19 0-16</inkml:trace>
</inkml:ink>
</file>

<file path=ppt/ink/ink4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10.87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2435 8079 0,'0'-18'110,"123"18"-95,53 0 1,-35 0-16,36-18 0,52-17 16,159-18-1,-229 36 1,123-1-1,-264 18 1,-53 0 203,-18 18-204,-18-18-15,-17 17 16,-53 1-16,-159 35 16,35 0-1,107-18 1,87-35 0,53 18-1,54 34 157,87 19-156,-52-53-16,17 17 15,18-17 1,-89-18 15</inkml:trace>
</inkml:ink>
</file>

<file path=ppt/ink/ink4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12.60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1976 10777 0,'53'-17'31,"0"-1"-16,0 0 1,88-52-16,-18 35 16,107-18-1,-72 35 1,-70 18-16,18 0 16,-17 0-1,34 0 16,-17 18-15,17-1 0,18 1-1,89 35 1,-107-53 0,-70 0-1,-53 18 204,-88-1-203,-53 1-16,-53 35 15,-18-18-15,-264 36 16,-159-36 15,458-18-15,160-17-1,17 18 110,53 0-109,17-1 0,18-17-16,54 0 0,-1 0 15,176 0 1,-35 0-1,-140-17 1,-125 17 0,1-18 93,35 18-93,0 0-16,0 18 15,35 17-15</inkml:trace>
</inkml:ink>
</file>

<file path=ppt/ink/ink4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17.9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11906 0,'71'0'109,"34"36"-93,-34-36-16,70 17 15,18 1 1,-89-18-1,107 0 1,-54 0 0,-17 0-1,-18 0 1,53 17 0,0 19-1,1-19 1,-1 19-1,-71-36-15,36 0 16,0 17 15,-36 1-15,-52-18 0,35 18-1,-18-18 1,-17 0-1,88 0 251,35 0-266,0 0 16,18-18-16,-53-17 15,-18 17-15,-18-17 16,-52 35 15,-36 0 141,1 0-172,-1 0 16,0 0-16,-87 0 15,-1-18 1,-53-35 0,0 36-1,-70-36 1,0 35-1,70 18 1,-53 0 0,53 0-1,1 0 1,-107 0 0,53 0-1,71 0 1,-17 0-1,-89 0 1,88 0 0,71 0-1,35 0 17,106-18 124,35 18-156,35 0 15,213 18 1,-90 0 0,1 17-16,0 0 15,441 18 1,-141-53 15,-423 0-15,-89 0-1,18 0-15,0 0 16,0 0 0,-18 18-1,0-18 1,0 0 0,1 0-1,-1 0 1,-17 17-1,-54-17 126,-34 0-125,-36 0-16,-18 0 15,36-17-15,-18 17 16,-123-53 0,0 18-1,105 17 1,-17-17-1,-70-1 1,-160 19 0,-17-19-1,-18 1 17,230 0-17,105 17 1,54 18-1,17-17 189,35 17-204,53 0 15,18 35-15,53-17 16,17 17-1,442 18 1,-319-18 0,-87 0-1,-18-17 1,0-18 0,-70 0-1,-1 0 1,-52 0-1,-54 0 1,-70 0 265,-88-18-265,-17-17-16,-19 17 16,-158-35-1,53 1 1,141 34-1,0 0 1,105 18-16,1-17 16,17-1-1,-52 0 1,17 1 0,-53-1-1,-17 0 1,-71 1 15,88-1-15,53 18-1,106 0 204,17 0-203,89 35-16,17-17 15,230 35 1,370 35 15,-405-70 0,-160-18-15,-175 0 0,-1 0-1,0 0-15,-17 0 16,-1 0 0,36 0-1,18 17 1,52-17-1,1 0 1,-106 0 0,-18 18 187,0 0-188,-53-1-15,-18-17 0,0 18 16,-158 17 0,70 1-16,-123-19 15,0 18 17,141-17-17,-71 17 1,-52 18-1,-283-17 17,265 16-17,176-16 17,159-36 280,70 0-296,-35 17-1,230-17 1,70 0 0,-229 0-1,-18 0-15,-35-17 16,123-36-1,-88 35-15,-88 18 16,-18 0 15,-17-17-15,17-1 0,36-17-1,-36 35 1,0-18-1,-17 18 1,0 0 78</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16.26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3352 9913 0,'0'18'31,"17"-18"78,1 0-93,0 0 0,-1 17-16,19-17 0,-1 0 15,71 0 1,35 0-1,-18 0 1,-17-35 15,35 17-15,-17 1 0,-18-18-1,35 35 1,-36-18-1,-69 18-15,17 0 16,17 0 0,18 0-1,-17 0 1,0 0 0,-1 18-1,1-18 1,70 0-1,-53 0 1,18 0 15,17 0-15,-17 0 0,18 0-1,-89 0-15,35 0 16,-52 0-1,0 0 1,-1 0 0,1 0-1,-18 17 157,-53-17-156,0 18-1,0-1-15,-35-17 16,-106 53 0,-35-35-1,-71 17 1,141-35 0,53 0-1,0-17 1,1 17-1,-1-18 1,35 18-16,-35 0 31,-35 35-15,-53 1 0,35-36-1,54 17 1,-19-17-1,18 18 1,89-18 0,-19 0-1,1 0 1,17 17 0,1-17-1,-1 18 1,18 0 187,53-18-203,0 17 16,0 1-16,106 0 15,-1-18 1,-87 0-1,141 0 17,140-18-17,-281 18 1,105 0 0,-105 0-1,-1 0 1,-34 0-1,17 0 1,17 0 0,1-18-1,-1 18 1,-17 0 0,35 0-1,36 0 1,35 0-1,-36 0 1,1 0 15,-19 0-15,-34 0-16,-18 0 16,159 53-1,-89-53 1,-52 18-1,-18-18 1,35 0 0,-18 0-1,18 0 1,18 0 0,-35 0-1,-18-18 1,-18 18-1,-17-17 17,-1 17-17,-17-18 142,-35 0-142</inkml:trace>
</inkml:ink>
</file>

<file path=ppt/ink/ink4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20.17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12171 0,'36'0'79,"34"0"-64,89 0 1,-71 0-16,89 0 15,-89 17 1,18-17 0,-89 18-16,18-18 15,-17 0 1,0 0 15,-1 0-15,19 0-1,70 0 1,17 0 0,-17 0-1,70 0 1,-88 0 0,1 0-1,16 0 1,19 18-1,-54-1 1,36-17 0,18 0 15,-89 0-15,-17 0-1,-36 0 204,-35 0-203,-35 0-16,17-17 15,-52-1-15,70 0 16,-18-17-16,1 35 15,52-17 1,1 17 0,-1 0 15,-35 0-15,18 0-1,-89 0 1,71 0-1,36 0 1,-19 0 0</inkml:trace>
</inkml:ink>
</file>

<file path=ppt/ink/ink4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22.44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3599 10848 0,'17'0'47,"1"0"-31,0 0-16,-1 0 31,1 0-16,0 0 1,-1 0 0,18 0-1,-17-18 1,0 18 0,-1 0-1</inkml:trace>
</inkml:ink>
</file>

<file path=ppt/ink/ink4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27.28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3775 8220 0,'-18'0'188,"-34"17"-172,-19 1-1,-53 0-15,19 17 16,-407 18-1,142-36 17,193-17-17,36 0 1,88-35 0,36 35-1,34 0 141,36 0-156,0 0 16,18 0-16,-18 0 16,52 0-16,195-35 31,-123 35-31,105 0 16,-53 0-1,-70-18 1,-53 18-1,-71 0 1,-17 0 31,-1-17-31,72-1-1,-54 18 1,0 0-1,-70 0 392,-53 0-407,35-18 15,0 1 1,-88-19 0,17 1-1,18 0 1,53 0-1,-35 17 1,53 18 0,17 0-1,-35-18 1,18 18 0,-71 0-1,0 0 1,18 0-1,53 0 1,17-17 0,1-1 140,-1 18-140,0-18-16,1 18 15,-1 0-15,1 0 16,17-17-1,-18 17 1,-17 0 0,-1-18-1,19 1 1,-36-1 15,18 0-15,17 1-1,53 17 173,36 0-172,52 17-1,71 1-15,-106 0 16,142 17-1,122 0 17,-210-35-1,-107 0-31,-17 0 16,-1 0-16,18 0 15,1 0 1,-1 0-1,0 0 1,-17 0-16,0 0 16,17 0 15,-70 0 313,-18 0-344,0 18 15,-71-18 1,-17 0 0,71 0-1,-1 0-15,0 0 16,-52 17-1,0 1 1,17-18 0,70 0-1,1 18 1,-18-18 0,0 0-1,-17 17 1,34-17-1,19 0 1,52-17 234,106-19-234,18 1-1,-71 0 1,-17 17-16,105 1 31,-88 17-15,-70 0-16,52 17 31,-34 1-15,17-1-1,-36 1 1,19-18 0,-1 0-1,-17 0 1,-1 0-1,1 0 17,-36 0 233,1 0-249,-1 0 0,-53 0-1,36 18-15,0-18 16,-18 17-16,0-17 15,0 0 1,-35 0 0,70 0-1,-17 0 1,-18 0 0,-18 36-1,-34-36 1,34 0-1,53 0 17</inkml:trace>
</inkml:ink>
</file>

<file path=ppt/ink/ink4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30.09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6685 0,'17'0'125,"54"0"-109,70 0-1,-35 0 1,-35 0-16,34 0 0,-16 0 15,69 0 1,1 0 0,-53-17-1,-18 17 1,-17 0 0,-18 0-1,-18 0 1,18-18-1,35 0 1,-53 18 0,0-17-1,-17 17 1,0 0 0,-1 0 15,1 0 188,-18 17-32,18 1-156,-1-18-15,-17 18 78,36-1-47,-19-17 124,1 18-155,0-18 15,-18 17-15,0 1 62,17 0-62,1-18-16,-1 17 15,1-17-15,0 0 16,-36 36 296,-123 34-296,-88-35 0,17 36 15,194-71-31,-35 18 31,18-18-15,0 17-1,-36 1 1,-35 17 0,36-17-16,-54 17 15,-17-17 1,-35 17 0,35 0 15,-53 1-16,88-1 1,18-17 0,53-18-1,17 0 1,18-53 218</inkml:trace>
</inkml:ink>
</file>

<file path=ppt/ink/ink4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34.2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5644 0,'53'0'157,"0"-35"-142,-17 18-15,-1-1 16,0 0-16,53-17 16,-70 17-1,105-35 1,-34 18 15,34 0-15,-35 17-1,-17 18 1,35-17 15,-71 17-31,18 0 16,53-18-16,70-17 31,-17 17-15,-124 18-1,0 0 1,-52 18 187,-19-1-187,1 36-16,-71 18 31,89-54-31,-1-17 16,0 18-16,1-18 15,-1 35 1,-17-17-1,0 17 17,17-35-17,0 18 1,1-18-16,-19 0 16,-16 0-1,-1 0 1,0 0 15,-36 0-15,1 0-1,18 18 1,34-18 0,1 17-1,18-17 1,-19 0-1,19 0 1,-19 0 0,19 0-1,-19 0 1,-16-17 15,34-19-31,0 19 16,18-19 15,-17 36-15,-1-17-1,0-19 1,18 1 0,-17 18-1,17-1 1,0-17 78,0-1-79,0 1 1,17 17-16,-17 1 0,0-1 15,18 18 282,70 35-281,36-17 0,-54-18-16,89 0 15,-71 0 1,-35-18-16,18 18 15,-36 0 1,0-17 0,0 17-1,18 0 1,0 0 0,18 0-1,-18 0 1,-18 17-1,-17-17 1,-18 18 328,-53 35-329,-124 88-15,89-70 16,-318 123 15,248-141-31,-142 17 16,123-35 15,19 18 0,34 18-15,107-36 15,-36 0-15,35-35 15,18 18 0,0 17 1,0-17-32,0 0 15,159 17 1,176-53 0,159-35-1,-88-88 1,-124 0-1,0 88 1,-264 53 0</inkml:trace>
</inkml:ink>
</file>

<file path=ppt/ink/ink4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0:56.42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13176 0,'0'-17'31,"0"-1"-16,17 0-15,1 18 16,-1-17 0,36-1-1,-35 0 1,53-17 0,70 18-1,35 17 16,-17 0-31,17 17 16,230 1 0,-247 17-1,35-35 1,17 35 0,-52-35-1,18 0 1,175 53-1,-122 18 1,-72-18 0,-17-18-1,1 18 1,-19-35 0,53 52 15,-70-35-16,18-17 1,-71-18 0,-18 0-1,-17 0 1,-71 0 109,-18-18-109,-17 1-16,-18-19 15,-194 1 1,-35-18-1,35 0 1,141 18 0,-70-18-1,176 53 1,0 0-16,-53 0 16,1 53-1,34-18 1,-35 1-1,0-1 1,18-17 0,-88 34-1,141-34 1,-54 17 15,-34 1-15,-89 34-1,142-70 1,-36 18 0,-53 17-1,141 0 1,-17-35 0,0 0-1,0 0 1,17 0-1,-17 0 1,-18 0 0,35 0 15,1 0 0,-1 0 16,18-17 31,0-18-78,0-18 16,0 0-16,0-71 15,0 18 1,0 18 0,-18 35-1,18 36 1,0-19 15,0 19-31,-17 17 16,17-18-1,35 18 126,53 0-125,159 18-16,-71 17 15,18-17 1,530 105 0,-336-70-1,-124-35 1,-52-18 15,-177 0-31,0-18 16,-70 18 187,-53 0-203,17-18 15,-17 1 1,-53-19-16,-53 19 0,-176-71 16,52 35-1,-17 0 17,176 35-32,36 1 31,52 17-16,54 0 1,-36 0 0,35 0-1,-17 0 1,0 0 0,-18 17-1,17-17 1,-52 18-1,-18 17 1,-17-17 0,88-18-1,-1 0 1,19 0 0,17 17 62,88-17 31,300 0-93,123 36-1,-264-19-15,-35 19 16,176-19 0,-282-17-16,-18 0 15,-17 0 1,-89 18 156,-88-1-157,-264 36 1,-159-53 0,317 0-1,-35 0 1,106 0-1,106 0 1,-1 0 0,1 0-1,0 0 1,0 0 0,-1 0-1,1 0 1,0 0-1,17 0 1,0 0-16,-17 0 16,0 0-1,17 0 1,1 0 62,17-17 78,0-1-156,17-17 16,-17 0 0,0 17-1,18 0-15,-18 1 31,0-1-31,0-17 16,0 17 0,0-17-1,0 17 1,0-17 0,17 17 93,36 1-109,71-36 16,140 17 15,-70 36-16,18 36 1,-53-19 0,17 19-1,89 34 17,-106-70-32,-71 18 15,0-18-15,124 17 31,-142-17-15,18 0 0,-52 0-16,17 18 15,-18-18 1,0 18 0,-17-18-1,52 17 1,-17 1-1,0-18 1,71 0 0,-89 0-1,0 0 1,-17 0 0,-71 0 218,0-18-218,-35 1-16,-18-19 0,18 36 15,-494-70 16,300 70-15,-124 0 15,318 0-15,-1 0-16,72-18 16,-18 18-1,35-17 173,52-1-173,19 0 1,-18 1-16,88-1 16,106 0-1,106 1 16,-195 17-15,-52 35 0,-88-17-1,0-18-15,-1 0 16,1 17 0,17-17 15,0 0-31,18 18 15,18 0 17,-36-18-17,0 0 1,1 17 0,-1-17-1,0 0 1,1 0-1,-19 0 1,18 0 0,1 0-1,-1 0 1</inkml:trace>
</inkml:ink>
</file>

<file path=ppt/ink/ink4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28.7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2346 2611 0,'-17'70'109,"-1"54"-109,-35 17 16,-35 17-16,53 1 15,-54 0-15,19-36 0,17 107 32,18-124-17,-1-54 1,19-34 0</inkml:trace>
</inkml:ink>
</file>

<file path=ppt/ink/ink4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30.10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3810 2064 0,'-53'88'93,"-88"0"-77,18 18-16,-36 0 16,36 0-16,-36-1 15,-88 72 1,18 17 0,17 88-1,-70 194 1,194-317-1,17 0-15,-17 70 16,35-88 0,35-35-1,36-88 1,17-1 0,36-17 15,17-35-31,229-159 15,36 35 17,-35 89-17,-71-1 1,-106 36 0,-71 0-1,71-89 1,-35 1-1,-35-1 1,-36 18 0,0-17-1,-35 52 1,-35 36 0,-71 0-1,-53 0 1,-158 35 15,-53-53-15,-71-18-1,370 53 1,-105-17 0,158 18-1,-17 17 1,17 0-1,0 0 1,-17 0 0,0 35-1,0-18 1</inkml:trace>
</inkml:ink>
</file>

<file path=ppt/ink/ink4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33.57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10778 2311 0,'106'-18'94,"211"18"-94,1 18 15,70 17-15,0-17 16,652 105 0,-369-70-1,-160 0 1,-17 0 0,-124 0-1,-176-36 1,-158-17-1,-177-35 157,-159-35-156,-18 52-16,71-17 16,-211 35-1,140 0-15,1 0 16,-265 0-1,70 17 1,54 36 0,193-35-1,124 17 1,0 0 0,35 18-1,18-17 16,70-36-15,53 0 78,124 0-79,53 0-15,105 17 16,1 19-16,475 87 16,142-35-1,-405 36 1,-266-89 0,-193-35-16</inkml:trace>
</inkml:ink>
</file>

<file path=ppt/ink/ink4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35.58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2364 6650 0,'18'0'78,"70"35"-62,88-17-16,336 88 16,87 17-1,19 18 1,-495-123-1,18-1 1,-105 1 0,-19-18-1,-87 0 267,-1-18-267,1 1 1,-54-1-16,-211-70 15,-53 35 1,-18 0 0,300 36-16,-35-1 15,106 18 1,-53-18 0,53 1-1,-1-1 1,-17 0-1,-70 1 17,52-19-17,36 36 1,35-17 0,35 17 109,106 0-125,248 0 15,-143 0 1,-34 0-16,282 35 15,-88 18 17,-265-18-32,70 1 15,-105-19 1,-70 1 0,-19-18 77</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19.94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9349 0,'18'0'62,"0"0"-46,-1 0-16,1 0 16,52 0-1,124 17 1,36 36 0,-19-35-1,36 17 1,0-35-1,124 53 1,-177-18 0,-53-17 15,-53-18-15,-35 18-1,-18-18 1,1 17 62,-19-17-78,1 0 16,-1 0-16,1 0 15,17 0 1,18 0-1,35 0 1,-35 0 0,53 0 15,-53 0-15,0 0-1,18 0 1,105 0-1,-70 0 1,0 0 0,17-17-1,-52 17 1,-36 0 0,0 0-1,1 0 1,-54 0 234,-35-18-250,-35 18 15,-71-18 1,18 1 0,0-1-1,35 18 1,18 0 0,0 0-1,17 0 1,0 0-1,36 0 1,0 0 0,-36 0-1,-52 0 1,-89 0 0,53 0-1,18-35 1,36 17-1,-1 18 1,-18-18 0,36 18-1,-53 0 17,35-17-17,71 17 1,0-18-1,-1 18 1,1 0-16,17-17 16,-17 17-1,17 0 17,1 0-17,-1 0 32,0 0-31,1 0 15,-1 0-15,1 0 15,52 0 188,18 0-204,35 0-15,-17 0 16,17 17-16,-18-17 15,212-35 1,-123 17 0,0 1-1,-18-1 1,-88 18 0,18 0 15,105 0-16,-70 0 1,53 0 0,70 0-1,124 53 1,17 35 0,-176-53-1,-141-17 1,-35-18-1,-18 18 126,0-1-125,0 1-1,-18 0 17,0-1-32,1 18 15,-36 18 1,53-35-1,-18 0-15,18-1 16,-17-17 15,17 18-15,-18-18 0,0 18-1,1-1-15,-1 1 16,0 0 15,18 17-15,-17-35-16,-19 35 15,19 0 1,-1-35 0,18 18-1,-18 0 95</inkml:trace>
</inkml:ink>
</file>

<file path=ppt/ink/ink4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39.16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9384 0,'0'-18'125,"105"36"-125,125 0 15,17-18-15,476 35 16,-53 18-1,-123 0 17,-194-18-17,-230-17-15,36 17 16,-88-18 0,-54-17-1,-52 0 204,-71 0-203,-53-17-16,-193-18 15,-72 17 1,-87-35-1,-18 53 1,-1 0 15,389 0-31,53-18 16,-35-17 0,17 17-1,70 18 1,1 0-1,-18 0 1,18-17 0,-88-18-1,52-18 1,0 35 0,36 18-1,17-18 1,71 18 140,89 18-156,34 17 0,18-17 16,18 17-1,281-17 1,389-18 0,-458 0-1,-283-35 1,35 17-16,-123-17 15,-35 35 1</inkml:trace>
</inkml:ink>
</file>

<file path=ppt/ink/ink4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1:41.56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10460 0,'18'0'110,"52"18"-95,71-1-15,53 1 16,300 52 0,-212-17-1,265 88-15,18-123 31,-71 53-15,-53-1 0,-265-35-16,71 1 15,-53 17 1,-35-18 0,-54-35-1,37 18 1,-1-18-1,-53 0 1,-70 0 0,-1 0 124,-70-18-77,-35 0-48,-71-35 1,-176-53 0,-18 1-1,71 52 1,123 35-16,1-35 16,-1 18-1,-17 17 1,34 18-1,1-17 1,53 17 0,35-18-16,0 18 15,-88-35 1,0-1 0,-212-34-1,142 52 1,17 1-1,52-1 1,-16 0 0,-19-17-1,72 17 17,-19 1-17,53 17 1,54 0-1,-18 0 1,-1 0 0,19 0-1,-72 0 1,54 0 0</inkml:trace>
</inkml:ink>
</file>

<file path=ppt/ink/ink4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3:24.18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3405 9790 0,'17'17'141,"36"-17"-126,0 0 1,53 0-16,17 0 0,142-35 16,-89 17-1,-34 18 17,-54-17-17,-35 17 1,-18 0-1,-17 0 1,34 0 0,37-18-1,69 0 1,-16-17 0,-1 17-1,-88 18-15,35 0 16,-35 0-1,0 0 1,-36 0 0,142-35 15,-106 35-15,70-17-1,-70 17 1,53-18-1,-53 18 1,35-18 0,0 1-1,54-1 1,34 0 0,36 1-1,17-36 1,-70 18-1,35-18 1,-18 35 15,-88 0-15,0 18 0,36-17-1,-36 17 1,18-18-1,0 18 1,0 0 0,105-35-1,89 0 1,-18 17 0,-123 18-1,17-18 1,1 18-1,-124 0 1,-36 0 15,-52 18 282,-53 35-313,-18-36 15,-17 1-15,-71 35 32,141-35-32,0-1 0,0-17 15,-18 18 17,-87 35-17,16-18 1,-16-17-1,-72 17 1,-52 18 0,18 0-1,158-18 1,53-17 0,35-1 62,1-17-78,-1 0 15,0 18 1,1-18 0,-1 0-16,18 18 15,-18-18 1,1 0-1,34 0 251,124-18-250,1-17-16,105 17 15,-1-17 1,266-18 0,-300 35-16,17-17 15,-211 35-15,-1 0 16,1 0 156,17 0-157,-17 0 1,-1 18-16,36-1 0,18 1 16,52 17-1,-34 0 1,-72-35-16,1 0 78,-71 0 31,-18 0-93,-34 0 0,-37 0-16,1 0 0,18 36 15,-71-19 1,141 1-16,-35-18 15,-18 35 17,53-17-17,-18 0 1,-34-1 0,-19 19-1,18-36 1,-17 17-1,17 1 1,-53 17 0,-70 0-1,-89 18 1,-228 0 0,-230 35 15,52 1-16,424-107 17,212 18-32,35 0 15,-35-18-15,53 18 32,17 0-17,36-35 173,17 17-173,0 1-15,18-1 0,-17 0 16,193-17 15,-176 18-15,70 17-1,1 0 1,17 0 0,0 0-1,212 35-15,-106-35 16,458-53 0,-334 0-1,-230 18 1,-106 17-1,-17 18 126,35-35-125,52-36-16,90-17 15,228 0 1,-176 53 0,-177 35-1,-70-18 48,-35 0-48,-106 18 1,-71 0-16,-35 18 16,-158 35-1,140-18 1,195-17-16,-142 52 31,18-17-15,-353 106 15,-300 35 0,459-141-15,353-53 15,158-18 47,89-17-62,-18 17-16,53-17 15,318-106 1,-89 53 0,-106 53-1,-211-1 1,-53 1 15,-53 17 0,-36 18-31,1 0 32,-141 18 46,-19-18-78,1 18 15,-17 17-15,16-35 16,-281 18 0,-18 34-1,53 1 1,141-17-16,-159 17 16,107-1-1,69-16 1,-34 34 15,193-34-15,54-36-1,69-36 63,90-34-62,87 17-16,300 0 16,212-18-1,-353 18 1,247-35 0,-265 35-1,-281 36-15,-54 17 16,-106 0 140,-35 0-140,-282 0-16,124 35 15,-18-17 1,-336-18 0,107 0-1,-54 0 1,248-36-1,140 1 1,142 17 0,0 1-16,17 17 15,106-53 173,106 0-173,300 53 1,106 0 0,0 88-1,-106-35 1,-124 0 0,-176 0-1,-123-18 1,-54-17-16,18-1 15,36 1 1,0 0 0,87 17-1,-34-35-15,140-18 16,-17 1 0,-70-36-1,-160 53 16</inkml:trace>
</inkml:ink>
</file>

<file path=ppt/ink/ink4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20.99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6033 14288 0</inkml:trace>
</inkml:ink>
</file>

<file path=ppt/ink/ink4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23.11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3422 14764 0,'0'0'0,"0"35"78,53-17-62,-18-1-16,107 1 15,87 0 1,230-107 0,-160 72-1,283-19-15,53 19 32,-388 17-32,89 0 15,-195 0 1,35 53-1,-141-36 1,-17-17 0,17 36-1,36-19 1,52 19 0,-17-19-1,88 1 1,0-36-1,35-52 17,18-19-32,53-52 15,247-88 17,-247 123-17,88-17 1,-176 70 15,-89 0-15,36 0-1,-106 35 1,-36 1-16,19-1 16,17 0-1,-18 1 1,18 17-1,0 0 1,53-35 0,-1 17-1,72 0 1,-107 18 15,19 36-15,-37-1-1,-16 0 1,-19 0 0,36 18-1,-35-17 1,17 34 0,0 36-1,36 17 1,-18 1-1,-35-71 1,-54 0 78,-34-18-79,-36 36 1,18-1-16,-265 89 16,0-18-1,230-106 17,17 18-17,53-18 1,18-17-1,17 17 1,-53 18 0,1-17-1,-18-1 1,-36 35 0,-105 19 15,35-72-16,88 19 1,18-19-16,35-17 0,0 18 16,35-18 15</inkml:trace>
</inkml:ink>
</file>

<file path=ppt/ink/ink4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27.8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3651 0,'-18'88'78,"1"1"-62,-36 52-16,0 53 16,0 17-16,-18 36 15,71 194 1,-17-229-1,17-53 1,0-142 0</inkml:trace>
</inkml:ink>
</file>

<file path=ppt/ink/ink4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30.04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2858 2752 0,'17'17'140,"54"19"-140,0-1 16,52-17-16,18-1 15,512 36 1,-195-18 0,36-17 15,-159-18-31,-158 0 31,-89 35-31,-35-35 16,-53 18 140,0 35-156,-124 70 16,54-52-1,17-18-15,0 17 16,0-34 0,-106 122-1,36-17 1,-53 89-1,-1 87 1,-52 89 0,-53 123-1,-53 71 1,211-353-16,-123 247 16,-53 17 15,141-299-16,54-71 1,87-141 15</inkml:trace>
</inkml:ink>
</file>

<file path=ppt/ink/ink4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33.9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5733 0,'18'0'94,"17"0"-94,35 0 16,89 0-1,-88 0-15,17-18 16,71-35 0,-71 35-16,106-17 15,106-18 17,-36 0-17,1 0 1,-106 53-1,-18 0 1,-88 0 0,123-52-1,-141 52 1,18-18 0,-35 0 15,-36 18 156,-52 0-171,-19 0-16,19 18 16,-18 0-16,-212 87 15,-18 19 1,54-18-1,34-71 1,1 18 0,123-18-1,89-35 1,-19 0 0,-16 35-1,52-17 16,-18-18-15,0 0 0</inkml:trace>
</inkml:ink>
</file>

<file path=ppt/ink/ink4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35.19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2487 6914 0,'71'0'79,"17"18"-79,194-18 15,-123-18 1,53-17-16,194-71 15,17 53 1,-229 18 0,35 0-1,-105 17 1,-19 1 0,-69-1-1,-19 18 1,19 0 31,-19 0-32,1 0 1,-53 18 156,-106 17-157,17-17 1,-140 34 0,122-34-16,-157 35 15,105-18 1,-177 18 0,142-35-1,88-18 16,52 0-15</inkml:trace>
</inkml:ink>
</file>

<file path=ppt/ink/ink4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37.10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8202 0,'35'0'157,"89"-18"-142,35-34-15,-18 34 16,176-123 0,-140 17-1,-19 36 1,-69 35-1,-37 36 1,-16-19 0,-19 19-1,1-1 1,35 0 0,-35 18-1,34-35 1,72 17-1,35 1 1,-89 17 0,54-35-1,-107 35 1,1 0 0,-71 35 202,0 35-202,-17-17-16,-19 18 0,1-1 16,-88 72-1,-71-19 1,71-17-1,-19 17 1,19 18 0,35-105-1,53 17 17,53-53-17,17 0 16,18 17 79,18-17-95,158 0 1,71 0 0,17 0-1,-17-35-15,212-18 16,-300 0 0,-89 35-16,107-52 15,-19-1 1,-140 54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41.42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3316 12083 0,'18'0'94,"35"0"-78,0 35-16,17-17 15,36-1 1,-17-17 0,-37 0-1,19 0 1,17 0-1,-35 0-15,71 0 16,-54 0 0,142 18-1,-71-18 17,0 0-17,18 17 1,-18 19-16,141-36 15,0 17 1,-70 19 0,17 17-1,-88-18 1,1 0 0,-90-35-16,19 18 15,0-18 1,-1 17-1,-52 1 1,17-18 0,0 18 15,-17-1-15,17-17-1,18 18 1,-35 0-1,-1-18 1,1 0 0,0 0-1,-36 0 126,-17-18-125,35 0-1,-36 1-15,19-1 16,-54-17-1,-70 0 1,35 17 0,18 0-1,-794-141 1,741 159 0,-582 0-1,458 0 1,107 0-1,52 0 1,70 0-16,-16 0 16,-19 0 15,-17 0-15,-18 0-1,-35 0 1,-18 0-1,-88 36 1,141-19 0,18-17-1,0 0 1,53 0 0,70 0 171,18-17-171,0-1-1,17 0-15,-17 1 16,0-1-16,18 1 0,35-1 16,-36 0-1,18 1 1,-17-1-1,-36 18 1,0-18 15,-17 18-15,0 0 0,17-17-1,-17 17 1,-1 0-1,19 0 1,-1-18 0,35 18-1,1 0 1,52 0 0,-17 0-1,35 0 1,-17 0-1,-1 0 1,-17 0 0,-53 0-1,123 0 17,-105 0-17,0 0 1,17 0-1,-35 0 1,105 0 0,-34 18-1,35-18 1,-106 0 0,158 0 15,18 0-16,-158 0 1,-53 0 0,-54 17 390,-17 1-406,-35-18 16,0 18-16,-159 17 31,106-35-31,18 18 15,-54-18 1,-70 35 0,106 18-1,18-36 1,17 19 0,-18-1-1,19-17 1,-37-1-1,-69-17 1,87 36 0,36-1-1,53-35 1,17 0 0,53 0 343,18-35-343,141-1-1,-88 36 1,159-17-1,-124 17-15,18-18 16,52-17 0,-17 17-1,53 0 1,-88 18 0,0 0 15,35 36-16,-18-36 1,142 53 0,-160-53-1,-87 17-15,17-17 16,142 36 0,-142-1-1,53-18 1,159 19-1,0-1 1,35-17 15,-229-1-31,334 36 32,-298-53-17,193 53 1,-106-35-1,-141-18 1,-52 0 0,-19 0-1,1 0 1,17 0 0,-17 0-1,-1-18 1,36 0-1,-35 18 1,17-17 15,0-1-15,-17 1 0,0 17-1,-71 0 141,-35 0-156,-124 0 16,-141 0 0,177 0-1,-230-53-15,265 17 16,0 36 0,-124-53-1,124 53 1,-265 0-1,354 0 1,-54-17 0,18 17-1,-36-18 1,-17-17 0,-53 0-1,0-18 1,-212 0 15,36 35-15,88-17 15,176 17-15,106 1 109,70-1-110,89-35 1,-71 35-1,371 18 1,-212 0-16,123 0 16,-158 0-1,-71 18-15,71 0 16,17 17-16,194 18 31,-70-36-15,141 72-1,-106-89 1,-123-36 0,-142 19-1,-52 17 1,-18-18 0,-18 0-1,-18 18 1,1 0-1,0-17 1,-1 17 15,1 0 1,35 0-17,53-18 1,53 18-1,-18 0 1,-71-17 0,-123 17 124,-17 0-124,-71 0-16,35 0 16,-35 0-16,-53 35 15,-159-18 1,-53 19-1,89-36 1,34 0 0,178 0-1,34 0 1,36 0 0,17 0-1,-17 0 1,-36 0 15,18 0-31,-35 0 31,-35 0-15,52 0 0,18 0-1,18 0 1,0 0-1,17 0 1,-17 0 0,-18 0-1,-35 0 1,-124 0 0,53 0-1,0-36 1,1 36-1,52-17 1,88 17 15,1 0-15,-1 0 31</inkml:trace>
</inkml:ink>
</file>

<file path=ppt/ink/ink4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39.15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2823 9525 0,'0'-18'94,"35"18"-78,18-17-16,88 17 15,71-36 1,-54 19-1,-52-1-15,18-17 0,158 17 16,-106 18 0,195 0-1,-36 18 1,-176-18 0,-54 0-1,-34 0 1,-36 0-1,18 18 17,-35-1-17,17 1 1,0-1 0,-17 1-1,17-18 1,0 0-1,18 0 1,-17 0 0,-19 0-1,-52-18 126,-18 1-125,-35-1-1,-212-35 1,53 53-1,124 0 1,-18 0-16,70 0 0,-88-17 16,0 17-1,18 0 1,36 0 0,-19 0-1,71 0-15,-70 0 31,17 17-15,-18 1 0,19-18-1,69 18-15,1-18 16,-18 17 0,18-17-1,17 0 1,1 0-1,-1 18 1,-17-18 0,17 0 31,36 0 46,158 0-77,-88 17 0,194-17-16,106 0 15,-176 18 1,70-18-16,-70 0 15,123 0 1,-70-18 0,-159 1-1,-18 17 1,-53 0 0,-17 0-1</inkml:trace>
</inkml:ink>
</file>

<file path=ppt/ink/ink4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40.70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2928 10760 0,'0'-18'78,"53"0"-78,36 1 15,-1-54-15,70 18 16,-16 0-16,228-70 16,0 70-1,-70 0 1,-35 0-1,35 53 17,-177 0-17,1 0 1,-54 0 0,1-17-1,-54 17 1,19 0-1,-36-18-15,-18 18 172,-70 0-156,0 18-16,-53-1 0,-36 18 16,-17-17-1,-282 88 1,176-53-1,71-18 1,-1 36 0,195-54 15,17-17-31,1 0 16,-1 18 15</inkml:trace>
</inkml:ink>
</file>

<file path=ppt/ink/ink4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42.6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2329 12012 0,'17'-18'63,"1"1"-48,35-18-15,159-159 31,-124 123-31,106-35 16,176-88 0,106-88-1,1-36 17,-354 283-1,-105 17-16,-18 36 157,-53 35-156,-18 35-16,-17-17 0,-53 35 16,-35 88-1,70-124-15,-159 89 31,195-106-15,34-18 15,1 0-15,17 18 15,1-53-15,17 18 109,53 53-110,123 17 1,53-53 0,18-35-1,-211 0 1,-19 0-16,19 0 16,-72-35 124,19 17-140,-36 0 16,0 18-16,-35 0 15,-89 0 1,-34 71 0,52 0-1,-18-19 1,-17 37 15,106-54-15,-18 0-1,53 0 1,36-35 0,17 18 93,0 0-93,229 35-16,-17-18 15,352-53 1,-246 1 0,264-54-1,-71-88 1,-458 142-1,0-1-15</inkml:trace>
</inkml:ink>
</file>

<file path=ppt/ink/ink4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12:26:45.23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11677 1270 0,'53'18'110,"53"35"-95,0-1-15,17 37 16,336 140 15,211-17-15,-458-142-1,441 36 1,-318-53 0,-88-35-1,-106-18 1,-88 0-1,-89 35 110,-122 0-125,-319-17 16,-52-18 15,247 35-31,35-35 0,-176 53 16,158-35 0,195-18-1,52 0 95,18 17-95,-53-17 1,0 18-1,-17 0-15,-407 34 16,195-16-16,-247 17 16,88-18-1,212-17 17,282-1 77,17 18-109,54 1 16,34 17-16,283 35 15,-17 18 1,87 35-1,-35 35 1,-88 1 0,-194-1-1,-70-53 1</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43.10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3334 12347 0,'0'-17'109,"53"-1"-93,53 18-16,17-18 16,195-35-1,88 36 1,-195 17-1,213 35 1,-230-17-16,88 17 16,18-17-1,-53-18 1,-36 0 0,-158 0-1,88 0 1,53 0-1,-88 17 1,18-17 0,-19 18-1,1-18 1,-35 18 0,-36-18-1,53 17 1,-52-17 15,-1 0-15,-18 0-1,1 0 1</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46.71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3316 13229 0,'53'0'78,"36"0"-78,-19 0 16,36 0 0,229-35-16,-123 35 15,-36 0 1,142 0-1,-230 0-15,18 0 16,35 0 0,18 0-1,87-18 1,90-17 0,-54 17-1,53 1 1,-35-19 15,-18-16-15,-17 52-1,17 0 1,53 35 0,-194-18-1,-53-17 1,-52 0-1,-19 0 1,19 0 0,-19 0-1,54 0 1,35 36 0,-54-36-1,-34 17 1,17 1-1,-17-18 17,-89 18 46,19-1-63,-54 1 1,-476 35 0,123-53-1,0 0 1,212 0-16,-123 35 16,70 18-1,71-35 1,70 17-1,0 0 1,1 0 15,34-17-31,-35 17 16,18 1 0,-17-36-1,52 17 1,-18-17-1,-70-35 1,88 17 0,-17 18-1,17 0 1,71 0 0,17 0-1,1 0 1,-1 0 62,0 0-62,1 0 62,-1 0-63,106 0 126,53 0-141,71 0 16,0 0-1,-1 0-15,36 0 0,0 0 16,388-53-1,-35 53 1,-177-52 0,-211 16-1,17 19 1,1270 87 0,-1216-35-1,52-17 1,-123 0 15,-54-18-15,-17 0-1,-123 0 1,17 0 0,-52 17 124,-72-17-124,-581 53-1,459-53-15,-36 0 16,0 0 0,35-35-16,-211 17 15,211 18 1,-511 36 0,582-1-1,-724 36 1,424-19-1,106 1 17,0-53-17,35-17 17,194-1-17,89 0-15,-1 18 16,353-17 156,-229 17-172,35 0 15,-35 0-15,35 0 16,0 0-16,230-53 16,52 53 15,-105 0-16,-54-18 1,-105 1 0,-18 17-16,71 0 15,-54 0 1,-34 17 0,-36 19-1,-70-36 1,-71 0 156,-35 0-157,-159 0 1,-177 0 0,213 0-1,-1 0-15,-741 0 16,583-36-1,264 36 1,-35 0-16,-18 0 16,18 0-1,35 0 1,-52-17 0,-1-1 15,0 18-16,-17-35 1,70 17 0,53 18-1,35-18 1,1 18 0,-1 0-1</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49.91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6791 9278 0,'18'0'235,"17"18"-220,36-1 1,-18 1-16,0 0 15,141-1 1,53 19 0,-18-19-1,106 36 1,-35-18 0,-36 18-1,-105-17 16,88 34-15,-106-35 0,0-35-1,-123 0 1,53 18 0,17 0-1,0-18 1,-53 17-1,-17-17 1,0 0 0,-71 0 109,-36 0-125,19 0 15,-18 0-15,-36 0 16,-211 0 0,229-35-1,-370-36 1,317 54-1,89 17 1,-512-35 0,405 70-1,18-18 1,-17 19 0,70-19-1,36-17 16,52 18-31,-17-18 16,-1 18 0,19-18-1,-1 0 1,53 0 140,18 0-140,53 17-16,35-17 15,71 0 1,370 53 0,-17 0-1,-1-18 1,36 107 0,-142-72-1,-422-70 1,-89 0 187,-71 0-203,-52-18 16,-36-17-16,-264-18 15,53 0 1,52 0 15,159 36-15,36-18-1,53 35 1,52 0-16,-17 0 16,-18 0-1,-17 0 1,-1 0-1,-70 35 1,-71 0 0,142 0-1,88-35 1,105 0 156,142-35-157,0 17-15,-36 18 16,36 0-16,-1-35 16,495 35-1,-336 35 1,-176-35 0,-88 18-1,-71-18 1</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52.33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5945 9843 0,'17'0'110,"1"-18"-95,52 18-15,-17 0 16,18 0-16,0-18 15,87-17 1,36 17 0,18 1-1,158-1 1,-193-17 0,-71 35-1,-18 0 1,-53 0 15,53 0-15,18-36-1,141 1 1,-71 35 0,-34 0-1,-1 0 1,-71 0-1,-52 0-15,-1 0 16,1 0 0,0 0-1,-1 0 79,1 0 78,0 0-172,35 0 16,0 0-1,17 0-15,18 0 0,53 35 16,177 1 15,-177-19-15,-123-17-1,-107 0 220,-69 0-235,-19-53 15,-52 18-15,-230 18 16,1-36 15,87 17-15,89 36-1,212 0-15,-72 0 16,37 0 0,52 18-1,0 0 1,-35-1 0,-54 19-1,-16 16 1,34-34-1,71 0 1,36-1 0,-19-17 109</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8:42.6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2435 2258 0,'0'35'156,"0"0"-140,0 1-16,17 34 16,-17-17-1,0 0 1,0 35-1,0-35 1,0 0 0,0 18-1,0-18 1,0-18-16,0 71 16,0-18-1,0 53 1,0 106-1,0-141 1,0-53 0,0-18 15,0-53 313,0-17-344,0 0 15,0 17 1,-17-17-16,-1-53 16,18-1-1,0 54 1,0 0-1,0 17 1,-18 18 0,18-17 15,0-19 0,0 19-15,0-19-16,-17-34 31,17 52-31,0-35 16,0 36-1,0-1 1,0-17 31,0 17 31,0-17-31,0-53-47,0 35 15,0 17-15,0-17 16,0-70 0,17 35-1,-17 35-15,0 0 16,0 18 0,0-1-1,0 1 1,0 0 281,0 0-282,0 17-15,0 0 16,0-17 0</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6:54.75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3246 12153 0,'18'0'32,"-1"0"-32,1-17 15,35 17 1,0-18 0,70 0-1,18-17 1,71 35-1,-106 0 1,35 0 0,53 18-1,-35 17 1,-71-17-16,-18-18 16,142 0-1,-53 0 1,-18 0-1,-35 0 17,52 17-17,1 1 1,123 52 0,-193-70-1,-19 18-15,71 0 16,0-1-1,36-17 1,52 0 0,106 53-1,-247-35 1,142 17 0,-107-35-1,-17 0 1,-18 0 15,-17 0-15,52 0-1,71-17 1,-70-1 0,17 18-1,-18-18 1,-17 18-1,-18-17 1,-17-19-16,35 19 16,17-19-1,-17 19 1,18-1 0,-54 0-1,-52 18 1,-1 0-1,1-17 1,0 17 0,-1-18 15,1 1-15,-89 17 124,-52 35-124,-53-18-1,-583 54 1,494-36 0,124-17-1,-123 35 1,105-53 0,71 18-16,-18-1 15,71-17-15,-1 0 16,-34 0-1,-36 0 1,-17 0 0,-36 0-1,-300 0 1,124-53 0,71 36 15,105-19-31,53 1 15,53 17 17,18 18-17,-18 0 1,35 0 0,-17-17-1,17 17 1,1 0-1,17-18 64,17 0-64,36 1 1,0-1-16,0 1 0,141-1 15,-88 18 1,264 0 0,89 0-1,70 35 1,36 18 0,-107 0-1,-52-18 1,0 1-1,-265-19 1,-18-17 0,-35 0-1,-70 0 1,0 0 0</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7:02.22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2258 1358 0,'-18'0'125,"18"-53"-109,0 36 0,36-19-1,-1-34 1,36 17-1,-54 18 1,1 35-16,17-18 16,18 18-1,-35 0 1,17 18 0,0 17-1,18 0 1,-18 0-1,1 1 1,-1-19 0,-17 19-1,17 17 17,0 52-17,0 37 1,18 16-1,-53-70 1,-35 18 0,-18 0-1,0-71 1,-53 36 0,-35 0-1,-106 34 1,177-87-1,52 0 1,1-18 0,-19 17-1,19-17 1,-19 18 0,72-18 109,34-18-125,1 18 15,17 0-15,141 0 16,-70 0-1,-88 0 1,-54 0 0,36 18-1,0 52 1,53 54 15,-36 17-15,-17-35-1,-17 0 1,-19-71-16,19 0 16,-19 1-1,-17-1 1,0 0 0,0 0 15,-17 1-16,-54-1 1,-52 18 0,-19-18-1,-16-17 17,-19 17-17,-17 0 1,88-35-1,71 0 1,17 0 0,1 0 31,-1 0 31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7:41.63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5627 0,'18'0'188,"17"0"-188,18 17 16,17 1-1,1 0-15,17 17 16,71 0-1,0-17 1,70 35 0,71-18-1,-124-35 1,-88 0-16,106 35 16,-17-17-1,-54 17 1,-17 1-1,18-19 1,52-17 15,-70 0-15,35 0 0,-35 0-1,35 0 1,-35 0-1,17 18 1,1 0 0,-71-18-1,-36 0 1,18 17 0,-17-17-1,0 0 32,-1 0-16,-17-17 251,-53-1-282,1 18 15,-19-18-15,-158-35 16,-89 0 15,54 36-15,-142-54-1,230 36 1,70 0 0,-53 17-1,18 18 1,35 0-1,18 0 1,53 0-16,-71-18 16,35 1-1,-17-1 1,-53 0 0,-36-17 15,-52 35-16,88-53 1,-35 0 0,158 53-1,0 0 1</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7:44.30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3158 5609 0,'53'0'62,"-18"0"-46,18 0-16,17 0 15,1 0-15,211 0 16,159-35 0,18-18 15,-1 35-16,-52-17 1,-265 35-16,71 0 16,-53 0-1,-36 0 1,-35 18 0,-17-1-1,-18 1 1,-36-18-1,1 0 17,53 0-17,52 35 1,-17 18 0,-71-35-1,18-18-15,-35 0 31,-1 0 1,-52 17 77,0-17-109,-18 18 16,-18 17-16,1-17 15,-18 0 1,-106 17 0,-1 0-1,72 0 1,35-35-1,70 18 1,-17-18 0,0 0-1,-1 0 1,19 18-16,-36-18 16,-53 0-1,0 0 1,-35 0-1,-35 0 1,158 0 0,0 0-1</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8:57.27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2681 10724 0,'18'0'47,"0"0"-32,-1 0 1,1 0-1,0 0-15,17 0 32,0 0-17,-17 0 1,35 0 0,-18 0-1,18 0 1,18 0-1,-19 0-15,72-17 16,-1 17 0,18-35-1,18 35 1,-35-18 0,-36 0-1,35 18 1,-70 0-1,-35 0 17,0 0-17,52 0 1,-35 0 0,-17 0-16,17 0 15,71 0 1,0 0-1,0 0 1,53 0 0,35 36-1,17-1 1,124 35 0,-211-70-1,17 36 1,-35-36-1,-53 0 17,0 0-17,35 0 1,0 0 0,-53 0-1,1 0 1,-19 0-1,1 0 1,0 0 0,34-18-1,-16 18 1,-1-18 0,36-17-1,-19 17 1,37-34 15,-72 34-15,19 18-1,-19 0 1,1 0 31,-53-18 93,-1 18-124,1-17-16,-18 17 16,-70-53-1,17 17 1,-18 19 0,18-1-1,54 18-15,-72 0 16,54-17-1,17 17 1,-18-18 0,1 18-1,-1 0 1,-70 0 0,17 0-1,19 18 1,-19-1 15,1 36-15,17-35-1,18-1 1,52-17-16,-17 18 16,-17 0-1,17-18 1,35 0-1,1 0 1,-19 0 0,-17 0-1,-35 0 1,-88 17 0,88-17-1,52 0 1,-17 0 15,36 0-15,-18 0-1,17 18 1,0-18 0,-35 0 124,0 0-124,1 0-16,-19 0 15,-17 0 1,52 18-16,-34-18 31,35 0-15,17 0 0,-53 0-1,36 0-15,0 0 16,0 0-16,-54 0 15,-16 0 1,-19 0 0,71 0-1,36 0 1,-1 0 0,0 0-1,-35 17 1,36-17 15,-36 0-15,18 0-1,17 0 1,-35 0 0,18 0-1,17 0 1,-17 0-1,0 0 1,17 0 15,36 0 188,-1 0-188</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9:29.06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5450 0,'18'0'141,"17"0"-141,0-17 16,1 17-16,16 0 15,1 0-15,88 0 32,-35 0-17,53 0 1,70 17-1,-123 1 1,18-18 0,-1 18-1,54-1 1,34 36 0,-17-35-1,-53 17 1,0 0-1,-35 18 1,53-17 0,70 17 15,71-36-15,-194-17-16,159 53 15,-142-35 1,-35-1-1,0 1 1,-17-18 0,0 18-1,-18-18 1,35 0 0,35 0-1,-35 0 1,1 0-1,-37-18 1,-16 0 0,-19 18-1,72-35 17,-72 17-17,19 1 1,-1-1-1,-18 1 1,1 17-16,0 0 16,-1 0-1,-17-18 48,0 0-32,-35 18-31,-88-17 16,-424-89 31,-1199-106-32,1499 177 1,-159 35-1,265 0 1,123 0 0,-17 0-1,-18 0 1,-53 0 0,53 0-16,-88 0 15,0-18 1,-88-17-1,35-18 1,-53 35 15,70 1-15,1 17 0,52 0-1,54 17 1,17-17-1,35 18 1,1-18 0,-1 0-1,53 18 110,106-18-109,71 0-16,0 0 16,352 53-1,71 52 1,106-34-1,353-53 1,-495 17 0,-211-35-1,-123 0 1,-141 0 0,-54 0-1,-35-18 1,1 1-1,-19 17 1,1 0 15,-53 0 126,-1 0-142,-17 0-15,-17 0 16,17 0-16,-18 35 0,-105-17 31,0-1-15,-107 1-1,1-18 1,-53 35 0,-106 18-1,229-53 1,-52 0-1,123 0 1,-36-18 0,71 18-1,-35-17 1,-53-19 0,89 19-1,-19 17 1,53-18-1,54 18 17,-1-17-17,1 17 1,-36 0 0,17 0-1,1 0 1,-18 0-1,-35 0 1,0 0 0,35 0-1,0 0 1,0 0 0,-70 0-1,-1 17 1,1 1 15,17 17-15,35-17-1,54-18 1,-1 0 0,18 17 124,53-17-109,53 0-31,35 0 16,282 0 0,71 0-1,-53 36 1,-18-19 0,-123 36-1,88-35 1,-264-18-1,-18 0-15,141 0 16,88 0 0,-35-53-1,-89 35 1,71 18 0,-158 0-1,-89-17 16,-17 17-15,-71 0 281,-141 0-281,-265 35-1,142 0 1,-283-17-16,106-18 31,335-35-31,18 17 0,-53-17 16,35-18-1,-105 17 1,-36-16 0,-35-1-1,70 0 1,124 17 15,18 1-15,52 0-1,36 35 1,-18-18 0,35 18-1,18-17 95,53-1-95,0 0 1,176-35-1,406 53 1,-105-17 0,-36 17-1,-212 35 1,-53 0-16,-53 18 16,124-17-16,-70-1 31,52 0-16,-159-35-15,124 0 16,-106 0-16,18 35 16,123-17-1,-88-18 1,-88 0 0,-88 0 15,-1 0-16,19 0 1,-19 0 0,1 0-1,0 0 1,-1 0 31,1 0-47,-18-18 15,18 18 1,-54 0 93,1 18-93,-88 35 0,70-18-16,-194 71 31,123-53-15,71-53-1,36 0-15,-19 18 31,19-1 16,-1-17-15</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9:32.66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2258 5556 0,'18'0'109,"123"0"-93,71 0-16,-1 0 16,19 36-16,193-19 15,106 36 16,212-53-15,-265 53 0,-53 0-1,-52 0 1,-71 0 0,-53-53-1,-159 0-15,71-18 16,-54 18-1,19 0 1,-18 0 0,17 0-1,71 18 17,53 52-17,-88-70 1,-71 18-1,-53-18 1,-70 0 172,-53-18-173,-53-17-15,-88 17 16,-230-70-1,36 53 1,17-18 0,229 35-16,-158-35 15,71 1 1,70 16 0,35 19-1,0-1 1,0 18-1,18 0 1,-53 0 0,124 0-16,-124 0 15,-88 18 1,52-18 15,-17 0-15,36 17-1,-19 36 1,124-53 0,-17 18-1,35-18 1,53 0 0,17 0-1,-17 0 1,-1-18-1,19 18 1,-54-17 0,-17 17 15,53-18-15,17 18-1,53 0 110,54 0-125,34 0 16,89 0-16,70 0 15,0-18-15,177-17 16,17 0 0,-17 17-1,17 53 17,-176 1-17,-71 17 1,-123-36-1,-71-17-15,0 18 16,36-18 0,35 0-1,53 17 1,-54-17 0,-16 18-1,-37-18 1,54 0-1,18-35 1,-1 0 0,-52-1-1,-36 1 17,18 17-17,-35 18 32,-1-17-31,19 17-1,16-18 1,37 0 0,34 18-1,-35 0 1,-52 0-1,-19 0 1</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19:46.21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2946 5327 0,'0'0'0,"35"0"141,36 0-125,-18 0-16,17 0 15,19 0 1,246 0-1,-141-53-15,158 0 32,-228 35-17,511 18 1,123 71 15,213 53-15,-672-72-1,-34 19 1,-36-36 0,1 18-1,-89-53 1,-18 18 0,-70-18-1,71 0 1,-89 0-16,71 0 15,-53 0 1,17 0 15,-35 0-15,71 0 0,-18 0-1,-17 0 1,-36-18-1,-88 18 126,-35 0-141,-18 35 16,-35-17-16,-17 0 15,-19 17 1,-387-35 0,334 18-1,19-18 1,-230 70-1,176-17 1,71-35 0,-176 17-1,176-35 1,53-18 0,17 1-1,-52-19 16,-54 1-15,160 18-16,17 17 16,-53 0-1,71 0 1,0 0 0,17 17-1,-35 18 1,-18-17-1,-87 17 1,69 1 0,-16-19-1,-19 1 1,89-18 0</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6:41.92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2946 5944 0,'18'0'109,"17"0"-109,36 0 16,-19 0-16,54 0 16,53 0-1,-36 0 1,19 53 0,-1-17-1,-71-19 1,-17 18-1,35-17 17,-17 0-17,35 17 1,-53-17 0,35-1-1,35 1 1,-17-18-1,35 0 1,18 0 0,-18 0-1,-17 18 1,52-18 0,-123 0-1,35 0 1,-17 0-1,17 0 17,0 17-17,-53-17 1,1 0 0,-89 0 171,0 0-171,18 0-16,-195-70 31,-17 17-15,194 53-1,-176-53 1,70 53-1,-17 0 1,17 0 0,0-18-1,36 1 1,17-1 15,88 0-15,1 18 46,-18 0 48,-1 0-95,1 0 1,-36 0-16,19 0 16,-19 0-1,-70 0-15,35 0 16,-17 0-1,17 0 1,18 0 15,52 0-15,1 0 0,17 18-1,-17-18 1,0 18-1,-18-18 1,53 17 0,-18-17-16,1 0 15,-36 0 1,17 18 0,19-18-1,52 0 79,36 0-78,-19-35-16,107 17 15,-35 18 1,-18 0-16,-36 0 15,36 0-15,88 35 16,0-35 0,-35 18-1,-36-1 1,-35-17 0,1 0-1,-36 0 1,88 0 15,0-35-15,0 0-1,18 0 1,-1 17 0,-105 0-1,0 18 16,-18-17-15,-17 17 0,0 0-16,17 0 15,36 0 1,52-18 0,-52 18-1,105 0 32,-53 0-16,89 0-15,-53 0 0,-36 0-1,-17 0 1,-35 18-1,-18-18 1,-18 0 0,0 0-1,89 0-15,-36 0 16,53 0 0,-70 0-1,228 0 16,-69 0-15,-107 17 0,1-17-1,-19 0 1,19 0 0,-71 0-1,0 0 1,0 0-1,-36 0 1,-34 0 187,-54-17-187,1-1-16,-54-17 15,-581-71 17,-72-70-32,654 158 15,-36-35 1,0 18 0,-123-18 15,124 18-31,16 35 31,-34-18-15,-124 0-1,36-17 1,-54 17 0,106-17-16,-158 35 15,-18 0 1,35-35-1,53-18 1,106 53 0,36-18-1,-37-17 1,125 35 15,35 0-15,17 0-1,53 0 126,1 0-141,16-35 16,19 17-1,0 18-15,211-35 16,212 35 15,-336 0-15,125 0-1,-177 0 1,35 0-16,158 0 16,-87 0-1,-53 0 1,-18 0 0,-35 0-1,35-18 1,106 18-1,-88-18 1,-54 1 0,142 17 15,-105 0-31,104 0 47,-193 0-47,53 17 15,18 1 1,17-18 0,-18 18-1,1-1 1,52 36 0,-105-35-1,-54-18 1,19 0-1,17 0 1,-18 0 0,0 18-1,53-18 1,-35 0 15,18 17-15,-36-17-1,36 0 1,-1 0 0,54 35-1,17-17 1,-71-18 0,-17 0-1,-18 0 1,1 0-1,-1 0 1,-17 0 0,17 0-1,18 0 17,-18 0-1,-52 0 125,-19 18-140,19-18-16,-19 0 0,1 0 15,-18 35 1,-35-35 0,-53 0-1,35 0 1,88 0-16,-35 0 15,36 0 1,-1 0 0,-17 0-1,0 18 1,-54-1 0,72 1-1,-19-18 1,72 0 109,17 0-125,17 0 0,36 0 15,35 0 1,124 0 0,-106 0-1,-36 0 1,0 0 0,-105 0-1,35-18 1,-71 1 187,-52-1-203,17 0 16,-18 1-16,-17-1 15,-300-52 1,88-19 15,36 54-15,-19-35-1,125 34 1,69 19-16,-16-1 16,16 0-1,54 18 1,0 0-1,0 0 1,17 0 0,-17 0-1,-1 0 1,1 0 31,35-17 47,53-1-79,88 0 1,88 18-1,-158 0-15,88 0 16,-71 0 0,18 18-16,53 35 15,-18-35 1,-35-18 0,-1 0-1,-52 0 1,0-18 15,-35 18-15,105-18 15,-17-17-15,-53 35-1,-18-18 1,283-17-1,-283 18 1,36 17 0,-54 0-1,1 0 1,0-18 0,-1 18-1,1 0 1,17 0-1,-17 0 1,17 0 0,-17 0-1,-1 0 17,-34 35 124,-19 0-156,-17 18 15,1-17-15,34-19 16,-35 19 0,0-1-1,18 18 1,0-53 0,-1 17-1,19-17 1,17 18-1,-18 0 1,0-18 0,-17 17-1,17-17 1,1 0 15,17 18 0,-18-18 141,-17 0-156,17 18 0,1-18-1,-1 0 173,-35 0-173,0 17-15,-17-17 16,-195 18 0,-17-53-1,-194-18 16,105 0-15,-52 0 0,-18 0-1,70 0 1,230 35-16,-88 1 16,35-36-1,53 18 1,35 35-1,35 0 1,19 0 0,-54 0-1,-71 0 1,54 0 0,-18 0-1,0 0 16,-1 0-15,19 0 0,-53 0-1,70 0 1,35 0 0,36 0-1,0 0 1,-1 17-1,-17 1 1,1-18 0,-72 17-1,54 19 1,34-36 15,1 0-15,17 0-1,-17 17 1,17-17 0,36 0 93,70 0-93,-17-17-16,88-1 15,52-17-15,283 0 16,106 35 0,-142-18 15,-52 18-16,-318 0 1,-17 0 0,-36 0-1,18 0 1,71 0 0,17-18-1,70 1 1,-70-36-1,36 53 1,-18 0 0,-36 0-1,-52 0 1,-36 0 0,0 17 15,0-17-16,-17 18 1,17 0 0,-17-18-1,17 17 1,-35 1 15,18-18 16,0 0-16,-1 0-31,1 0 16,-1 0 15,1 0-15</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6:44.69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5786 0,'35'0'62,"0"0"-46,71-18 0,-53 18-1,18 0-15,-19 0 16,1 0-16,-17 0 16,34 0-16,1 0 31,176 0-16,-177 0 1,-17 18 15,141-18-15,-70 17 0,-107-17-1,1 0 1,-36 0 78,-105 18-79,-89-18 1,142 0-1,-54 0 1,36 0 0,-71-35-16,0 35 15,54 0 1,16 0-16,37 0 16,-90 0-1,54 17 1,35 1-1,18-18 1,17 17 0,71 1 171,0 17-171,141 1-1,230 34 1,281 18 15,-123-70-15,159 17 15,-318-52-15,-193 17-16,17-18 15,-36-17 1,160-18 0,-195 35-1,106-35 1,-158 36 0,-89 17-1,36 0 1,-18 0-1,-36 0 1,36 0 0,-18 0 15,1 0-31,17 0 31,0-18-15,35 0-1,-18 18 1,1 0 0,-36-17-1,0 17 1,1-18 0,-19 18 46,-34 0 172,-19 0-234,-52 0 16,0 18-16,-159-1 16,0-17-1,-17-17 1,52-36 15,159 53-31,-35-18 16,0 18-1,-18 0 1,53 0 0,-71 0-1,18 0 1,18 35 0,18-17-1,52-18 1,0 0 62,18 18-62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8:44.6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2399 2099 0,'-53'124'125,"53"-89"-110,0 18-15,0-18 0,0 36 31,0-19-31,0 19 16,0 0 0,0-19-1,36 54 1,-36-35 0,17-1-1,1 1 1,-18 70-1,0-53 1,18-35 0,-18 18-1,0 105 1,17-70 0,-17-53 15,18 17-16,-18-34 1,0-19 0,0-70 265,-18-52-265,18-19-16,-17 54 15,-1-54 1,18-88-1,0 71 1,0 71 0,-18-1-1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22.65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8043 0,'18'0'109,"52"0"-109,1 0 16,34 0-16,90-35 16,228 17-1,-176-17 1,0 35-16,211-53 15,-17 36 1,-17-19 0,34 19-1,-123 17 1,-105 53 0,-107-18-1,-88-35 1,36 18-1,52 34 17,19-16-17,34-1 1,-17 0 0,-36-35-1,36 0 1,158 36-1,54 16 1,17-34 0,18 17-1,-89-17 1,-105-18 0,529 0-1,-494 0 1,-106 0 15,247 0 0,141 0-31,-335 18 16,-35-18 0,-53 0-1,-71 0 1,-18 0-1,-69 0 110,-90-18-109,-69-35-16,-54-35 16,-264 17-1,-35 36 1,-71-18 0,-71 18-1,212 35 1,247-53-16,-123 18 15,52 35 1,-17 17 0,141 19-1,-159-1 1,1-35 0,-89 0-1,123-18 1,-88 1 15,-17 17-15,0-36-1,70 19 1,-88 17 0,300 0-1,88 0 1,0 17-1,35-17 1,-17 18 0,-53-18-1,17 35 1,-35-17 0,-17 17 15,52-17-31,54-18 15,-1 0 17,177 0 61,53-35-77,70 17-16,0 18 16,1270 18 15,1165 158-15,-2453-141-1,-123-17-15,-17-1 16,-107-17 15,1 0-31,0 0 16,17 0-1,-17 0 1,35-17 0,-18-1-1,0 1 1,18 17-1,0 0 1,123 0 0,-105 0-1,-36 0 1</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26.9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9543 0,'317'-18'125,"-299"18"-109,88 0-16,17 0 15,18 0-15,106 35 16,-53-35 0,-88 18-16,35-18 15,1 0 1,-54 0 15,194 0-15,-106-35-1,1 17 1,-71 18 0,88-18-1,-53 18 1,35-17 0,89-36-1,-160 53 1,830-194-1,-652 176 1,158-88 0,-300 89-1,0-19 1,18-87 15,-54 88-15,19-54-1,-54 72 1,71-18 0,-88 35-1,565-71 17,-601 71-32,142-18 15,0 1 1,-36 17-1,-17 0 1,-106 17 15,0 1 1,0 0-17,0-1 1,0 36-1,0-35 1,0-1 0,0 1-1,0 0 1,0 17 0,0-17-1,-70 52 1,-107 71-1,-123 53-15,-458 0 16,88-141 0,70-70 15,335 17-15,1 0-1,87 0 1,-34 0-1,-19 0 1,125-18 0,-37 18-1,54 0 1,-723 0 0,758 0-1,18 0 1,-18 0-1,53-18 1,-18 18 15,18-17 1,-18 17-17,1 0 1,-54 0-16,-52-36 15,-71 36 1,88 0 0,-35 0-1,53 0 1,70 0 0,-53 0-1,-352-141 1,388 141-1,17 0 1,-35 0 0,-88-17 15,18 17-15,70 0-1,35-36 1,1 36-1,17-17 1,0-1 0,35 18 218,35 0-234,71 0 0,-88 0 16,141 0-1,-70 18 1,-54-1 0,618-246 249,-458 123-249,-160 89-1,1 17-15,-36 0 16,89-36 0,-54 36-1,18 0 1,-52 0 0,16 0-1,37 0 1</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29.8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4692 9260 0,'18'0'125,"17"0"-110,0 0-15,54-17 16,17 17-16,70 0 0,71 0 16,-18-53-1,-52 35 1,17 1 15,-89-19-15,-16 36-1,16 0 1,-34 0 0,-18-17-1,-35 17 1,52 0-1,-17-36 1,18 36 0,-1-17-1,18-1 1,-35 18 0,-35-18-1,17 18 16,18 0-15,0-17 0,-18 17-1,18 0 1,18-18 0,-18 18-1,35-17 1,35 17-1,-34 0 1,-37 0 0,19-18-1,35 18 1,-71-18 0,36 18-1,34-17 1,1-36 15,-70 53-15,87 0-1,-52 0 1,34-18 0,-16 0-1,52 18 1,-71 0-1,19 0 1,-1-17 0,70 17-1,-140 0 1,35 0 0,-53 17 62,-18-17-31,1 0-47,-1 0 15,-17 18-15,0-18 16,-159 0-1,-1 53 1,-51-53 0,104 18-1,72-1 1,-71 1 15,53-18-15,-1 18-1,19-1 1,-1-17 0,36 0-1,17 0 1,18 18 31,18-18 47,70 17-79,18 1-15,-18 0 0,36 35 16,105-36-1,71 36 1,-194-53 0,105 18 15,-140 0-15,-53-18-1,34 0-15,-16 0 16,17 0-1,70 0 1,-123 17 78,-70-17-63,-72 0-15,-140 0-1,141 18-15,-71-18 16,36 0 0,-18 0-1,-53 0 1,-53 0-1,159 0 1,88 0 0,-17 0 15,52 0-31,-35 0 16,18 0-16,-89-35 31,-140-124-16,140 88 1</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31.50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3017 8220 0,'70'-18'125,"-17"18"-125,53 0 15,17 0-15,18-35 16,18 35-16,-106 0 15,71 0 1,-36 0 0,18-18-1,-18 18 1,247 0 0,-212 0-1,1 0 1,17-17-1,-53 17 1,36-18 0,-36 18-1,88-18 17,-140 18-17,16 0 1,1 0-1,0 0 1,0-17 0,-17 17-1,-1 0 1,-18 0 15,-52 0 188,-53 0-203,-18-18-1,-17 18 1,87 0-16,19 0 15,-1 0-15,-35 0 16,-35 0 0,-265-35-1,230 35 1,-1 0 0,54 0-1,-36 0 1,35 0-1,-70-36 1,-176 36 15,158-17-15,35 17 0,72 0-16</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39.14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12012 0,'18'0'235,"17"0"-235,53-18 15,-35 18 1,0-17-16,106-1 31,-35 1-15,70-1-1,0 0 1,-71 1-16,-17-1 16,70-35-1,-17 53 1,88-18-1,-141 1 1,-18 17 0,53-35-1,35 17 1,-87 18 0,34-18-1,-35 1 1,53-36 15,36-18-15,-89 36-1,88-18 1,-87 35 0,-19 1-1,1 17 1,-1-36-1,-17 36 1,0-17 0,35-1-1,36 18 1,-71 0 0,70 0-1,71 0 16,53 0-15,-70 0 0,52 0-1,35 0 1,-122 0 0,-37 18-1,19 17 1,-71-35-1,17 0 1,-17 0 0,-17 0-1,34 0 1,1-18 0,-18 1 15,193-1-16,-175 18 1,35-18 0,-36 18-1,-17 0 1,-17 0 0,34 0-1,54 18 1,-19 0-1,-16 52 1,-1-34 0,-53-19-1,0-17 1,-35 18 0,0-1 15,0 1 0,0 17-15,0-17-1,-17 0 1,-1-1 0,-88 19-1,18-19-15,-141 89 16,-71-35-1,35-18 1,-158 70 0,53-52-1,-36 70 1,0-53 15,195-53-15,-160-17-1,18 35 1,230-53 0,-1 35-1,36-35 1,-71 18 0,36-18-1,-18 0 1,-18 0-1,89 0 1,-19 0 0,19 0-1,-107 0 1,36-36 0,36 36-1,-19-35 16,1 35-15,52-18 0,-17 1-1,0-1 1,-53-17 0,70 35-1,18 0 1,-35-35-1,-18 35 1,35-36 0,19 19-1,-1 17 1,53-18 62,0 0-47,-18 18-31,18-17 16,-18 17 0,-35-53-1,-52-35 1,69 70-16,-34-17 15,52 35 17,18-18-17,0-17 32,18 35-47,35-35 31,105 17-15,19 18 0,87 0-1,-193 0-15,141 0 16,87 18 0,178 17-1,-89-18 1,-141-17-1,35 0 1,53 0 0,-176 0-1,-18 0 1,-35-17 15,53-18-15,-18-1-1,0 19 1,53-36 0,-35 17-1,17-34 1,-70 52 0,158-70-1,-52 35 1,-106 35 15,0-34-15,-18 52-1,-53 0 17,-194 0 171,-299-36-188,281 19 1,107 17-16,-89 0 16,-88 0-1,194 0-15,-176 0 16,123 0-1,53 0 1,53 17 125,0 1-126,-53 17 1,18-17 0,-36 88-1,-299 141 16,247-212-31,-160 53 32,125 18-17,34-71-15,106-17 16,-17-18 0,0 0-1,53 0 63,-1 0-62,18-18 0,159-52-1,36-1 1,246 36-1,-123 17 1,211-17 0,-52-18-1,-18 0 1,-71 18 0,-229-18-1,-70 0-15,-54 53 16,71-18-1,36 1 1,-89 17 0,-88 17 93,-124-17-93,1-53-1,-195 0 1,-334-70-16,17 194 31,176-71-15,-17 52-1,299-34-15,-458-18 32,441 35-17,71-35 1,35 0 15,105-17 125,1-1-140,88-17 0,-89 35-1,-17-35 17</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7:46.77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10795 2999 0,'106'-18'93,"71"18"-77,-1 0-16,-53-18 16,-17 18-16,106-17 15,-89-19-15,195-16 16,88-54-1,-177 88 17,53-35-17,-176 53 1,-35 0 0,34 0-1,-87 0 16,-36-18 32,-17 1-63,-53-71 16,-159-1-1,176 37-15,-123 16 16,0-34-1,-300-1 17,212 71-17,71 0 1,-160 0 0,-35 0-1,248 0 1,34 0-1,89 0 1,-18 0 0,71 0 46,17 0-62,71 0 16,317 0-1,0 0 1,618-194 0,-441 159 15,-36-89-15,54 36-1,-407 88 1,-70 0-1,-123 0 1,-18 18 15,0-1 1,-53-17-17,-123 0 1,-36 0-16,-493 18 15,-177 70 1,335 0 15,159-35-15,-300 53 0,476-88-1,-17 52 1,123-70-1,71 0 1,52 0 15,36 0-15,335 0 0,194 18-1,-17-18 1,-36 0-1,300 0 1,-123-106 0,-212 53-1,-230 18 1,-176 35 0,-88 18 62,-53-18-63,0-18 1,-123 0-16,-388 18 16,34 0-1,-105 36 1,-158 140-1,387-70 1,-106 53 15,213-36-15,246-88 0,35-35-1,18 36 1,18-36 31,-1 0-47,195 0 15,317 0 1,-35-106 0,282 18-1,-158-53 1,-283 70-1,-212 71 17,-105 0-17,-36 0 17,1 0-32,-54 0 15,-17 0 1,-53 0-1,-53-35 1,-477 35 0,460 17-1,17 1 1,-18 70 0,-123-17-1,229-36 1,88-35-1,142 18 32,52 35-31,142 88 0,493 0-1,-299-88 1,-160 0-1,142-18 1,-17-35 0,-354 0-1,-141 0 63,1 0-78,-36 0 16,-194 0 0,-212-35-1,159 35 1,53 0 0,-317 0-1,282 0 1,70 0-1,-299 53 1,264-53 0,141 35-1,35-35 1,36 0 0,53 0 30,52-18-30,406-88 0,1-35-1,140-106 1,353-35 0,-441 176-1,-17 18 1,-124 70-1,-265 18 1,-52 18 0,-53-18-1,-18 18 1,0-1 31,-18-17-32,-105 18-15,-142 17 32,-194 53-17,54 18 1,246-53-16,-176 71 16,-142-36-1,248-35 1,0 0-1,176-53 1,35 0 0,36 17 46,35-17-62,229 36 16,106-19 15,-106-17-15,-52 0-1,-72 0 1,-140 0 0,-18 18-1,-18-18 16,1 0-15,-107 0 0,-281-124-1,87 107 1,124-36 0,53 53-1,35-35 16,71 35-15,0-18 0,35-35-1,229-35 17,-159 70-32,89 1 15,247-19 1,-318 36-1,-53 0 1,-35 18 15,-17-18 1,-1 0-17,-52 0 16,-72 0-15,-52-18 0,71 18-1,70-17 1,-18-36 0,-87 35-1</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8:59.41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9384 0,'53'-18'235,"-18"18"-220,0 0-15,18 0 16,-17 0-16,34 0 16,18 0-1,-17 0 1,17 0 0,18 0-1,-53 0 1,0 0-1,17 0 1,36 0 0,-53 0-1,-35-17 1,52-1 0,-52 18-1,17 0 1,1 0-1,34-18 1,54-17 0,-36 35-1,0-18 1,-18 1 0,19 17-1,-1-18 1,-18 18-1,36-35 1,-70 35 0,16 0-1,19 0 17,-53 0-17,35 0 1,-18 0-1,53 0 1,-53 0 0,36 0-1,-53 0 1,34 0 0,-16 0-1,17-18 1,0 18-1,52 0 1,-34-17 0,35 17-1,-36 0 1,54 17 0,-71-17 15,17 0-16,54 53 1,17-35 0,-53-1-1,36 19 1,-107-36 0,1 0-1,-18 17 48,-18-17-48,1 0 1,-72 0-16,-17 0 16,-88 0 15,53 0-16,-141-17 1,88 17 0,53 0-1,-53-53 1,88-18 0,-35 54-1,0-1 1,106 0-16,-124-17 31,88 35-15,18 0-1,36 0 1,-19 0 15,1 0-15,0-18-16,0 18 15,-1 0 1,1 0 0,0 0-1,0 0 1,17 0 31,0 0-47,-17 0 15,17 0 1</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02.68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10583 0,'18'0'109,"17"0"-93,0 0-16,0 0 15,54-17-15,-36 17 16,17 0-1,18 0 1,-70 0 0,35 0-1,0 0 1,-36 0 0,19 0-1,17 0 1,0 0-1,35 0 1,0 0 0,-18 0-1,-34 0 1,34 0 0,-34 0-1,17 0 1,35 0 15,0-18-15,18 18-1,-53 0 1,70 18 0,-52-18-1,52 35 1,-35-17-1,89-1 1,-89 1 0,-18 0-1,1-1 1,-53-17 15,-18 18 0,-53-18 298,-53 0-329,53 0 15,-88 0-15,106 0 16,-18 0-16,17 0 15,-16 0 1,16 0 0,-70 0 15,53 0-15,-17 0-1,35 0 1,-89 17-1,54-17 1,-54 36 0,36-36-1,0 0 1,35 0 0,-18 0-1,-35 0 1,36 0-1,17 0 1,0 17 15,0-17-15,36 0 0,-19 0-1,1 0 1,17 0 15,1 0 16,-19 0-31,1 0-1,0 0-15,0 0 0,-36 0 16,36 0-1,17 0 1,0 0 62</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06.8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11800 0,'53'-17'125,"-35"17"-110,35 0-15,0 0 16,0 0-16,52 0 15,1 0 1,-35 17 0,17-17-1,0 0 17,-17 0-32,-18 0 31,-36 0-16,1 0-15,35 0 16,-18 0 0,18 0-1,53 0 1,-35 0 0,17 0-1,-53 0 1,71 0-1,-36 0 1,-34 0 0,122 0-1,-69 0 17,-19 0-17,-35 0 1,71-17-1,-35 17 1,52-18 0,-17 18-1,-18 0 1,1-17 0,16 17-1,54 0 1,-124 0-1,54 0 1,16 0 0,-16 0 15,-36 17-15,17-17-1,18 18 1,-17-18-1,-1 17 1,-70 1 47,-35-18-17,-18 0-30,-17 18-16,-266-18 16,90 0-1,-143 0 1,-34-18 15,247 18-15,52 0-1,-52 0 1,-18 0 0,106 0-1,-1 0 1,-16 0 0,69-18-16,-17 18 15,-17 0 1,35 0-1,-1 0 1,1 0 0,-18 0 15,18 0-15,17 0-1,-17 0 1,17 0-1,-17 0 1,17 0 31,1 0 0,-1 0-47,-17 0 15,0-17-15,-18 17 16,35 0 0,-17 0 15,35-18 31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09.45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2752 9596 0,'18'0'109,"-1"0"-93,1 0-16,35 0 15,-36 0 1,54 0-1,-18 0 1,-35 0 0,87 0-1,-69 0 1,-1 0 0,18 0-1,-18 0-15,18 0 31,0 0-15,-18 0 0,36 0-1,-1 0 17,-17 0-17,36 0 1,-1-18-1,-53 18 1,18 0 0,-35 0-16,-1 0 15,18 0 1,-17 0 0,88-18-1,-71 18 1,-17 0 15,-1 0-15,1 0-1,35 0 1,0 0 0,18 0-1,-1 0 1,-17 0-1,-18 0 1,71 0 0,18 0-1,-54 0 1,18-17 0,18 17-1,-71 0 1,54 0 15,-54 0-15,0 0-1,53 0 1,-35 0 0,35 0-1,-52 0 1,17 0-1,53 0 1,-18 0 0,0 0-1,-53 0 1,0 17 0,18-17-1,0 18 1,-35-18 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8:45.74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2875 3863 0,'71'0'109,"0"18"-93,-36-18 0,18 0-16,-36 0 15,-17 17 1,0 1 15,0-1-15,0 1 62,0 0-16</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11.98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2699 5750 0,'18'0'125,"52"0"-125,-34 0 15,16 0-15,-16 0 16,-1 0-16,0 0 16,54 0-1,-37 0 1,54 0-1,-70 0 1,-1 0 0,35 0-1,54 0 17,-18-17-32,35 17 31,-35 0-16,-36 0 1,-35 0 0,36 0-1,17 0 1,-17 0 0,35 0-1,-18 0 1,35 0-1,-52 0 1,-1 0 0,19 0-1,16 0 1,1 0 15,-18 0-15,1 17-1,-1-17 1,-18 18 0,160 17-1,-107-17 1,-52-1 0,87-17-1,-69 0 1,-19 18-1,36-18 1,0 0 0,-36 0-1,-34 0 1,-1 0 15,0 0-15,1 0-1,-1 0 1,-18 0 0,19 0-1,-54 0 126,0 0-141,-17 0 16,-18-18-16,0 1 15,-88-18-15,-194-18 16,-18 53-1,1 0 1,-107-18 0,71 18-1,88 0 1,35 0 0,18 0-1,1 0 1,69 0-1,71 0 1,53 0 0,-35 0-1,-106 0 17,106-18-17,0 18 1,35-17-1,18 17 1,17 0 0,0 0 15</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20.13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2523 14517 0,'0'0'0,"35"0"203,0 0-187,1-18-16,34 18 15,-35 0 1,18-17-1,35 17 1,1-18 0,87 0-1,-70 18 1,17 0 0,-34 0-1,-19 0 1,-17 0-1,35 0 1,0 0 0,1 0-16,-19 0 15,36 0 1,-53 0 0,53 18 15,-36-18-16,1 0 1,-1 0 0,36 0-1,-70 0 1,16 0 0,72 18-1,-54-18 1,19 0-1,-1 0 1,35 17 0,-52 1-1,17-18 1,-17 17 0,34 1 15,-52-18-16,106 35 1,-106-17 0,18-18-1,-54 0 1,36 0 0,53 0-1,-18 18 1,0-18-1,1 0 1,-19 0 0,-17 0-1,0 0 1,70 0 15,-34 0-15,-54 0-1,18 0 1,17 0 0,-17 0-1,0 0 1,-176-18 218,-1-35-234,-17 18 16,88 35 0,36 0-16,-36 0 15,35 0 1,0 0-1,1 0 1,-54-53 0,-35 53-1,36 0 1,-36 0 0,53 0-1,35 0 1,-70 0-1,18 0 1,34 35 0,1-35-1,0 0 1,0 18 0,-36-18-1,18 17 1,-17 1 15,34-18-15,1 0-1,-53 0 1,-53 0 0,70 18-1,36-18 1,17 0-1,1 0 17,-1 17-17,-106-17 1,72 0 0,16 0-1,-17 0 1,36 0-1,-36 0 1,-18 0 0,18 0-1,0 0 1,1 0 0,16 0-1,19 0 1,-107 0-1,36 0 1,17 0 0,18 0-1,36 0 1,-36 0 0,-18 0 15,54 0-16,-19 0 1,1 0 0,0 0-1,17 0 1,18-17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37.03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2664 9472 0,'17'0'141,"1"0"-126,17 0-15,1 0 16,17 0 0,17 0-16,71 18 15,-17-1 1,17 1 0,35 35-1,-88-18 1,18 0-1,-35-17 1,17 0 0,-35-18-1,35 17 1,18-17 15,-36 0-15,-17 0-1,0 18 1,53-18 0,-88 0-1,35 0 1,53 0 0,-36 0-1,18 0 1,-17 0-1,70-53 1,-70 53 0,17 0-1,35 0 1,-70 0 0,35-70 15,36 70-16,-1 0 1,-35-18 0,18 18-1,71-18 1,-36 1 0,0-1-1,-18 0 1,54-17-1,-89-18 1,-18 53 0,-17-17-1,-35-1 79,-18 0-63,0 1 1,0-1-17,-18-17 1,-17 17-1,-35 0-15,34 1 0,-17-1 16,-88-35 0,-17 0-16,-72-17 15,-17 70 1,-35 0 0,-124 0 15,159 0-16,-52 17 1,-107 36 0,247-35-1,18-18 1,-88 0 0,-36 18-1,124-18 1,70 0-1,-17 0 1,0 0 0,35 0-1,35 0 1,1 0 62,-1 0-62,1 0-16,-1 0 15,0 17 1,-17 1 0,0 0-1,17-1-15,-17-17 16,17 18-1,1-18 1,17 17 47,17-17-32,71 53-16,18-17 1,71-19 0,-72 36-1,72-18 1,158-17 0,-159 0-1,142 35 1,-177-36-1,18-17 1,-1 18 0,-16-18-1,-37 18 1,-16 17 0,16-35-1,54 35 1,53-35-1,52 0 1,-140-18 0,-71 18-1,0 0 1,-36 0 15,-17-17 16,18-1-31,-18 1 31,0-1-47,-18 0 31,-52-70-16,-142-53 1,-35-18 0,-17 106-1,-1-70 1,-194 52 15,212 71-15,177-35-16,-124 35 15,53 0 1,106 0 0,-1 18-16,-70 17 31,18 0-15,-18 18-1,18-35 1,18 17-1,34-35 1,19 18 0,-1-18 15,0 0-15,-17 17-1</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29:39.68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2805 10654 0,'70'0'110,"19"0"-95,-19 0-15,-17 0 16,124 0-16,-72 0 16,36 0-16,1 0 15,210 0 1,-158 0 0,-35 0-1,-35 0 1,193 0 15,-140 0-31,52 0 31,-18 0-15,-52 0 0,-35 0-1,-1 0 1,142 0-1,-71 0 1,-18 0 0,36 0-1,-89 0 1,-87 0 0,17 0-1,-124 0 235,-35-35-234,-370-36-1,194 36-15,-336-71 32,-17 71-17,-53-18 17,194 0-17,18 35 1,123 18 15,230-17-15,17 17-16,18 0 0,-230 0 15,213 0 1,-89 0 0,35 0-1,124 0 1,-1 0-1,1 0 1,17 0 0,18 17 15,18 1 31,17-1-62,18 1 16,177 106 0,246-71-1,-88-1 1,-141-52-16,635 0 16,-477-17-1,-17-36 1,124 18-1,-106-18 1,-54 0 0,125-18-1,-142 54 17,-159 17-17,-158 0 1,0 0-1,-1 0 79,1 0-63,-1 0-15,19 0 0,34 0-16,-34 0 15,-54 0 95,0 0-95,-52 0 1,-124-53 0,-71 17-1,159 1-15,-70 35 16,-177-35-1,159 70 1,0-17 15,88-18-15,0 17-16,1 1 16,-37 0-1,54-18 1,-35 17-1</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10.8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3246 11994 0,'35'0'250,"0"0"-250,1-35 16,-1 35-16,18-17 16,-35 17-1,70-18 1,0 18-1,-17-18 1,17 1 0,-35-1-1,35 0 1,-35 18 0,17 0-1,1 0 1,-18 0-1,53 0 1,-71 0 0,0 0-1,71-17 1,-35 17 0,-36 0 15,35 0-16,-17-36 1,-17 36 0,69 0-1,-69 0 1,70 0 0,-71 0-1,18 0 1,17 0-1,-17 0 1,-18-17 0,36 17-1,-18 0 17,-18 0-17,18 0 1,-18 0-1,36-18 1,0 18 0,-1 0-1,89-35 1,-71 35 0,18 0-1,-36 0 1,54 0-1,-36 0 1,-17 0 0,34 0-1,54 0 17,-71 0-17,-17 0 1,70 0-1,-53 0 1,-17 0 0,-18 0-1,17 0 1,-34 0 0,34 0-1,54 0 1,-19 18-1,-16-18 1,34 17 0,-17-17-1,-53 0 17,-18 0-17,36 0 1,52 18-1,-70-18 1,53 35 0,-53-17-1,35-1 1,-17-17 0,52 18-1,-35-18 1,-17 0-1,-71 18 1,17-18 0,-17 17 46,18-17-46,-18 18 62,-18-18 47,-17 0-94,18 0-31,-1 0 16,-35 0-16,18 0 15,-36 0-15,-88 0 16,-35 0 0,53 0-1,35 0 1,-35 0 0,18 0-1,35 0 1,-1 0-1,19 0 1,-1 0 0,36 0-1,-106-35 17,88 17-17,18 18 1,-53 0-1,35 0 1,-36-18 0,19 1-1,-89 17 1,106 0 0,-70 0-1,52 0 1,-70 0-1,35 0 1,36 0 0,-54 0-1,54 0 17,-1 0-17,18 0 1,-88 0-1,53 0 1,-18 17 0,53-17-1,-88 18 1,53 17 0,-89-17-1,-17 0 1,0-18 15,18 17-15,141-17-16,-142 18 31,54-18-15,-1 0-1,-34 17 1,34-17-1,71 0 1,-17 0 0,-54 0-1,18 0 1,71 0 0,0 0-1,17 0 16,71 0 173,141 18-189,0-18 1,-35 0-1,-36 0 1,-52 0-16,-18 35 16,17-35-16,72 0 15,16 0 1,-122 0 0,158 36-1,-71-36 1,-52 0-1,17 0 1,35 0 0,-17 0-1,18 0 1,-36 0 0,35 0-1,-35 0 1,1 0 15,16 17-15,-16 1-1,52-18 1,53 0 0,-53 53-1,53-36 1,-106-17-1,36 18 1,-19-18 0,37 35-1,-54-35 1,194 0 15,-211 0-15,-36 0-1,53 0 1,-17 18 0,17-18-1,18 0 1,52 18 0,-105-18-1,18 0 1,-18 0-1,-18 0 1,36 17 0,-36-17-1,88 0 1,-52 0 0,-1 0-1,54 0 16,-36 0-15,-35 0 0,-18 0-1,-17 0 1,17 0 250,18-35-251,0 0 1,-18-1-1,-35 19 282,18-36-281,35-35 15,-36 70-15,19 0-1,-54 18 110,0 0-109,1 0-16,-1-35 16,-35 18-1,-35 17 1,0 0 0,0-18-1,-106 18 1,105 0-1,19 0 1,17 0 0,18 0-1,-1 0 1,-16 0 15,-72-18-15,18 1-1,36 17 1,87 0 78,1 0-79,35-18-15,106 18 16,17 0 0,-53 0-16,19 0 15,-72 0-15,124 0 16,-53 0 0,-70 0 15,-54 0 63,-34 0 31,-1 0-94,1 0-16,-1 0 1,-17 0 0,-36 0-16,-17 0 15,-53 0 1,-71 0 0,142 0-1,-54 0 1,-17 0-1,35 0 1,-35 0 15,88 0-31,-141 0 16,71 0 0,17 0-1,-88 0 1,-18 0-1,18 0 1,0 0 0,-53 0-1,53 0 1,18 0 0,-54 0-1,89-18 1,-53 18-1,18 0 1,-1 0 0,1 0 15,35 0-15,17 0-1,1 0 1,0 0-1,-1 0 1,-70 0 0,35 0-1,-105 0 17,176 0-17,-107 0 1,1 0-1,142 0-15,-54 0 16,88 0 0,-17 0-16,-36 0 31,36 0-15,-36-17-1,1-1 1,52 18-1,-17 0 1,-18-18 0,53-17 93,18 35-93,52-17-1,89-1 1,88 18 0,17 18-16,54 34 15,17-52 1,-17 0 15,-142 0-31,53 36 16,18-36-1,-106 0 1,89 17 0,-124 1-1,-18-18 1,-53 0-1,-53 0 79,-52 0-78,-54 0-1,-228 0 1,69-35 0,-69 35-1,140 0-15,-300 17 16,248 1 15,17 0-15,53-18-1,88 0 17,53 0-17,53 17 1,35-17 78,177 18-94,247 17 31,-89-17-15,-52 17-16,687 71 31,-247-36 0,-440-17 0,-300-53 1,-36 0 46,-17 0-63,-159 0-15,-124 0 16,-105 0 0,52 0-1,-228 18 16,246 35-31,-123-53 32,229 0-17,194 0-15,-177 0 16,125 0 0,52 0-1,35 18 1,36-18 62,176 0-62,247 0-1,123-36 1,248-52-1,-372 70 17,-104-17-1,-354 35 63,0 0-79,-158-53 1,-124 36 0,-88-72-1,-335 89 16,370-17 1,194 17-32,53 0 15,-70 0 1,53 0 0,52 0-1,18 0 1,36 0 15,140 0 172,300 0-187,-35 0-1,36 0 17,158 0-17,-353 0 1,-123 0-16,17 0 31,19 0-15,-19 0-1,-17 0 1,53 0 0,-18 0-1,-88 0 1,0 0 0,-1 0-1,-16 0 48,34 0-48,18 0 1,-52 0 0,105 0-1,-88 0 1,0 0-1,-18 0 1,-53 0 47,-17 0-48,-36 0 1,-193 0-1,-107 17 1,-228-17 0,123 89 15,-1-72-15,19 19 15,264-19 0,176-17 0,36 0 47,87 35-62,37 18 0,281 71-1,141-18 17,-423-106-17,547 53 16,-476-53 1,0 17-17,-71-17 1,70 0 15,-122 0-15,-1 0-1,-53 0 1,18 0 0,-35 0-16,17 0 15,-17 0-15,52 0 266,18-17-250,36-1-1,-71 18 1,17-35-1,19 17 17,-37 0-17,90 18 17,-54-17-17,-35 17-15,70-35 31,-70 17-31,106 18 16,-36 0 0,1-18-1,-107 18 1,1 0 15</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33.19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3211 12647 0,'352'-18'93,"-316"18"-77,105 0-16,-35 0 16,158-35-1,89 35 1,35 18 0,-70-1-1,-213-17 1,54 0-1,0 18 1,176 53 0,-88-1-1,-18-52 1,-17 17 15,882 124-15,-900-124-1,53-35 1,-89 0-16,160 0 16,-71 0-1,-159 0 1,35 0 0,-123 18 77,0-1-77,-17 1-16,-54 35 16,-387 53-16,-1483 53 15,248-265 16,229-212-15,970 283 0,-317 0-1,246 52 1,-211-17 0,512 18-1,193-18 1,36 0-1,-142-18 1,177 1 0,0-1-1,71-53 1,-18 54 15,-18-1-15,0 18-1,1 0-15,69-35 16,107-36 0,794 142-1,-548-71 1,-52 106 0,-106-89-1,599 72 16,-652-89-15,406 53 15,776-53-15,-1429 17 0,0 1-1,0-1 1,0 1-1,53 35 1,282 88 0,-141-53-1,-36-17 1,-16-36 0,-72-17-1,-52-1-15,17-17 16,-35-17 218,35-1-218,-17 18-1,-18-70 1,0 52 0,0-53-1,0 54 1,0-19 0,0-34-1,-18 70 204,1 0-219,17-18 16,0 1-1,17-1 16,1-17-15</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33.49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7250 13106 0</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38.98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13635 13159 0,'0'0'0,"459"-18"78,-336 36-62,124-18-16,-176 17 15,105-17-15,-88 0 16,124 0-1,-71 0 1,18 18 0,-36 0-1,-52-18 1,-36 0 0,18 0-1,18 0 16,17 0-15,0 0 0,18 0-1,17-18 1,-52 18 0,52-18-1,812-105 1,-829 70-1,53 0 1,-18 18 0,-18 17-1,1 18 1,-18-18 0,0 18 15,-54-17-16,-34 17 1,70 0 0,494 0 15,-546 0-15,34 0-16,54 0 15,-36 0 1,35 0-1,36 0 1,-106 0 0,-35 17-1,-18 1 63,-18-18-46,0-35-17,1 35-15,-36-71 16,-18 36 0,-87 35 77,16 18-93,90-1 16,-90 1 0,19-18-1,52 0-15,-34 0 16,-37 0-16,125 0 15,-971-53 1,635 53 0,336 0-1,-19 0 1,1 0 0,-71-18-1,0 18 1,-17 36-1,70-36 17,-18 0-32,1 17 15,35 1 1,-18 17 0,0-35 15,0 35-16,0-35 1,-529 106 15,564-88-31</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50.33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1870 1288 0,'0'35'156,"-70"159"-156,17-35 0,0 123 16,-36-106-1,-16 177 1,-54 53-1,106-283-15,-18 89 16,36-71 0,18-106-1,-36 36 1,35-18 0,0-36-1,1 19 1,17-19-1,17-17 17,142 18-1,176 17-15,194-35-1,283 0 1,-248 0-1,-140-17 1,69-1 0,-16-17-1,-319 17 1,-87 18 0</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6:51.59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2593 0,'18'35'93,"52"177"-77,-17-36-16,-53-158 16,229 723-1,-229-600-15,53 300 16,-35-265-1,-18-88 1,0-17 0,0-53-1,0-1 1,0 1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3:11.740"/>
    </inkml:context>
    <inkml:brush xml:id="br0">
      <inkml:brushProperty name="width" value="0.05292" units="cm"/>
      <inkml:brushProperty name="height" value="0.05292" units="cm"/>
      <inkml:brushProperty name="color" value="#FF0000"/>
    </inkml:brush>
  </inkml:definitions>
  <inkml:trace contextRef="#ctx0" brushRef="#br0">3228 7497 0,'-17'0'1250,"-1"0"-1234,-35 17-16,0 1 15,-70-1 1,-1 36 0,-35-53-1,18 0 1,0 0 0,-18 0-1,54 0 1,87 0-1,-35 18 1,18 0 0,17-1-1,1 1 17,-19 17-17,19-17-15,-19 17 16,1 106-1,0 18 1,17-36 0,-17-17-1,35 18 1,0 87 0,0-52-1,18-18 1,-1 0-1,-17-35 1,18 88 0,-18 0 15,0 53-15,-53 53-1,35 0 1,-35 17-1,0-17 1,-17-53 0,35-53-1,17-35 1,0 0 0,18 0-1,0-36 1,0-17-1,0 17 1,18 177 0,52 0 15,-17 0-15,-17-36-1,-19-140 1,1-1-1,-18-17 1,35 0 0,1 70-1,-1-70 1,18 18 0,-36-36-1,1-70-15,0 35 16,35 70-1,105 159 1,-17-35 0,-35-123 15,-53-71-15,-35-18-1,-1-35 1,-17 17-1,36-17 1,-19 0 0,1 18-1,17-18 1,36 0 0,140 0-1,-34 0 1,158 35-1,18-17 1,-53 35 15,-142-35-15,36-18 0,-70 0-1,-18-36 1,35 19-1,53-36 1,212 53 0,-248 0-1,72 0 1,69-18 0,54 18-1,-88-18 1,-36-34-1,106-19 1,-123 0 15,-53 19-15,-18 16 0,53 1-1,-35 0 1,-1 17-1,19-17 1,70-36 0,17 18-1,-52 53 1,-71 0 0,-35-17-1,-18-1 1,-17 0-16,17-17 15,-18 0 17,1 17-17,-36 1 1,0-19 0,54-17-1,-36 36 1,0-19-1,-18 1 1,-18 0 0,1 0-1,17-106 1,18-54 0,-35-245-1,17 51 1,-35 72-1,0-71 1,-17 88 15,-1-88-15,18 70 0,0-87-1,-35 211 1,35 70-1,0 18 1,0 1 0,17-54-1,54-282 1,-18 176 0,-53-17-1,-18-18 1,-17 141-1,-18-105 17,35 105-32,-35-123 15,36 88 1,-1 53 0,-17-18-1,0 18 1,-1-18-1,-34-88 1,34 106 0,1 18-1,0 34 1,0 37 0,-1-1-1,1 0 1,17 35 15,-17 36 47,-18 70-62,-17-18-1,-19 1-15,-52 17 16,88-70 0,18-1-1,17 1 1,1-18 15,-1 0-31,18 18 31,-35-18-31,17 0 32,-17 0-17,17 17 1,-140 1 0,52-18-1,-35 0 1,17 0-1,-35 0 1,-70 0 0,-18 0-1,88 0 1,71-35-16,-106 17 16,-88 0-1,-18-17 1,141 35 15,-88 0-15,-141 0-1,89 18 1,69 17 0,-70 18-1,71 0 1,17-53-1,-105 0 1,176 18 0,17-1-1,36 1 1,18 0 0,-19-1-1,-69-17 16,-107 18-15,124 17 0,35-17-1,-17-1 1,17 1 0,35-18-1,54 18 1,-1-18-1,0 0 110</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7:07.51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1623 1605 0,'0'0'0,"0"18"110,0-1-110,0 1 15,0 0-15,0-1 16,0 1 46,0 17-15,-18-17-47,18 0 16,0-1-16,0 1 31,-17-1-31,-54 125 31,-35 52-15,36 17 0,35-123-1,17-52-15,18-1 16,0-17 15,-53 52-15,35-17-16,-17 18 15,18-54 1,-1 19 0,18-1-1,88-35 220,-17 0-220,34 0-15,-16 0 16,16 0-16,-34 0 16,-18 0-16,106 0 15,-18 35 1,-35-17-1,17 35 1,-35-18 0,-17 0-1,-1 53 17,-17 18-17,-17-53 1,-1 53-1,-35 18 1,0-54 0,-88 54-1,17-1 1,-105 89 0,17-54-1,0 54 1,-317 0-1,247-124 1,35-70 0,17-1-1,-52-17 17,88-17-17,88-1 1,35 18-1,1-18 1,17-17 15,0 17-15</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7:08.47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1553 1693 0,'0'0'0,"70"0"0,-35 0 16,18 0-16,0 0 0,0 0 15,-18 0 1,-17 0 0,0 0 62</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7:40.267"/>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1905 1729 0,'300'0'109,"-229"0"-93,35 0-16,-1 17 0,37-17 15,122 53 1,-158-18 0,-18-35-1,-70 0 1,-1 0 93</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7:56.32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8291 2505 0,'582'0'94,"-529"0"-79,176 0 1,159 35-16,-141-35 15,88 18 1,-176-18 0,52 0-1,19 0 1,-89 0-16,-18 0 31,1 17-15,17-17-1,106 36 1,17 16 0,936 72 15,-600-89-15,-371-35-1,-106 0 1,36 0-1,-71-17-15,71 17 16,53-18 0,-36 18-1,53-35 1,1130-18 15,-1095 35 0,-87 18-15,17 0 0,-36 0-1,-69 0 1,-36 0-16,-18-18 16,18 1-1,-36 17 1,36-18-1,865-141 1,-760 159 0,-87-17-1,-54 17 1,-17-18 31,-17 18-16,-36-17-15,-141-54-1,-106-70-15,-212 0 16,-334-18 0,34 194-1,407 53 1,-89-88-1,265 106 1,87-53 0,-263 71-1,-19-71 17,230-18-17,-829 212 1,-300 123-1,882-334 1,106 52 0,194-88-1,35 35 17,18-17-32,18-1 15,-36 1 1,53-18-1,-53 18 1,-511-89 0,511 71-1,-35 0 17,105 0-17,36-18 1,0-70 15,89 35-15,528-635-1,1376 159 1,-1040 582 0,-495-53-1,-158 124 1,176-89-1,-105 71 1,-160-71 0,125 0-1,-19-17 17,653 105-17,-776-87 1,-141-36-1,106 17 1,-124 19-16,124 34 16,-106-70-1,17 0 1,-52 0 0,0 0-1,17 0 1,0 0-1,53 0 1,336-212 15,-442 212 32,-17 18-63,17-18 15,-123 35 79,0-35-78,18 18-16,52-18 15,18 0-15,-264 18 16,-107 17 0,389-35-1,-1006-18 17,812 18-17,88 0 1,123 0-16,-52-17 15,52 17 1,0-18 15,-17 0-15,-71 18 0,0-35-1,-140-71 16,51 89-15,107 17 0,35 0-16,0 0 0,-105 17 15,122-17 1,-1163-53 15,970 89-15,52-19-1,71-17 1,-35-35 0,18 35-1,52 0 1,1 0 0,34 0-1,-299 0 1,230 0-1,52 0 1,17 0 15,54 0 32,0-35-48,17 35-15,-17 0 16,70-18 0,70-70 62,-69 70-63,934-70 17,-212-18-1,1853 353 0,-2435-229-15,-141-18-16,18 0 15,-53 0 1,-36 0-16,1 17 16,0-17-1,-1 0 1,-52 0 234,-71 0-234,-264 0-16,88 18 15,-106-18-15,158 35 16,-528-35-1,-1288 141 1,687-176 0,1201 70-1,-1-35 1,124 0 0,17 0-1,36-17 48,-1 17-63,124 17 15,812 283 1,-882-317 62,70-19-62,-36-17-1,-16 36 1,-54-1 0,-53 18 46,-35 0 110,18 0-156,-18 18-16,-141-18 15,-123 17 1,158-17-1,88 0 1,54 0 0,105 0 171,88 36-171,-88-19-16,18-17 15,1358 212 1,-529-212 0,-741 124-1,0-72 1,-70-34 15,-89-18-31,0 0 16,53 0-1,-35 0 1,-17 0 0,34 0-1,-34 0 1,475 0 0,-123 0-1,-300-53 1,36 36 15,-124-1-15,17 0-1,36 18 1,18-53 0,-18 36-1,458-371 16,-475 335-15,175-35 15,-158 70-15,0 0 15,-35 1-15,-124 34 234,-35 19-235,-106-36 1,-318-18 0,-916-70-1,158-53 1,1270 141 0,-265 17 15,230-17-16,-106-53 1,0 36 0,71 17-1,87 0 1,1 0 0,0 0-1,-741-194 1,335 176-1,159 36 1,176-18 0,-35 0-1,70 0 1,-88 0 0,18 0-1,71 0 1,17 0-1,-494-18 1,512 18 0,-1 0-1,19 0 17,-54 0 61,-52 0-77,-36 0 0,88 53-16,1-35 15,35 17 1,-36 18-1,-88 17 17,124-70-1,53 0 188,35 0-219,-36 0 15,18 0 1,36-17 328,-18 17-344,123 0 15,-52 0 1,-1 0 0,-52 0-1,-54 0 1,-17 17-1,0 1 1,0 0 31,18-1-31,0-17 46,-18 18-15,17-1 31,-17-34-78,0 34 63,18 1-17,53 17-30,-1 18 0,159 36 15,-123-72 16,-70-17-47,-19 0 15,1 0 1,-18-17 0,17 17-1,-17-18 32,-17 18-47,-1 0 63,-35 0-48,-141 18 1,0-1 0,0-17-1,71 0 16,34 0-15,-34-35-16,-53 17 16,-18 18-1,52 0 1,90 0 0,16 0-16,-52 0 15,53 0 1,0 0-1,-1 0 17,36-17-17,18-1 17,52-53-17,107-34 1,-54 16-16,230-69 15,-88 122 1,140 125 0,-34 34-1,-89 0 1,0-17 0,124 18-1,-247-107 1,-36 19 15,-140-36 63,-54 0-79,-53 0 1,19 0-16,-36 17 16,-89 54-1,177-53 1,-88 34-16,-176 90 16,87-107-1,54-35 16,88 0-15,-18-35 0,-17 17-1,-19 18 1,1-71 0,106 71-1,-547-229 1,476 211-1,-17-17 1,52 0 0,36 0-1,-53-54 1,70 89 0,-17-35-1,17 35 1,0 0-1,18-18 48,89-176-47,105 71-1,229-71 1,900 141-1,-794 265 17,71 123-32,-336-159 15,-246-123-15,247 247 32,70-53-17,-124-106 16,-175-123-31,-495-177 329</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8:01.82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8344 3016 0,'17'0'219,"18"-17"-203,1 17-16,-1 0 15,18-36 1,-18 36-16,71-17 16,53-19-1,-53 36 16,-18 0-31,18 0 32,35 53-17,-53-17 1,-17-1 0,105 106-1,-53-35 1,-34-36-1,-1-17 1,-18-17 0,-52-19-16,0 1 15,-1-18 63,-34 0 79,-1 0-95,0 0-15,36-35 31,70-18-62,-17-53-16,52-18 15,-70 54 1,-18 17 15,1 0-15,-19 35 0,-17 1-1,-17 17 48,-1 0-48,0 17 1,1 1 0,-1-18-1,0 0 1,1 0 15,17-18 0,0-17-31,53-71 16,35 0 0,71 18-1,158-71 16,36 54-15,-194 87 0,-106 0-1,35 18-15,71-17 16,-18 17 0,-18 0-1,18-18 1,-17 0-1,-36 18 1,35 0 0,71 18-1,-52 17 1,34 36 15,-88-71-15,53 35-1,-105-17 1,122-1 0,-87 19-1,-1-19 1,-52 1 0,53-18-1,-36 0 1,-18 0-1,19 0 1,-19 0 0,-17-18 171,0 1-124,-17 17 15,123-88-63,52 17-15,177-52 16,1-54 0,52 36 15,0 35-15,-194 53 15,-35 36-16,-89 17 1,-35 0 0,18 0-1,-35 0-15,0 0 0,17 0 16,18 0 0,-18 0-1,0 0 1,1 0-1,16 17 1,1-17 0,-35 0-1,0 0 1,-18 18 78,-53 0-79,-18 34 1,-140 37 0,-142 16-1,0-16 16,-17-36-15,52-36 15,159 36-15,-123-53 0,88 0-1,53-35-15,35 17 16,0 18-1,-17-17 1,-71 17 0,88-18-16,0 18 31,-17 0-15,34 0-1,54 0-15,-18 0 16,0 0-1,0 0 1,1 0 0,-1 0-1,0 18 1,17-18 0,-34 17-1,35-17 1,17 0-1,0 0 1,1 0 0,17-17 31,35-54-32,0 18-15,89-70 16,34 17-1,-34 18 1,35 17 15,-1 36 1,-34 0-17,-18 35 1,17-18 15,-88 18-15,36 0-1,0 0 1,-36 0-16,0 0 16,18 0-16,88 0 31,-35 0-16,0 0 1,0 18 0,-53-18-1,17 0 1,18 0 0,1-18-1,-1 0 1,53-17-1,53-36 1,-35 36 15,-18 0-15,70-36 0,-52 54 15,-35 17-16,-89 0 1,35 0-16,-52 0 16,53-18-1,17 18 1,-35 0 0,-36 0-1,36 0 1,35 0-1,-17 18 1,17-1 0,18 1 15,-35 17-15,-18-17-1,-1-1 1,19 1-1,-71 0 1,106 35 15,-89-53-31,19 17 32,-19-17-32,1 0 15,17 0 1,-17 0 31,0 0-16,-18 18 16,0 0-32,0-1 1,0 19 0,0-19-1,0 1 1,-18-1 0,-35 36-1,0-17 1,0-1-1,18 0 1,-53 18 15,-124 0-15,-17 18 15,176-71-31,-106 0 16,106 0-1</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13.79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2470 7479 0,'70'-18'172,"-34"18"-157,34 0-15,-17 0 16,18 0-1,17 0 1,-71 0 0,1 0 15,0 0 0,70 0-15,-53 0-1,36 0-15,17-17 16,-53 17 0,18 0 15,53 0-15,-35 0-1,17 0 1,-18 0-1,1 0 1,-18 0 0,0-18-1,123 18 1,-52 0 0,-72 0-1,37 0 1,-72 0-1,1 0 17,-36 0 265</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16.82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2505 8396 0,'35'0'250,"1"0"-235,-1 0-15,-17 0 16,52 0 0,-35 0-1,36 0 1,17 0 0,53 0-1,-70 0 1,17 0-1,-35 0 1,0 0 0,-18 0-1,0 0 1,54 0 15,-54 0-15,0 0-1,-17 0 79,-1 0-16,36 0 32,-17 0-95,-19 0-15,36 0 16</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18.79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2540 9490 0,'0'0'0,"71"-18"219,-1 18-204,19 0 1,-19 0-16,107 0 16,-1 0-1,-35-35 1,0 17 0,71-17 15,-18 35-31,0-18 15,-53 1 17,71-1-17,-54-17 1,-34 35 0,-18 0-1,-89 0-15,36 0 16,-17-18-1,-19 18 17,1 0 46,17 0-16,0 0-46,1 0-16,17 0 16,-18 0-16,0 0 15,0 0-15,54 0 16,-36 0-1,-18 0 1,-35 18 78,0-1-16,-18-17-62,1 0-1,-1 0 1</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21.36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2487 10389 0,'0'0'0,"18"0"297,0 0-281,17 0-1,-17 0-15,-1 0 16,54 0 0,-36 0-1,18 0 1,35 0 0,-35 0-1,35 0 1,-35 0 15,-35 0-31,52 0 16,19 0-1,52 0 1,-53 0 0,35 0-1,-105 0 1,17 0-1,18 0 1,0 0 0,18 0-1,-1 0 1,-17 0 0,-35 0-1,-1 0 1,1 0 15,-18 18-15,18-18 31,52 0-16,1 0-31,88 0 15,-1 0 1,-34 18 0,-36-18-1,-53 0 1</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23.703"/>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2452 11571 0,'0'0'0,"35"-18"110,1 18-95,-1 0-15,18 0 16,-18 0-16,18 0 16,-35 0-16,52 0 15,-34 0 1,16 0 0,54 0-1,-53 0 1,35 0-1,-52 0 1,87 0 0,-52 0-1,-18 0 1,17 0 15,-35 0-15,1 0-1,34 0 1,-17 0 0,0 0-1,35 0 1,1 0 0,16 0-1,-69 0 1,52 0-1,18 0 1,-18 0 0,-18 0-1,1 0 17,-36 0-17,18 0 1,-35 0-1,-1 0 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04:45.9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8149 0,'18'0'94,"0"0"-94,-1 0 15,36 18-15,18-18 16,87 53 0,-16-18-1,87 18 1,0-35 0,-141-1-16,71 1 15,53-1 1,88 19-1,-18 17 1,-18-18 0,54 18-1,-159-18 1,-36 18 15,1-35-15,17-1-1,0 1 1,212 53 0,-212-54-1,141 36 1,-123-35 0,-36-18-1,1 0 1,-54 17-1,-52-17 1,88 0 0,-18 0-1,35 0 1,-52 0 0,-53 0 15,-18-17 31,-36-1-46,-34 0-16,-1 1 16,-105-54-1,-89 18 1,-105 18-1</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25.43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12365 0,'35'-18'125,"1"18"-125,16-17 15,37 17-15,-19-18 16,89 18 0,-71 0-16,36-18 15,-54 18 1,54 0-1,70 0 1,-88-17 0,52 17-1,-17 0 17,-17 0-17,-71 0 1,0 0-1,17 0 1,1 0 0,17 0-1,0 0 1,18 0 0,-35 17-1,-54-17 1,71 0-1,-52 18 1,-1-18 0,18 18-1,-18-18 17,-17 0-17,-18 17 1,0 1 31</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28.201"/>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2611 15222 0,'176'0'141,"-140"0"-141,-1 0 15,18 0-15,-18 0 16,53 0-16,-52 18 31,-1-18-15,71 0 0,-18 0-1,0 0 1,0 0-1,36 18 1,-71-18 0,-18 0-1,-35 17 79,18-17-78</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29.876"/>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3369 16351 0,'-105'0'172,"-37"-17"-157,90-1-15,16 0 16,-105-35 0,-88-70-1,158 105-15,-105-176 16,17 71-1,36-1 1,-18-17 15,70 35-15,-70-123 0,53 17-1,-71-123 1,124 177-1,17 16 1,-53-140 0,36 88-1,0-70 1,0 17 0,17 35-1,0 18 1,-17-35-1,17-36 1,18 106 0,-17-70 15,-18 53-15,-1-142-1,1 177 1,35 35-1,-18-194 1,1 124 0,17-18-1,-36 18 1,19-177 0,-1 106-1,18 35 1,-53 18-1,53-35 1,0 70 15,0-17-15,0-71 0,35 141-1,-35-35 1,18-18-1,17-53 1,-35 107 0,18-37-1,35-52 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33.13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1076 7391 0,'0'-177'109,"18"-264"-109,-36 336 16,18-142-16,0 194 15,18-141 1,17-36 0,1 1-1,34-18 1,-35 159-1,1 53 1,-1-36 0,106-88-1,-53 36 1,71 17 0,53-141 15,-54 141-31,-17 36 31,36 17-15,-1-35-1,-17 52 1,-53 19 0,35-1-1,-53 18-15,71-18 16,0 1-1,-18 17 1,53-53 0,-88 88-1,88-35 1,-18 35 0,89 1-1,-107 17 16,-34-36-15,-18 36 0,123 88-1,0 36 1,-70 52 0,0-123-1,-89 17 1,-17-52-1,18 35 1,52 88 0,1 17-1,-36 1 1,18 53 0,-71-160-1,36 125 16,52 299-15,-70-335 0,-35-71-1,35 160 1,-36 52 0,-17-159-1,0-17 1,0-36-1,0 301 1,18-107 0,-18-123-1,53-70 1,-53 140 0,0-17-1,0-53 16,0 0-15,0-88 0,0 35-1,0 53 1,-53 0 0,35 0-1,18-35 1,-17 53-1,17-124 1,-18 53 0,18-18-1,-18-17 1,18-70 0,0 34-1,0 54 16,0-71-15,0-18 0,-17-35 31,-1 17 15,0 36-62,1-17 16,-1 34-1,-17 1-15,-18-54 16,18 19 0,17 17-1,-35-18 16,0 18-15,36-18 0,-1 18-1,0-53-15,-17 106 16,-53 17 0,52-87-1,19 34 1,17-35-1,0-17 1,0 17 0,0 36-1,0-54 17,35-17-17,0 0 16,-17 0-15,0 0 0,-1 0-1,19-17 1,105-371 31</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39:35.3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6597 13053 0,'0'35'140,"0"18"-140,18 35 16,0 53-16,-1-53 0,-17 71 31,0-35-31,0-54 32,0 54-17,35-54 1,-17 283 15,-18-177-15,0-140-1,0 70 1,0-36 0,0 18-1,0 1 1,0-19-1,0 18 1,0-52-16,-18 105 31,-17 0-15,0 18 0,17-124-1,18 18 1,-17-18-1,-36 36 1,17-19 0,1 1-1,0 18 1,-18-1 0,18-34-1,-18 34 1,18-17-1,-36 0 1,-35 0 15,-17 0-15,17-18 0,18-17-1,-1 0 1,-34 17-1,70-18 1,-18 1 0,-17 0-1,18-1 1,-36 1 0,18 0-1,-36-1 1,1 1-1,35 0 1,-1-18 0,-69 52 15,52-34-15,0-18-1,0 0 1,-17 0-1,34 0 1,1 0 0,18 0-1,17 0 1,18 0 0,-1 0-1,1 0 1,-18 0-1,35 0 1</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03.730"/>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5592 0,'35'0'235,"0"0"-220,-17 0-15,35 0 16,17 0-1,-17 0 1,0 0-16,0 0 16,53 0-1,0 0 1,70 0 0,-88 0-1,0 0 16,1 0-15,87 0 0,-70 0-1,-18 0 1,0 0 0,-70 0-1,-1 0 32</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06.132"/>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2576 6668 0,'53'0'188,"-18"0"-188,71 0 16,-36 0-16,54 0 15,17 0 1,0 35-1,0-35 1,-88 0-16,141 17 16,-35-17-1,-36 18 1,71-18 15,-53 0-31,0 0 16,18 18 15,159-18-15,-160 0-1,-69 0 1,16 0 0,-34 0-1,35 0 1,53 0-1,52 0 1,-70 17 0,-35-17-1,-35 18 1,52-18 0,-35 0-1,1 0 1,87 53 15,-35-18-15,-53-17-1,-17-18 1,-53 0 15,-71 0 172,0 0-187,-124-18-16,19 1 16,-36 17-1,-71-53 1,71 53-1,-159 0 17,141-18-17,18 18 1,-53 0 0,195 0-16,-142 0 15,0 0 1,52 0-1,-105 0 1,142 0 0,-89 0-1,52 0 1,90 0 0,-19 0-1,36 0 1,17 0-1,18 35 32,0-17-31</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11.49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2593 8079 0,'36'0'266,"-19"0"-266,18 0 15,-17 0-15,53 0 16,-36 0-1,0 0 1,36 0 0,-1-18-1,-17 18 1,106 0 0,-71 0-1,-17 0 1,-1 0-1,-34 0 1,-1 0 0,0 0-1,-17 0 1,52 0 0,-34 0-1,17 0 16,17-18-15,1 18 0,17 0-1,18 0 1,-18 0 0,-35-17-1,-18 17 1,53 0-1,-35 0 1,-18 0 0,54 0-1,-19 0 1,18 0 0,1-18-1,52 18 1,-53 0 15,-18 0-15,36 0-1,-35 0 1,-36 0 0,89 0-1,34 0 1,-52 0-1,0 18 1,88-1 0,-106-17-1,-17 18 1,-36-18 0,0 0-1,-17 0 1,35 0 15,0 0-15,0 0-1,35 0 17,-35 0-17,-36 0-15,72 0 16,-72 0-1,-70 18 204,-17-1-203,17 1-1,-88 17 1,35 0-16,18-17 16,-159 0-1,141 17 1,0-17 0,36-18-1,-72 17 1,72-17-1,-1 0 1,-34 0 0,34 18-1,-17-18 1,-18 0 0,-70 0-1,70 18 1,18-18-1,-89 0 17,36 0-17,18 0 1,-1 0 0,-17 0-1,70 0 1,-17 0-1,-18 0 1,71 0 0,0 0-1,17 0 1,1 0 0,-1 0 15,-88 0-16,-141 17 1,106-17 0,-18 18 15,71-18-15,53 17-16,-53-17 15,-36 0 1,18 0-1,-52 0 1,122 0 0,1 0-1,-18 0 1,71 0 109,-1 0-63,-17 18-15</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15.04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2629 10654 0,'17'0'172,"71"0"-156,-35 0-16,0 0 15,18-18-15,88 18 16,-89 0-16,71 0 15,-35 0 1,-35 0 0,52 18 15,-52 0-15,34-1-1,-69 18 1,140 1-1,-88-36 1,18 35 0,0 18-1,17-18 1,-70-35 0,0 18 15,-17-18-31,-1 0 15,-18 0 1,54 0 0,17 0-1,0 0 1,-17 0 15,35 0-15,-36-18-1,19 18 1,-19 0 0,18 0-1,-35-17 1,0-19 0,88 19-1,0-36 1,-17 35-1,35 0 17,-18-17-17,-71 35 1,18-17 0,-35 17-1,-35 0 32,53 0 0,17 0-47,-35 0 16,88 0-1,88 0 1,-88-18-1,-70 18 1,-36 0 0,0 0-1,1 0 1,-19 0 31,1 0 0,-1 0-32,1 0 1,-36 0 93,-34 0-93,-19 0 0,-52 18-16,-71 34 15,-177 37 1,-17-36-1,-212 70 1,353-88 0,106 1-1,18-19 1,52-17-16,-88 18 16,-35-18-1,0 35 1,-176 0 15,194-35-15,70 0-1,-159 0 1,177 0 0,53 0-1,17 0 1</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17-11-30T03:41:17.008"/>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2558 13159 0,'35'0'203,"36"-18"-187,-1 18 0,-34 0-16,-1 0 15,0 0 1,36 0 0,-18-18-1,17 18 1,-17-17-1,35-1 1,1 18 0,-19 0-1,54-18 1,-54 18 0,36-17-1,-18 17 1,18 0-1,0-18 1,-18 18 0,53 0-1,-53 0 1,36-53 0,-1 53-1,54 0 1,-72 0-1,1 0 17,0 0-17,71 0 1,-89 0 0,35 0-1,71 0 1,-53 0-1,-17 36 1,-18-19 0,-18-17-1,-53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304748-EEE6-4427-AE31-4A10EBB3B003}" type="datetimeFigureOut">
              <a:rPr lang="zh-CN" altLang="en-US" smtClean="0"/>
              <a:t>2017/11/30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920EF-B46C-4214-9505-D5224C6A5813}" type="slidenum">
              <a:rPr lang="zh-CN" altLang="en-US" smtClean="0"/>
              <a:t>‹#›</a:t>
            </a:fld>
            <a:endParaRPr lang="zh-CN" altLang="en-US"/>
          </a:p>
        </p:txBody>
      </p:sp>
    </p:spTree>
    <p:extLst>
      <p:ext uri="{BB962C8B-B14F-4D97-AF65-F5344CB8AC3E}">
        <p14:creationId xmlns:p14="http://schemas.microsoft.com/office/powerpoint/2010/main" val="4292937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E920EF-B46C-4214-9505-D5224C6A5813}" type="slidenum">
              <a:rPr lang="zh-CN" altLang="en-US" smtClean="0"/>
              <a:t>7</a:t>
            </a:fld>
            <a:endParaRPr lang="zh-CN" altLang="en-US"/>
          </a:p>
        </p:txBody>
      </p:sp>
    </p:spTree>
    <p:extLst>
      <p:ext uri="{BB962C8B-B14F-4D97-AF65-F5344CB8AC3E}">
        <p14:creationId xmlns:p14="http://schemas.microsoft.com/office/powerpoint/2010/main" val="2403830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9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3703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2017/11/30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1494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grpSp>
        <p:nvGrpSpPr>
          <p:cNvPr id="12" name="组合 11"/>
          <p:cNvGrpSpPr/>
          <p:nvPr userDrawn="1"/>
        </p:nvGrpSpPr>
        <p:grpSpPr>
          <a:xfrm>
            <a:off x="0" y="0"/>
            <a:ext cx="9144000" cy="6857722"/>
            <a:chOff x="0" y="0"/>
            <a:chExt cx="9144000" cy="6857722"/>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8"/>
              <a:ext cx="9144000" cy="6857444"/>
            </a:xfrm>
            <a:prstGeom prst="rect">
              <a:avLst/>
            </a:prstGeom>
            <a:solidFill>
              <a:schemeClr val="accent1">
                <a:lumMod val="75000"/>
                <a:alpha val="38000"/>
              </a:schemeClr>
            </a:solidFill>
          </p:spPr>
        </p:pic>
        <p:sp>
          <p:nvSpPr>
            <p:cNvPr id="11" name="矩形 10"/>
            <p:cNvSpPr/>
            <p:nvPr userDrawn="1"/>
          </p:nvSpPr>
          <p:spPr>
            <a:xfrm>
              <a:off x="0" y="0"/>
              <a:ext cx="9144000" cy="6857722"/>
            </a:xfrm>
            <a:prstGeom prst="rect">
              <a:avLst/>
            </a:prstGeom>
            <a:solidFill>
              <a:schemeClr val="bg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prstClr val="white"/>
                </a:solidFill>
              </a:endParaRPr>
            </a:p>
          </p:txBody>
        </p:sp>
      </p:grpSp>
      <p:sp>
        <p:nvSpPr>
          <p:cNvPr id="2" name="标题 1"/>
          <p:cNvSpPr>
            <a:spLocks noGrp="1"/>
          </p:cNvSpPr>
          <p:nvPr>
            <p:ph type="ctrTitle"/>
          </p:nvPr>
        </p:nvSpPr>
        <p:spPr>
          <a:xfrm>
            <a:off x="1143000" y="2469466"/>
            <a:ext cx="6858000" cy="1131216"/>
          </a:xfrm>
        </p:spPr>
        <p:txBody>
          <a:bodyPr anchor="b">
            <a:normAutofit/>
          </a:bodyPr>
          <a:lstStyle>
            <a:lvl1pPr algn="ctr">
              <a:defRPr sz="4000">
                <a:solidFill>
                  <a:schemeClr val="tx1">
                    <a:lumMod val="95000"/>
                    <a:lumOff val="5000"/>
                  </a:schemeClr>
                </a:solidFill>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143000" y="3700844"/>
            <a:ext cx="6858000" cy="824919"/>
          </a:xfrm>
        </p:spPr>
        <p:txBody>
          <a:bodyPr/>
          <a:lstStyle>
            <a:lvl1pPr marL="0" indent="0" algn="ctr">
              <a:buNone/>
              <a:defRPr sz="2400">
                <a:solidFill>
                  <a:schemeClr val="tx1">
                    <a:lumMod val="95000"/>
                    <a:lumOff val="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pic>
        <p:nvPicPr>
          <p:cNvPr id="7" name="图片 6" descr="正-考满分_0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96400" y="1210170"/>
            <a:ext cx="3585600" cy="1259296"/>
          </a:xfrm>
          <a:prstGeom prst="rect">
            <a:avLst/>
          </a:prstGeom>
        </p:spPr>
      </p:pic>
      <p:sp>
        <p:nvSpPr>
          <p:cNvPr id="9" name="文本占位符 8"/>
          <p:cNvSpPr>
            <a:spLocks noGrp="1"/>
          </p:cNvSpPr>
          <p:nvPr>
            <p:ph type="body" sz="quarter" idx="10" hasCustomPrompt="1"/>
          </p:nvPr>
        </p:nvSpPr>
        <p:spPr>
          <a:xfrm>
            <a:off x="84842" y="6086255"/>
            <a:ext cx="4751109" cy="658624"/>
          </a:xfrm>
        </p:spPr>
        <p:txBody>
          <a:bodyPr>
            <a:noAutofit/>
          </a:bodyPr>
          <a:lstStyle>
            <a:lvl1pPr marL="0" indent="0" algn="l">
              <a:buNone/>
              <a:defRPr sz="1800">
                <a:solidFill>
                  <a:schemeClr val="tx1"/>
                </a:solidFill>
                <a:effectLst/>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XXX</a:t>
            </a:r>
            <a:r>
              <a:rPr lang="zh-CN" altLang="en-US" dirty="0"/>
              <a:t>老师</a:t>
            </a:r>
            <a:r>
              <a:rPr lang="en-US" altLang="zh-CN" dirty="0"/>
              <a:t>QQ</a:t>
            </a:r>
            <a:r>
              <a:rPr lang="zh-CN" altLang="en-US" dirty="0"/>
              <a:t>群：</a:t>
            </a:r>
            <a:r>
              <a:rPr lang="en-US" altLang="zh-CN" dirty="0"/>
              <a:t>XXXX</a:t>
            </a:r>
          </a:p>
          <a:p>
            <a:pPr lvl="0"/>
            <a:r>
              <a:rPr lang="zh-CN" altLang="en-US" dirty="0"/>
              <a:t>微信公众号：</a:t>
            </a:r>
            <a:r>
              <a:rPr lang="en-US" altLang="zh-CN" dirty="0"/>
              <a:t>345678</a:t>
            </a:r>
            <a:endParaRPr lang="zh-CN" altLang="en-US" dirty="0"/>
          </a:p>
        </p:txBody>
      </p:sp>
    </p:spTree>
    <p:extLst>
      <p:ext uri="{BB962C8B-B14F-4D97-AF65-F5344CB8AC3E}">
        <p14:creationId xmlns:p14="http://schemas.microsoft.com/office/powerpoint/2010/main" val="112191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68437"/>
          </a:xfrm>
        </p:spPr>
        <p:txBody>
          <a:bodyPr/>
          <a:lstStyle>
            <a:lvl1pPr algn="ctr">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67462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11/30/2017</a:t>
            </a:fld>
            <a:endParaRPr 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17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11/30/2017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6427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11/30/2017</a:t>
            </a:fld>
            <a:endParaRPr lang="en-US" dirty="0"/>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6012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11/30/2017</a:t>
            </a:fld>
            <a:endParaRPr lang="en-US" dirty="0"/>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128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11/30/2017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559118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30820CF-B880-4189-942D-D702A7CBA730}" type="datetimeFigureOut">
              <a:rPr lang="zh-CN" altLang="en-US" smtClean="0"/>
              <a:t>2017/11/30</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983331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11/30/2017</a:t>
            </a:fld>
            <a:endParaRPr lang="en-US" dirty="0"/>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146089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105416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30820CF-B880-4189-942D-D702A7CBA730}" type="datetimeFigureOut">
              <a:rPr lang="zh-CN" altLang="en-US" smtClean="0"/>
              <a:t>2017/11/30</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C913308-F349-4B6D-A68A-DD1791B4A57B}" type="slidenum">
              <a:rPr lang="zh-CN" altLang="en-US" smtClean="0"/>
              <a:t>‹#›</a:t>
            </a:fld>
            <a:endParaRPr lang="zh-C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3" descr="C:\雯旭\1.品牌库资料\2.VI资料\考满分logo域名修改\png\考满分logo域名修改-横.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553200" y="5721150"/>
            <a:ext cx="2590800" cy="113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23694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customXml" Target="../ink/ink40.xml"/><Relationship Id="rId3" Type="http://schemas.openxmlformats.org/officeDocument/2006/relationships/customXml" Target="../ink/ink35.xml"/><Relationship Id="rId7" Type="http://schemas.openxmlformats.org/officeDocument/2006/relationships/customXml" Target="../ink/ink37.xml"/><Relationship Id="rId12" Type="http://schemas.openxmlformats.org/officeDocument/2006/relationships/image" Target="../media/image47.emf"/><Relationship Id="rId2" Type="http://schemas.openxmlformats.org/officeDocument/2006/relationships/image" Target="../media/image8.jpg"/><Relationship Id="rId16"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44.emf"/><Relationship Id="rId11" Type="http://schemas.openxmlformats.org/officeDocument/2006/relationships/customXml" Target="../ink/ink39.xml"/><Relationship Id="rId5" Type="http://schemas.openxmlformats.org/officeDocument/2006/relationships/customXml" Target="../ink/ink36.xml"/><Relationship Id="rId15" Type="http://schemas.openxmlformats.org/officeDocument/2006/relationships/customXml" Target="../ink/ink41.xml"/><Relationship Id="rId10" Type="http://schemas.openxmlformats.org/officeDocument/2006/relationships/image" Target="../media/image46.emf"/><Relationship Id="rId4" Type="http://schemas.openxmlformats.org/officeDocument/2006/relationships/image" Target="../media/image43.emf"/><Relationship Id="rId9" Type="http://schemas.openxmlformats.org/officeDocument/2006/relationships/customXml" Target="../ink/ink38.xml"/><Relationship Id="rId14" Type="http://schemas.openxmlformats.org/officeDocument/2006/relationships/image" Target="../media/image48.emf"/></Relationships>
</file>

<file path=ppt/slides/_rels/slide100.xml.rels><?xml version="1.0" encoding="UTF-8" standalone="yes"?>
<Relationships xmlns="http://schemas.openxmlformats.org/package/2006/relationships"><Relationship Id="rId8" Type="http://schemas.openxmlformats.org/officeDocument/2006/relationships/customXml" Target="../ink/ink311.xml"/><Relationship Id="rId13" Type="http://schemas.openxmlformats.org/officeDocument/2006/relationships/image" Target="../media/image317.emf"/><Relationship Id="rId18" Type="http://schemas.openxmlformats.org/officeDocument/2006/relationships/customXml" Target="../ink/ink316.xml"/><Relationship Id="rId3" Type="http://schemas.openxmlformats.org/officeDocument/2006/relationships/image" Target="../media/image312.emf"/><Relationship Id="rId7" Type="http://schemas.openxmlformats.org/officeDocument/2006/relationships/image" Target="../media/image314.emf"/><Relationship Id="rId12" Type="http://schemas.openxmlformats.org/officeDocument/2006/relationships/customXml" Target="../ink/ink313.xml"/><Relationship Id="rId17" Type="http://schemas.openxmlformats.org/officeDocument/2006/relationships/image" Target="../media/image319.emf"/><Relationship Id="rId2" Type="http://schemas.openxmlformats.org/officeDocument/2006/relationships/customXml" Target="../ink/ink308.xml"/><Relationship Id="rId16" Type="http://schemas.openxmlformats.org/officeDocument/2006/relationships/customXml" Target="../ink/ink315.xml"/><Relationship Id="rId1" Type="http://schemas.openxmlformats.org/officeDocument/2006/relationships/slideLayout" Target="../slideLayouts/slideLayout2.xml"/><Relationship Id="rId6" Type="http://schemas.openxmlformats.org/officeDocument/2006/relationships/customXml" Target="../ink/ink310.xml"/><Relationship Id="rId11" Type="http://schemas.openxmlformats.org/officeDocument/2006/relationships/image" Target="../media/image316.emf"/><Relationship Id="rId5" Type="http://schemas.openxmlformats.org/officeDocument/2006/relationships/image" Target="../media/image313.emf"/><Relationship Id="rId15" Type="http://schemas.openxmlformats.org/officeDocument/2006/relationships/image" Target="../media/image318.emf"/><Relationship Id="rId10" Type="http://schemas.openxmlformats.org/officeDocument/2006/relationships/customXml" Target="../ink/ink312.xml"/><Relationship Id="rId19" Type="http://schemas.openxmlformats.org/officeDocument/2006/relationships/image" Target="../media/image320.emf"/><Relationship Id="rId4" Type="http://schemas.openxmlformats.org/officeDocument/2006/relationships/customXml" Target="../ink/ink309.xml"/><Relationship Id="rId9" Type="http://schemas.openxmlformats.org/officeDocument/2006/relationships/image" Target="../media/image315.emf"/><Relationship Id="rId14" Type="http://schemas.openxmlformats.org/officeDocument/2006/relationships/customXml" Target="../ink/ink314.xml"/></Relationships>
</file>

<file path=ppt/slides/_rels/slide101.xml.rels><?xml version="1.0" encoding="UTF-8" standalone="yes"?>
<Relationships xmlns="http://schemas.openxmlformats.org/package/2006/relationships"><Relationship Id="rId3" Type="http://schemas.openxmlformats.org/officeDocument/2006/relationships/image" Target="../media/image321.emf"/><Relationship Id="rId2" Type="http://schemas.openxmlformats.org/officeDocument/2006/relationships/customXml" Target="../ink/ink3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2.emf"/><Relationship Id="rId2" Type="http://schemas.openxmlformats.org/officeDocument/2006/relationships/customXml" Target="../ink/ink318.xml"/><Relationship Id="rId1" Type="http://schemas.openxmlformats.org/officeDocument/2006/relationships/slideLayout" Target="../slideLayouts/slideLayout2.xml"/><Relationship Id="rId5" Type="http://schemas.openxmlformats.org/officeDocument/2006/relationships/image" Target="../media/image323.emf"/><Relationship Id="rId4" Type="http://schemas.openxmlformats.org/officeDocument/2006/relationships/customXml" Target="../ink/ink319.xml"/></Relationships>
</file>

<file path=ppt/slides/_rels/slide103.xml.rels><?xml version="1.0" encoding="UTF-8" standalone="yes"?>
<Relationships xmlns="http://schemas.openxmlformats.org/package/2006/relationships"><Relationship Id="rId8" Type="http://schemas.openxmlformats.org/officeDocument/2006/relationships/customXml" Target="../ink/ink323.xml"/><Relationship Id="rId13" Type="http://schemas.openxmlformats.org/officeDocument/2006/relationships/image" Target="../media/image329.emf"/><Relationship Id="rId18" Type="http://schemas.openxmlformats.org/officeDocument/2006/relationships/customXml" Target="../ink/ink328.xml"/><Relationship Id="rId3" Type="http://schemas.openxmlformats.org/officeDocument/2006/relationships/image" Target="../media/image324.emf"/><Relationship Id="rId21" Type="http://schemas.openxmlformats.org/officeDocument/2006/relationships/image" Target="../media/image333.emf"/><Relationship Id="rId7" Type="http://schemas.openxmlformats.org/officeDocument/2006/relationships/image" Target="../media/image326.emf"/><Relationship Id="rId12" Type="http://schemas.openxmlformats.org/officeDocument/2006/relationships/customXml" Target="../ink/ink325.xml"/><Relationship Id="rId17" Type="http://schemas.openxmlformats.org/officeDocument/2006/relationships/image" Target="../media/image331.emf"/><Relationship Id="rId25" Type="http://schemas.openxmlformats.org/officeDocument/2006/relationships/image" Target="../media/image335.emf"/><Relationship Id="rId2" Type="http://schemas.openxmlformats.org/officeDocument/2006/relationships/customXml" Target="../ink/ink320.xml"/><Relationship Id="rId16" Type="http://schemas.openxmlformats.org/officeDocument/2006/relationships/customXml" Target="../ink/ink327.xml"/><Relationship Id="rId20" Type="http://schemas.openxmlformats.org/officeDocument/2006/relationships/customXml" Target="../ink/ink329.xml"/><Relationship Id="rId1" Type="http://schemas.openxmlformats.org/officeDocument/2006/relationships/slideLayout" Target="../slideLayouts/slideLayout2.xml"/><Relationship Id="rId6" Type="http://schemas.openxmlformats.org/officeDocument/2006/relationships/customXml" Target="../ink/ink322.xml"/><Relationship Id="rId11" Type="http://schemas.openxmlformats.org/officeDocument/2006/relationships/image" Target="../media/image328.emf"/><Relationship Id="rId24" Type="http://schemas.openxmlformats.org/officeDocument/2006/relationships/customXml" Target="../ink/ink331.xml"/><Relationship Id="rId5" Type="http://schemas.openxmlformats.org/officeDocument/2006/relationships/image" Target="../media/image325.emf"/><Relationship Id="rId15" Type="http://schemas.openxmlformats.org/officeDocument/2006/relationships/image" Target="../media/image330.emf"/><Relationship Id="rId23" Type="http://schemas.openxmlformats.org/officeDocument/2006/relationships/image" Target="../media/image334.emf"/><Relationship Id="rId10" Type="http://schemas.openxmlformats.org/officeDocument/2006/relationships/customXml" Target="../ink/ink324.xml"/><Relationship Id="rId19" Type="http://schemas.openxmlformats.org/officeDocument/2006/relationships/image" Target="../media/image332.emf"/><Relationship Id="rId4" Type="http://schemas.openxmlformats.org/officeDocument/2006/relationships/customXml" Target="../ink/ink321.xml"/><Relationship Id="rId9" Type="http://schemas.openxmlformats.org/officeDocument/2006/relationships/image" Target="../media/image327.emf"/><Relationship Id="rId14" Type="http://schemas.openxmlformats.org/officeDocument/2006/relationships/customXml" Target="../ink/ink326.xml"/><Relationship Id="rId22" Type="http://schemas.openxmlformats.org/officeDocument/2006/relationships/customXml" Target="../ink/ink33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customXml" Target="../ink/ink335.xml"/><Relationship Id="rId13" Type="http://schemas.openxmlformats.org/officeDocument/2006/relationships/image" Target="../media/image341.emf"/><Relationship Id="rId3" Type="http://schemas.openxmlformats.org/officeDocument/2006/relationships/image" Target="../media/image336.emf"/><Relationship Id="rId7" Type="http://schemas.openxmlformats.org/officeDocument/2006/relationships/image" Target="../media/image338.emf"/><Relationship Id="rId12" Type="http://schemas.openxmlformats.org/officeDocument/2006/relationships/customXml" Target="../ink/ink337.xml"/><Relationship Id="rId2" Type="http://schemas.openxmlformats.org/officeDocument/2006/relationships/customXml" Target="../ink/ink332.xml"/><Relationship Id="rId1" Type="http://schemas.openxmlformats.org/officeDocument/2006/relationships/slideLayout" Target="../slideLayouts/slideLayout2.xml"/><Relationship Id="rId6" Type="http://schemas.openxmlformats.org/officeDocument/2006/relationships/customXml" Target="../ink/ink334.xml"/><Relationship Id="rId11" Type="http://schemas.openxmlformats.org/officeDocument/2006/relationships/image" Target="../media/image340.emf"/><Relationship Id="rId5" Type="http://schemas.openxmlformats.org/officeDocument/2006/relationships/image" Target="../media/image337.emf"/><Relationship Id="rId15" Type="http://schemas.openxmlformats.org/officeDocument/2006/relationships/image" Target="../media/image342.emf"/><Relationship Id="rId10" Type="http://schemas.openxmlformats.org/officeDocument/2006/relationships/customXml" Target="../ink/ink336.xml"/><Relationship Id="rId4" Type="http://schemas.openxmlformats.org/officeDocument/2006/relationships/customXml" Target="../ink/ink333.xml"/><Relationship Id="rId9" Type="http://schemas.openxmlformats.org/officeDocument/2006/relationships/image" Target="../media/image339.emf"/><Relationship Id="rId14" Type="http://schemas.openxmlformats.org/officeDocument/2006/relationships/customXml" Target="../ink/ink338.xml"/></Relationships>
</file>

<file path=ppt/slides/_rels/slide106.xml.rels><?xml version="1.0" encoding="UTF-8" standalone="yes"?>
<Relationships xmlns="http://schemas.openxmlformats.org/package/2006/relationships"><Relationship Id="rId3" Type="http://schemas.openxmlformats.org/officeDocument/2006/relationships/image" Target="../media/image343.emf"/><Relationship Id="rId2" Type="http://schemas.openxmlformats.org/officeDocument/2006/relationships/customXml" Target="../ink/ink33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customXml" Target="../ink/ink343.xml"/><Relationship Id="rId13" Type="http://schemas.openxmlformats.org/officeDocument/2006/relationships/image" Target="../media/image349.emf"/><Relationship Id="rId3" Type="http://schemas.openxmlformats.org/officeDocument/2006/relationships/image" Target="../media/image344.emf"/><Relationship Id="rId7" Type="http://schemas.openxmlformats.org/officeDocument/2006/relationships/image" Target="../media/image346.emf"/><Relationship Id="rId12" Type="http://schemas.openxmlformats.org/officeDocument/2006/relationships/customXml" Target="../ink/ink345.xml"/><Relationship Id="rId2" Type="http://schemas.openxmlformats.org/officeDocument/2006/relationships/customXml" Target="../ink/ink340.xml"/><Relationship Id="rId1" Type="http://schemas.openxmlformats.org/officeDocument/2006/relationships/slideLayout" Target="../slideLayouts/slideLayout2.xml"/><Relationship Id="rId6" Type="http://schemas.openxmlformats.org/officeDocument/2006/relationships/customXml" Target="../ink/ink342.xml"/><Relationship Id="rId11" Type="http://schemas.openxmlformats.org/officeDocument/2006/relationships/image" Target="../media/image348.emf"/><Relationship Id="rId5" Type="http://schemas.openxmlformats.org/officeDocument/2006/relationships/image" Target="../media/image345.emf"/><Relationship Id="rId10" Type="http://schemas.openxmlformats.org/officeDocument/2006/relationships/customXml" Target="../ink/ink344.xml"/><Relationship Id="rId4" Type="http://schemas.openxmlformats.org/officeDocument/2006/relationships/customXml" Target="../ink/ink341.xml"/><Relationship Id="rId9" Type="http://schemas.openxmlformats.org/officeDocument/2006/relationships/image" Target="../media/image347.emf"/></Relationships>
</file>

<file path=ppt/slides/_rels/slide108.xml.rels><?xml version="1.0" encoding="UTF-8" standalone="yes"?>
<Relationships xmlns="http://schemas.openxmlformats.org/package/2006/relationships"><Relationship Id="rId3" Type="http://schemas.openxmlformats.org/officeDocument/2006/relationships/image" Target="../media/image246.emf"/><Relationship Id="rId2" Type="http://schemas.openxmlformats.org/officeDocument/2006/relationships/customXml" Target="../ink/ink34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customXml" Target="../ink/ink350.xml"/><Relationship Id="rId13" Type="http://schemas.openxmlformats.org/officeDocument/2006/relationships/image" Target="../media/image355.emf"/><Relationship Id="rId3" Type="http://schemas.openxmlformats.org/officeDocument/2006/relationships/image" Target="../media/image350.emf"/><Relationship Id="rId7" Type="http://schemas.openxmlformats.org/officeDocument/2006/relationships/image" Target="../media/image352.emf"/><Relationship Id="rId12" Type="http://schemas.openxmlformats.org/officeDocument/2006/relationships/customXml" Target="../ink/ink352.xml"/><Relationship Id="rId17" Type="http://schemas.openxmlformats.org/officeDocument/2006/relationships/image" Target="../media/image357.emf"/><Relationship Id="rId2" Type="http://schemas.openxmlformats.org/officeDocument/2006/relationships/customXml" Target="../ink/ink347.xml"/><Relationship Id="rId16" Type="http://schemas.openxmlformats.org/officeDocument/2006/relationships/customXml" Target="../ink/ink354.xml"/><Relationship Id="rId1" Type="http://schemas.openxmlformats.org/officeDocument/2006/relationships/slideLayout" Target="../slideLayouts/slideLayout2.xml"/><Relationship Id="rId6" Type="http://schemas.openxmlformats.org/officeDocument/2006/relationships/customXml" Target="../ink/ink349.xml"/><Relationship Id="rId11" Type="http://schemas.openxmlformats.org/officeDocument/2006/relationships/image" Target="../media/image354.emf"/><Relationship Id="rId5" Type="http://schemas.openxmlformats.org/officeDocument/2006/relationships/image" Target="../media/image351.emf"/><Relationship Id="rId15" Type="http://schemas.openxmlformats.org/officeDocument/2006/relationships/image" Target="../media/image356.emf"/><Relationship Id="rId10" Type="http://schemas.openxmlformats.org/officeDocument/2006/relationships/customXml" Target="../ink/ink351.xml"/><Relationship Id="rId4" Type="http://schemas.openxmlformats.org/officeDocument/2006/relationships/customXml" Target="../ink/ink348.xml"/><Relationship Id="rId9" Type="http://schemas.openxmlformats.org/officeDocument/2006/relationships/image" Target="../media/image353.emf"/><Relationship Id="rId14" Type="http://schemas.openxmlformats.org/officeDocument/2006/relationships/customXml" Target="../ink/ink3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58.emf"/><Relationship Id="rId2" Type="http://schemas.openxmlformats.org/officeDocument/2006/relationships/customXml" Target="../ink/ink35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customXml" Target="../ink/ink359.xml"/><Relationship Id="rId3" Type="http://schemas.openxmlformats.org/officeDocument/2006/relationships/image" Target="../media/image359.emf"/><Relationship Id="rId7" Type="http://schemas.openxmlformats.org/officeDocument/2006/relationships/image" Target="../media/image361.emf"/><Relationship Id="rId2" Type="http://schemas.openxmlformats.org/officeDocument/2006/relationships/customXml" Target="../ink/ink356.xml"/><Relationship Id="rId1" Type="http://schemas.openxmlformats.org/officeDocument/2006/relationships/slideLayout" Target="../slideLayouts/slideLayout2.xml"/><Relationship Id="rId6" Type="http://schemas.openxmlformats.org/officeDocument/2006/relationships/customXml" Target="../ink/ink358.xml"/><Relationship Id="rId5" Type="http://schemas.openxmlformats.org/officeDocument/2006/relationships/image" Target="../media/image360.emf"/><Relationship Id="rId4" Type="http://schemas.openxmlformats.org/officeDocument/2006/relationships/customXml" Target="../ink/ink357.xml"/><Relationship Id="rId9" Type="http://schemas.openxmlformats.org/officeDocument/2006/relationships/image" Target="../media/image362.emf"/></Relationships>
</file>

<file path=ppt/slides/_rels/slide112.xml.rels><?xml version="1.0" encoding="UTF-8" standalone="yes"?>
<Relationships xmlns="http://schemas.openxmlformats.org/package/2006/relationships"><Relationship Id="rId3" Type="http://schemas.openxmlformats.org/officeDocument/2006/relationships/image" Target="../media/image363.emf"/><Relationship Id="rId2" Type="http://schemas.openxmlformats.org/officeDocument/2006/relationships/customXml" Target="../ink/ink36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8" Type="http://schemas.openxmlformats.org/officeDocument/2006/relationships/customXml" Target="../ink/ink364.xml"/><Relationship Id="rId13" Type="http://schemas.openxmlformats.org/officeDocument/2006/relationships/image" Target="../media/image369.emf"/><Relationship Id="rId18" Type="http://schemas.openxmlformats.org/officeDocument/2006/relationships/customXml" Target="../ink/ink369.xml"/><Relationship Id="rId3" Type="http://schemas.openxmlformats.org/officeDocument/2006/relationships/image" Target="../media/image364.emf"/><Relationship Id="rId21" Type="http://schemas.openxmlformats.org/officeDocument/2006/relationships/image" Target="../media/image373.emf"/><Relationship Id="rId7" Type="http://schemas.openxmlformats.org/officeDocument/2006/relationships/image" Target="../media/image366.emf"/><Relationship Id="rId12" Type="http://schemas.openxmlformats.org/officeDocument/2006/relationships/customXml" Target="../ink/ink366.xml"/><Relationship Id="rId17" Type="http://schemas.openxmlformats.org/officeDocument/2006/relationships/image" Target="../media/image371.emf"/><Relationship Id="rId2" Type="http://schemas.openxmlformats.org/officeDocument/2006/relationships/customXml" Target="../ink/ink361.xml"/><Relationship Id="rId16" Type="http://schemas.openxmlformats.org/officeDocument/2006/relationships/customXml" Target="../ink/ink368.xml"/><Relationship Id="rId20" Type="http://schemas.openxmlformats.org/officeDocument/2006/relationships/customXml" Target="../ink/ink370.xml"/><Relationship Id="rId1" Type="http://schemas.openxmlformats.org/officeDocument/2006/relationships/slideLayout" Target="../slideLayouts/slideLayout2.xml"/><Relationship Id="rId6" Type="http://schemas.openxmlformats.org/officeDocument/2006/relationships/customXml" Target="../ink/ink363.xml"/><Relationship Id="rId11" Type="http://schemas.openxmlformats.org/officeDocument/2006/relationships/image" Target="../media/image368.emf"/><Relationship Id="rId5" Type="http://schemas.openxmlformats.org/officeDocument/2006/relationships/image" Target="../media/image365.emf"/><Relationship Id="rId15" Type="http://schemas.openxmlformats.org/officeDocument/2006/relationships/image" Target="../media/image370.emf"/><Relationship Id="rId23" Type="http://schemas.openxmlformats.org/officeDocument/2006/relationships/image" Target="../media/image374.emf"/><Relationship Id="rId10" Type="http://schemas.openxmlformats.org/officeDocument/2006/relationships/customXml" Target="../ink/ink365.xml"/><Relationship Id="rId19" Type="http://schemas.openxmlformats.org/officeDocument/2006/relationships/image" Target="../media/image372.emf"/><Relationship Id="rId4" Type="http://schemas.openxmlformats.org/officeDocument/2006/relationships/customXml" Target="../ink/ink362.xml"/><Relationship Id="rId9" Type="http://schemas.openxmlformats.org/officeDocument/2006/relationships/image" Target="../media/image367.emf"/><Relationship Id="rId14" Type="http://schemas.openxmlformats.org/officeDocument/2006/relationships/customXml" Target="../ink/ink367.xml"/><Relationship Id="rId22" Type="http://schemas.openxmlformats.org/officeDocument/2006/relationships/customXml" Target="../ink/ink371.xml"/></Relationships>
</file>

<file path=ppt/slides/_rels/slide115.xml.rels><?xml version="1.0" encoding="UTF-8" standalone="yes"?>
<Relationships xmlns="http://schemas.openxmlformats.org/package/2006/relationships"><Relationship Id="rId8" Type="http://schemas.openxmlformats.org/officeDocument/2006/relationships/customXml" Target="../ink/ink375.xml"/><Relationship Id="rId3" Type="http://schemas.openxmlformats.org/officeDocument/2006/relationships/image" Target="../media/image375.emf"/><Relationship Id="rId7" Type="http://schemas.openxmlformats.org/officeDocument/2006/relationships/image" Target="../media/image377.emf"/><Relationship Id="rId2" Type="http://schemas.openxmlformats.org/officeDocument/2006/relationships/customXml" Target="../ink/ink372.xml"/><Relationship Id="rId1" Type="http://schemas.openxmlformats.org/officeDocument/2006/relationships/slideLayout" Target="../slideLayouts/slideLayout2.xml"/><Relationship Id="rId6" Type="http://schemas.openxmlformats.org/officeDocument/2006/relationships/customXml" Target="../ink/ink374.xml"/><Relationship Id="rId5" Type="http://schemas.openxmlformats.org/officeDocument/2006/relationships/image" Target="../media/image376.emf"/><Relationship Id="rId4" Type="http://schemas.openxmlformats.org/officeDocument/2006/relationships/customXml" Target="../ink/ink373.xml"/><Relationship Id="rId9" Type="http://schemas.openxmlformats.org/officeDocument/2006/relationships/image" Target="../media/image378.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8" Type="http://schemas.openxmlformats.org/officeDocument/2006/relationships/customXml" Target="../ink/ink379.xml"/><Relationship Id="rId13" Type="http://schemas.openxmlformats.org/officeDocument/2006/relationships/image" Target="../media/image384.emf"/><Relationship Id="rId18" Type="http://schemas.openxmlformats.org/officeDocument/2006/relationships/customXml" Target="../ink/ink384.xml"/><Relationship Id="rId3" Type="http://schemas.openxmlformats.org/officeDocument/2006/relationships/image" Target="../media/image379.emf"/><Relationship Id="rId21" Type="http://schemas.openxmlformats.org/officeDocument/2006/relationships/image" Target="../media/image388.emf"/><Relationship Id="rId7" Type="http://schemas.openxmlformats.org/officeDocument/2006/relationships/image" Target="../media/image381.emf"/><Relationship Id="rId12" Type="http://schemas.openxmlformats.org/officeDocument/2006/relationships/customXml" Target="../ink/ink381.xml"/><Relationship Id="rId17" Type="http://schemas.openxmlformats.org/officeDocument/2006/relationships/image" Target="../media/image386.emf"/><Relationship Id="rId2" Type="http://schemas.openxmlformats.org/officeDocument/2006/relationships/customXml" Target="../ink/ink376.xml"/><Relationship Id="rId16" Type="http://schemas.openxmlformats.org/officeDocument/2006/relationships/customXml" Target="../ink/ink383.xml"/><Relationship Id="rId20" Type="http://schemas.openxmlformats.org/officeDocument/2006/relationships/customXml" Target="../ink/ink385.xml"/><Relationship Id="rId1" Type="http://schemas.openxmlformats.org/officeDocument/2006/relationships/slideLayout" Target="../slideLayouts/slideLayout2.xml"/><Relationship Id="rId6" Type="http://schemas.openxmlformats.org/officeDocument/2006/relationships/customXml" Target="../ink/ink378.xml"/><Relationship Id="rId11" Type="http://schemas.openxmlformats.org/officeDocument/2006/relationships/image" Target="../media/image383.emf"/><Relationship Id="rId5" Type="http://schemas.openxmlformats.org/officeDocument/2006/relationships/image" Target="../media/image380.emf"/><Relationship Id="rId15" Type="http://schemas.openxmlformats.org/officeDocument/2006/relationships/image" Target="../media/image385.emf"/><Relationship Id="rId10" Type="http://schemas.openxmlformats.org/officeDocument/2006/relationships/customXml" Target="../ink/ink380.xml"/><Relationship Id="rId19" Type="http://schemas.openxmlformats.org/officeDocument/2006/relationships/image" Target="../media/image387.emf"/><Relationship Id="rId4" Type="http://schemas.openxmlformats.org/officeDocument/2006/relationships/customXml" Target="../ink/ink377.xml"/><Relationship Id="rId9" Type="http://schemas.openxmlformats.org/officeDocument/2006/relationships/image" Target="../media/image382.emf"/><Relationship Id="rId14" Type="http://schemas.openxmlformats.org/officeDocument/2006/relationships/customXml" Target="../ink/ink38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8" Type="http://schemas.openxmlformats.org/officeDocument/2006/relationships/customXml" Target="../ink/ink389.xml"/><Relationship Id="rId13" Type="http://schemas.openxmlformats.org/officeDocument/2006/relationships/image" Target="../media/image394.emf"/><Relationship Id="rId3" Type="http://schemas.openxmlformats.org/officeDocument/2006/relationships/image" Target="../media/image389.emf"/><Relationship Id="rId7" Type="http://schemas.openxmlformats.org/officeDocument/2006/relationships/image" Target="../media/image391.emf"/><Relationship Id="rId12" Type="http://schemas.openxmlformats.org/officeDocument/2006/relationships/customXml" Target="../ink/ink391.xml"/><Relationship Id="rId2" Type="http://schemas.openxmlformats.org/officeDocument/2006/relationships/customXml" Target="../ink/ink386.xml"/><Relationship Id="rId1" Type="http://schemas.openxmlformats.org/officeDocument/2006/relationships/slideLayout" Target="../slideLayouts/slideLayout2.xml"/><Relationship Id="rId6" Type="http://schemas.openxmlformats.org/officeDocument/2006/relationships/customXml" Target="../ink/ink388.xml"/><Relationship Id="rId11" Type="http://schemas.openxmlformats.org/officeDocument/2006/relationships/image" Target="../media/image393.emf"/><Relationship Id="rId5" Type="http://schemas.openxmlformats.org/officeDocument/2006/relationships/image" Target="../media/image390.emf"/><Relationship Id="rId10" Type="http://schemas.openxmlformats.org/officeDocument/2006/relationships/customXml" Target="../ink/ink390.xml"/><Relationship Id="rId4" Type="http://schemas.openxmlformats.org/officeDocument/2006/relationships/customXml" Target="../ink/ink387.xml"/><Relationship Id="rId9" Type="http://schemas.openxmlformats.org/officeDocument/2006/relationships/image" Target="../media/image392.emf"/></Relationships>
</file>

<file path=ppt/slides/_rels/slide12.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55.emf"/><Relationship Id="rId18" Type="http://schemas.openxmlformats.org/officeDocument/2006/relationships/customXml" Target="../ink/ink50.xml"/><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customXml" Target="../ink/ink47.xml"/><Relationship Id="rId17" Type="http://schemas.openxmlformats.org/officeDocument/2006/relationships/image" Target="../media/image57.emf"/><Relationship Id="rId2" Type="http://schemas.openxmlformats.org/officeDocument/2006/relationships/customXml" Target="../ink/ink42.xml"/><Relationship Id="rId16" Type="http://schemas.openxmlformats.org/officeDocument/2006/relationships/customXml" Target="../ink/ink49.xml"/><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customXml" Target="../ink/ink46.xml"/><Relationship Id="rId19" Type="http://schemas.openxmlformats.org/officeDocument/2006/relationships/image" Target="../media/image58.emf"/><Relationship Id="rId4" Type="http://schemas.openxmlformats.org/officeDocument/2006/relationships/customXml" Target="../ink/ink43.xml"/><Relationship Id="rId9" Type="http://schemas.openxmlformats.org/officeDocument/2006/relationships/image" Target="../media/image53.emf"/><Relationship Id="rId14" Type="http://schemas.openxmlformats.org/officeDocument/2006/relationships/customXml" Target="../ink/ink48.xml"/></Relationships>
</file>

<file path=ppt/slides/_rels/slide120.xml.rels><?xml version="1.0" encoding="UTF-8" standalone="yes"?>
<Relationships xmlns="http://schemas.openxmlformats.org/package/2006/relationships"><Relationship Id="rId3" Type="http://schemas.openxmlformats.org/officeDocument/2006/relationships/image" Target="../media/image395.emf"/><Relationship Id="rId2" Type="http://schemas.openxmlformats.org/officeDocument/2006/relationships/customXml" Target="../ink/ink392.xml"/><Relationship Id="rId1" Type="http://schemas.openxmlformats.org/officeDocument/2006/relationships/slideLayout" Target="../slideLayouts/slideLayout2.xml"/><Relationship Id="rId5" Type="http://schemas.openxmlformats.org/officeDocument/2006/relationships/image" Target="../media/image396.emf"/><Relationship Id="rId4" Type="http://schemas.openxmlformats.org/officeDocument/2006/relationships/customXml" Target="../ink/ink393.xml"/></Relationships>
</file>

<file path=ppt/slides/_rels/slide121.xml.rels><?xml version="1.0" encoding="UTF-8" standalone="yes"?>
<Relationships xmlns="http://schemas.openxmlformats.org/package/2006/relationships"><Relationship Id="rId8" Type="http://schemas.openxmlformats.org/officeDocument/2006/relationships/customXml" Target="../ink/ink397.xml"/><Relationship Id="rId13" Type="http://schemas.openxmlformats.org/officeDocument/2006/relationships/image" Target="../media/image402.emf"/><Relationship Id="rId3" Type="http://schemas.openxmlformats.org/officeDocument/2006/relationships/image" Target="../media/image397.emf"/><Relationship Id="rId7" Type="http://schemas.openxmlformats.org/officeDocument/2006/relationships/image" Target="../media/image399.emf"/><Relationship Id="rId12" Type="http://schemas.openxmlformats.org/officeDocument/2006/relationships/customXml" Target="../ink/ink399.xml"/><Relationship Id="rId17" Type="http://schemas.openxmlformats.org/officeDocument/2006/relationships/image" Target="../media/image404.emf"/><Relationship Id="rId2" Type="http://schemas.openxmlformats.org/officeDocument/2006/relationships/customXml" Target="../ink/ink394.xml"/><Relationship Id="rId16" Type="http://schemas.openxmlformats.org/officeDocument/2006/relationships/customXml" Target="../ink/ink401.xml"/><Relationship Id="rId1" Type="http://schemas.openxmlformats.org/officeDocument/2006/relationships/slideLayout" Target="../slideLayouts/slideLayout2.xml"/><Relationship Id="rId6" Type="http://schemas.openxmlformats.org/officeDocument/2006/relationships/customXml" Target="../ink/ink396.xml"/><Relationship Id="rId11" Type="http://schemas.openxmlformats.org/officeDocument/2006/relationships/image" Target="../media/image401.emf"/><Relationship Id="rId5" Type="http://schemas.openxmlformats.org/officeDocument/2006/relationships/image" Target="../media/image398.emf"/><Relationship Id="rId15" Type="http://schemas.openxmlformats.org/officeDocument/2006/relationships/image" Target="../media/image403.emf"/><Relationship Id="rId10" Type="http://schemas.openxmlformats.org/officeDocument/2006/relationships/customXml" Target="../ink/ink398.xml"/><Relationship Id="rId4" Type="http://schemas.openxmlformats.org/officeDocument/2006/relationships/customXml" Target="../ink/ink395.xml"/><Relationship Id="rId9" Type="http://schemas.openxmlformats.org/officeDocument/2006/relationships/image" Target="../media/image400.emf"/><Relationship Id="rId14" Type="http://schemas.openxmlformats.org/officeDocument/2006/relationships/customXml" Target="../ink/ink400.xml"/></Relationships>
</file>

<file path=ppt/slides/_rels/slide122.xml.rels><?xml version="1.0" encoding="UTF-8" standalone="yes"?>
<Relationships xmlns="http://schemas.openxmlformats.org/package/2006/relationships"><Relationship Id="rId8" Type="http://schemas.openxmlformats.org/officeDocument/2006/relationships/customXml" Target="../ink/ink405.xml"/><Relationship Id="rId3" Type="http://schemas.openxmlformats.org/officeDocument/2006/relationships/image" Target="../media/image405.emf"/><Relationship Id="rId7" Type="http://schemas.openxmlformats.org/officeDocument/2006/relationships/image" Target="../media/image407.emf"/><Relationship Id="rId2" Type="http://schemas.openxmlformats.org/officeDocument/2006/relationships/customXml" Target="../ink/ink402.xml"/><Relationship Id="rId1" Type="http://schemas.openxmlformats.org/officeDocument/2006/relationships/slideLayout" Target="../slideLayouts/slideLayout2.xml"/><Relationship Id="rId6" Type="http://schemas.openxmlformats.org/officeDocument/2006/relationships/customXml" Target="../ink/ink404.xml"/><Relationship Id="rId5" Type="http://schemas.openxmlformats.org/officeDocument/2006/relationships/image" Target="../media/image406.emf"/><Relationship Id="rId4" Type="http://schemas.openxmlformats.org/officeDocument/2006/relationships/customXml" Target="../ink/ink403.xml"/><Relationship Id="rId9" Type="http://schemas.openxmlformats.org/officeDocument/2006/relationships/image" Target="../media/image408.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customXml" Target="../ink/ink409.xml"/><Relationship Id="rId13" Type="http://schemas.openxmlformats.org/officeDocument/2006/relationships/image" Target="../media/image414.emf"/><Relationship Id="rId18" Type="http://schemas.openxmlformats.org/officeDocument/2006/relationships/customXml" Target="../ink/ink414.xml"/><Relationship Id="rId3" Type="http://schemas.openxmlformats.org/officeDocument/2006/relationships/image" Target="../media/image409.emf"/><Relationship Id="rId21" Type="http://schemas.openxmlformats.org/officeDocument/2006/relationships/image" Target="../media/image418.emf"/><Relationship Id="rId7" Type="http://schemas.openxmlformats.org/officeDocument/2006/relationships/image" Target="../media/image411.emf"/><Relationship Id="rId12" Type="http://schemas.openxmlformats.org/officeDocument/2006/relationships/customXml" Target="../ink/ink411.xml"/><Relationship Id="rId17" Type="http://schemas.openxmlformats.org/officeDocument/2006/relationships/image" Target="../media/image416.emf"/><Relationship Id="rId2" Type="http://schemas.openxmlformats.org/officeDocument/2006/relationships/customXml" Target="../ink/ink406.xml"/><Relationship Id="rId16" Type="http://schemas.openxmlformats.org/officeDocument/2006/relationships/customXml" Target="../ink/ink413.xml"/><Relationship Id="rId20" Type="http://schemas.openxmlformats.org/officeDocument/2006/relationships/customXml" Target="../ink/ink415.xml"/><Relationship Id="rId1" Type="http://schemas.openxmlformats.org/officeDocument/2006/relationships/slideLayout" Target="../slideLayouts/slideLayout2.xml"/><Relationship Id="rId6" Type="http://schemas.openxmlformats.org/officeDocument/2006/relationships/customXml" Target="../ink/ink408.xml"/><Relationship Id="rId11" Type="http://schemas.openxmlformats.org/officeDocument/2006/relationships/image" Target="../media/image413.emf"/><Relationship Id="rId5" Type="http://schemas.openxmlformats.org/officeDocument/2006/relationships/image" Target="../media/image410.emf"/><Relationship Id="rId15" Type="http://schemas.openxmlformats.org/officeDocument/2006/relationships/image" Target="../media/image415.emf"/><Relationship Id="rId23" Type="http://schemas.openxmlformats.org/officeDocument/2006/relationships/image" Target="../media/image419.emf"/><Relationship Id="rId10" Type="http://schemas.openxmlformats.org/officeDocument/2006/relationships/customXml" Target="../ink/ink410.xml"/><Relationship Id="rId19" Type="http://schemas.openxmlformats.org/officeDocument/2006/relationships/image" Target="../media/image417.emf"/><Relationship Id="rId4" Type="http://schemas.openxmlformats.org/officeDocument/2006/relationships/customXml" Target="../ink/ink407.xml"/><Relationship Id="rId9" Type="http://schemas.openxmlformats.org/officeDocument/2006/relationships/image" Target="../media/image412.emf"/><Relationship Id="rId14" Type="http://schemas.openxmlformats.org/officeDocument/2006/relationships/customXml" Target="../ink/ink412.xml"/><Relationship Id="rId22" Type="http://schemas.openxmlformats.org/officeDocument/2006/relationships/customXml" Target="../ink/ink416.xml"/></Relationships>
</file>

<file path=ppt/slides/_rels/slide125.xml.rels><?xml version="1.0" encoding="UTF-8" standalone="yes"?>
<Relationships xmlns="http://schemas.openxmlformats.org/package/2006/relationships"><Relationship Id="rId3" Type="http://schemas.openxmlformats.org/officeDocument/2006/relationships/image" Target="../media/image420.emf"/><Relationship Id="rId2" Type="http://schemas.openxmlformats.org/officeDocument/2006/relationships/customXml" Target="../ink/ink417.xml"/><Relationship Id="rId1" Type="http://schemas.openxmlformats.org/officeDocument/2006/relationships/slideLayout" Target="../slideLayouts/slideLayout2.xml"/><Relationship Id="rId5" Type="http://schemas.openxmlformats.org/officeDocument/2006/relationships/image" Target="../media/image421.emf"/><Relationship Id="rId4" Type="http://schemas.openxmlformats.org/officeDocument/2006/relationships/customXml" Target="../ink/ink418.xml"/></Relationships>
</file>

<file path=ppt/slides/_rels/slide126.xml.rels><?xml version="1.0" encoding="UTF-8" standalone="yes"?>
<Relationships xmlns="http://schemas.openxmlformats.org/package/2006/relationships"><Relationship Id="rId8" Type="http://schemas.openxmlformats.org/officeDocument/2006/relationships/customXml" Target="../ink/ink422.xml"/><Relationship Id="rId3" Type="http://schemas.openxmlformats.org/officeDocument/2006/relationships/image" Target="../media/image422.emf"/><Relationship Id="rId7" Type="http://schemas.openxmlformats.org/officeDocument/2006/relationships/image" Target="../media/image424.emf"/><Relationship Id="rId2" Type="http://schemas.openxmlformats.org/officeDocument/2006/relationships/customXml" Target="../ink/ink419.xml"/><Relationship Id="rId1" Type="http://schemas.openxmlformats.org/officeDocument/2006/relationships/slideLayout" Target="../slideLayouts/slideLayout2.xml"/><Relationship Id="rId6" Type="http://schemas.openxmlformats.org/officeDocument/2006/relationships/customXml" Target="../ink/ink421.xml"/><Relationship Id="rId11" Type="http://schemas.openxmlformats.org/officeDocument/2006/relationships/image" Target="../media/image426.emf"/><Relationship Id="rId5" Type="http://schemas.openxmlformats.org/officeDocument/2006/relationships/image" Target="../media/image423.emf"/><Relationship Id="rId10" Type="http://schemas.openxmlformats.org/officeDocument/2006/relationships/customXml" Target="../ink/ink423.xml"/><Relationship Id="rId4" Type="http://schemas.openxmlformats.org/officeDocument/2006/relationships/customXml" Target="../ink/ink420.xml"/><Relationship Id="rId9" Type="http://schemas.openxmlformats.org/officeDocument/2006/relationships/image" Target="../media/image425.emf"/></Relationships>
</file>

<file path=ppt/slides/_rels/slide127.xml.rels><?xml version="1.0" encoding="UTF-8" standalone="yes"?>
<Relationships xmlns="http://schemas.openxmlformats.org/package/2006/relationships"><Relationship Id="rId8" Type="http://schemas.openxmlformats.org/officeDocument/2006/relationships/customXml" Target="../ink/ink427.xml"/><Relationship Id="rId13" Type="http://schemas.openxmlformats.org/officeDocument/2006/relationships/image" Target="../media/image432.emf"/><Relationship Id="rId18" Type="http://schemas.openxmlformats.org/officeDocument/2006/relationships/customXml" Target="../ink/ink432.xml"/><Relationship Id="rId3" Type="http://schemas.openxmlformats.org/officeDocument/2006/relationships/image" Target="../media/image427.emf"/><Relationship Id="rId21" Type="http://schemas.openxmlformats.org/officeDocument/2006/relationships/image" Target="../media/image436.emf"/><Relationship Id="rId7" Type="http://schemas.openxmlformats.org/officeDocument/2006/relationships/image" Target="../media/image429.emf"/><Relationship Id="rId12" Type="http://schemas.openxmlformats.org/officeDocument/2006/relationships/customXml" Target="../ink/ink429.xml"/><Relationship Id="rId17" Type="http://schemas.openxmlformats.org/officeDocument/2006/relationships/image" Target="../media/image434.emf"/><Relationship Id="rId25" Type="http://schemas.openxmlformats.org/officeDocument/2006/relationships/image" Target="../media/image438.emf"/><Relationship Id="rId2" Type="http://schemas.openxmlformats.org/officeDocument/2006/relationships/customXml" Target="../ink/ink424.xml"/><Relationship Id="rId16" Type="http://schemas.openxmlformats.org/officeDocument/2006/relationships/customXml" Target="../ink/ink431.xml"/><Relationship Id="rId20" Type="http://schemas.openxmlformats.org/officeDocument/2006/relationships/customXml" Target="../ink/ink433.xml"/><Relationship Id="rId1" Type="http://schemas.openxmlformats.org/officeDocument/2006/relationships/slideLayout" Target="../slideLayouts/slideLayout2.xml"/><Relationship Id="rId6" Type="http://schemas.openxmlformats.org/officeDocument/2006/relationships/customXml" Target="../ink/ink426.xml"/><Relationship Id="rId11" Type="http://schemas.openxmlformats.org/officeDocument/2006/relationships/image" Target="../media/image431.emf"/><Relationship Id="rId24" Type="http://schemas.openxmlformats.org/officeDocument/2006/relationships/customXml" Target="../ink/ink435.xml"/><Relationship Id="rId5" Type="http://schemas.openxmlformats.org/officeDocument/2006/relationships/image" Target="../media/image428.emf"/><Relationship Id="rId15" Type="http://schemas.openxmlformats.org/officeDocument/2006/relationships/image" Target="../media/image433.emf"/><Relationship Id="rId23" Type="http://schemas.openxmlformats.org/officeDocument/2006/relationships/image" Target="../media/image437.emf"/><Relationship Id="rId10" Type="http://schemas.openxmlformats.org/officeDocument/2006/relationships/customXml" Target="../ink/ink428.xml"/><Relationship Id="rId19" Type="http://schemas.openxmlformats.org/officeDocument/2006/relationships/image" Target="../media/image435.emf"/><Relationship Id="rId4" Type="http://schemas.openxmlformats.org/officeDocument/2006/relationships/customXml" Target="../ink/ink425.xml"/><Relationship Id="rId9" Type="http://schemas.openxmlformats.org/officeDocument/2006/relationships/image" Target="../media/image430.emf"/><Relationship Id="rId14" Type="http://schemas.openxmlformats.org/officeDocument/2006/relationships/customXml" Target="../ink/ink430.xml"/><Relationship Id="rId22" Type="http://schemas.openxmlformats.org/officeDocument/2006/relationships/customXml" Target="../ink/ink43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39.emf"/><Relationship Id="rId2" Type="http://schemas.openxmlformats.org/officeDocument/2006/relationships/customXml" Target="../ink/ink436.xml"/><Relationship Id="rId1" Type="http://schemas.openxmlformats.org/officeDocument/2006/relationships/slideLayout" Target="../slideLayouts/slideLayout2.xml"/><Relationship Id="rId5" Type="http://schemas.openxmlformats.org/officeDocument/2006/relationships/image" Target="../media/image440.emf"/><Relationship Id="rId4" Type="http://schemas.openxmlformats.org/officeDocument/2006/relationships/customXml" Target="../ink/ink437.xml"/></Relationships>
</file>

<file path=ppt/slides/_rels/slide13.xml.rels><?xml version="1.0" encoding="UTF-8" standalone="yes"?>
<Relationships xmlns="http://schemas.openxmlformats.org/package/2006/relationships"><Relationship Id="rId3" Type="http://schemas.openxmlformats.org/officeDocument/2006/relationships/image" Target="../media/image59.emf"/><Relationship Id="rId7" Type="http://schemas.openxmlformats.org/officeDocument/2006/relationships/image" Target="../media/image61.emf"/><Relationship Id="rId2" Type="http://schemas.openxmlformats.org/officeDocument/2006/relationships/customXml" Target="../ink/ink51.xml"/><Relationship Id="rId1" Type="http://schemas.openxmlformats.org/officeDocument/2006/relationships/slideLayout" Target="../slideLayouts/slideLayout2.xml"/><Relationship Id="rId6" Type="http://schemas.openxmlformats.org/officeDocument/2006/relationships/customXml" Target="../ink/ink53.xml"/><Relationship Id="rId5" Type="http://schemas.openxmlformats.org/officeDocument/2006/relationships/image" Target="../media/image60.emf"/><Relationship Id="rId4" Type="http://schemas.openxmlformats.org/officeDocument/2006/relationships/customXml" Target="../ink/ink52.xml"/></Relationships>
</file>

<file path=ppt/slides/_rels/slide130.xml.rels><?xml version="1.0" encoding="UTF-8" standalone="yes"?>
<Relationships xmlns="http://schemas.openxmlformats.org/package/2006/relationships"><Relationship Id="rId8" Type="http://schemas.openxmlformats.org/officeDocument/2006/relationships/customXml" Target="../ink/ink441.xml"/><Relationship Id="rId3" Type="http://schemas.openxmlformats.org/officeDocument/2006/relationships/image" Target="../media/image441.emf"/><Relationship Id="rId7" Type="http://schemas.openxmlformats.org/officeDocument/2006/relationships/image" Target="../media/image443.emf"/><Relationship Id="rId2" Type="http://schemas.openxmlformats.org/officeDocument/2006/relationships/customXml" Target="../ink/ink438.xml"/><Relationship Id="rId1" Type="http://schemas.openxmlformats.org/officeDocument/2006/relationships/slideLayout" Target="../slideLayouts/slideLayout2.xml"/><Relationship Id="rId6" Type="http://schemas.openxmlformats.org/officeDocument/2006/relationships/customXml" Target="../ink/ink440.xml"/><Relationship Id="rId5" Type="http://schemas.openxmlformats.org/officeDocument/2006/relationships/image" Target="../media/image442.emf"/><Relationship Id="rId4" Type="http://schemas.openxmlformats.org/officeDocument/2006/relationships/customXml" Target="../ink/ink439.xml"/><Relationship Id="rId9" Type="http://schemas.openxmlformats.org/officeDocument/2006/relationships/image" Target="../media/image444.e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45.emf"/><Relationship Id="rId7" Type="http://schemas.openxmlformats.org/officeDocument/2006/relationships/image" Target="../media/image446.emf"/><Relationship Id="rId2" Type="http://schemas.openxmlformats.org/officeDocument/2006/relationships/customXml" Target="../ink/ink442.xml"/><Relationship Id="rId1" Type="http://schemas.openxmlformats.org/officeDocument/2006/relationships/slideLayout" Target="../slideLayouts/slideLayout2.xml"/><Relationship Id="rId6" Type="http://schemas.openxmlformats.org/officeDocument/2006/relationships/customXml" Target="../ink/ink444.xml"/><Relationship Id="rId5" Type="http://schemas.openxmlformats.org/officeDocument/2006/relationships/image" Target="../media/image246.emf"/><Relationship Id="rId4" Type="http://schemas.openxmlformats.org/officeDocument/2006/relationships/customXml" Target="../ink/ink443.xml"/></Relationships>
</file>

<file path=ppt/slides/_rels/slide133.xml.rels><?xml version="1.0" encoding="UTF-8" standalone="yes"?>
<Relationships xmlns="http://schemas.openxmlformats.org/package/2006/relationships"><Relationship Id="rId3" Type="http://schemas.openxmlformats.org/officeDocument/2006/relationships/image" Target="../media/image447.emf"/><Relationship Id="rId2" Type="http://schemas.openxmlformats.org/officeDocument/2006/relationships/customXml" Target="../ink/ink445.xml"/><Relationship Id="rId1" Type="http://schemas.openxmlformats.org/officeDocument/2006/relationships/slideLayout" Target="../slideLayouts/slideLayout2.xml"/><Relationship Id="rId5" Type="http://schemas.openxmlformats.org/officeDocument/2006/relationships/image" Target="../media/image448.emf"/><Relationship Id="rId4" Type="http://schemas.openxmlformats.org/officeDocument/2006/relationships/customXml" Target="../ink/ink446.xml"/></Relationships>
</file>

<file path=ppt/slides/_rels/slide134.xml.rels><?xml version="1.0" encoding="UTF-8" standalone="yes"?>
<Relationships xmlns="http://schemas.openxmlformats.org/package/2006/relationships"><Relationship Id="rId8" Type="http://schemas.openxmlformats.org/officeDocument/2006/relationships/customXml" Target="../ink/ink450.xml"/><Relationship Id="rId13" Type="http://schemas.openxmlformats.org/officeDocument/2006/relationships/image" Target="../media/image454.emf"/><Relationship Id="rId3" Type="http://schemas.openxmlformats.org/officeDocument/2006/relationships/image" Target="../media/image449.emf"/><Relationship Id="rId7" Type="http://schemas.openxmlformats.org/officeDocument/2006/relationships/image" Target="../media/image451.emf"/><Relationship Id="rId12" Type="http://schemas.openxmlformats.org/officeDocument/2006/relationships/customXml" Target="../ink/ink452.xml"/><Relationship Id="rId2" Type="http://schemas.openxmlformats.org/officeDocument/2006/relationships/customXml" Target="../ink/ink447.xml"/><Relationship Id="rId1" Type="http://schemas.openxmlformats.org/officeDocument/2006/relationships/slideLayout" Target="../slideLayouts/slideLayout2.xml"/><Relationship Id="rId6" Type="http://schemas.openxmlformats.org/officeDocument/2006/relationships/customXml" Target="../ink/ink449.xml"/><Relationship Id="rId11" Type="http://schemas.openxmlformats.org/officeDocument/2006/relationships/image" Target="../media/image453.emf"/><Relationship Id="rId5" Type="http://schemas.openxmlformats.org/officeDocument/2006/relationships/image" Target="../media/image450.emf"/><Relationship Id="rId15" Type="http://schemas.openxmlformats.org/officeDocument/2006/relationships/image" Target="../media/image455.emf"/><Relationship Id="rId10" Type="http://schemas.openxmlformats.org/officeDocument/2006/relationships/customXml" Target="../ink/ink451.xml"/><Relationship Id="rId4" Type="http://schemas.openxmlformats.org/officeDocument/2006/relationships/customXml" Target="../ink/ink448.xml"/><Relationship Id="rId9" Type="http://schemas.openxmlformats.org/officeDocument/2006/relationships/image" Target="../media/image452.emf"/><Relationship Id="rId14" Type="http://schemas.openxmlformats.org/officeDocument/2006/relationships/customXml" Target="../ink/ink453.xml"/></Relationships>
</file>

<file path=ppt/slides/_rels/slide1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customXml" Target="../ink/ink54.xml"/><Relationship Id="rId1" Type="http://schemas.openxmlformats.org/officeDocument/2006/relationships/slideLayout" Target="../slideLayouts/slideLayout2.xml"/><Relationship Id="rId5" Type="http://schemas.openxmlformats.org/officeDocument/2006/relationships/image" Target="../media/image63.emf"/><Relationship Id="rId4" Type="http://schemas.openxmlformats.org/officeDocument/2006/relationships/customXml" Target="../ink/ink55.xml"/></Relationships>
</file>

<file path=ppt/slides/_rels/slide15.xml.rels><?xml version="1.0" encoding="UTF-8" standalone="yes"?>
<Relationships xmlns="http://schemas.openxmlformats.org/package/2006/relationships"><Relationship Id="rId8" Type="http://schemas.openxmlformats.org/officeDocument/2006/relationships/customXml" Target="../ink/ink59.xml"/><Relationship Id="rId13" Type="http://schemas.openxmlformats.org/officeDocument/2006/relationships/image" Target="../media/image69.emf"/><Relationship Id="rId18" Type="http://schemas.openxmlformats.org/officeDocument/2006/relationships/customXml" Target="../ink/ink64.xml"/><Relationship Id="rId3" Type="http://schemas.openxmlformats.org/officeDocument/2006/relationships/image" Target="../media/image64.emf"/><Relationship Id="rId7" Type="http://schemas.openxmlformats.org/officeDocument/2006/relationships/image" Target="../media/image66.emf"/><Relationship Id="rId12" Type="http://schemas.openxmlformats.org/officeDocument/2006/relationships/customXml" Target="../ink/ink61.xml"/><Relationship Id="rId17" Type="http://schemas.openxmlformats.org/officeDocument/2006/relationships/image" Target="../media/image71.emf"/><Relationship Id="rId2" Type="http://schemas.openxmlformats.org/officeDocument/2006/relationships/customXml" Target="../ink/ink56.xml"/><Relationship Id="rId16"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8.xml"/><Relationship Id="rId11" Type="http://schemas.openxmlformats.org/officeDocument/2006/relationships/image" Target="../media/image68.emf"/><Relationship Id="rId5" Type="http://schemas.openxmlformats.org/officeDocument/2006/relationships/image" Target="../media/image65.emf"/><Relationship Id="rId15" Type="http://schemas.openxmlformats.org/officeDocument/2006/relationships/image" Target="../media/image70.emf"/><Relationship Id="rId10" Type="http://schemas.openxmlformats.org/officeDocument/2006/relationships/customXml" Target="../ink/ink60.xml"/><Relationship Id="rId19" Type="http://schemas.openxmlformats.org/officeDocument/2006/relationships/image" Target="../media/image72.emf"/><Relationship Id="rId4" Type="http://schemas.openxmlformats.org/officeDocument/2006/relationships/customXml" Target="../ink/ink57.xml"/><Relationship Id="rId9" Type="http://schemas.openxmlformats.org/officeDocument/2006/relationships/image" Target="../media/image67.emf"/><Relationship Id="rId14" Type="http://schemas.openxmlformats.org/officeDocument/2006/relationships/customXml" Target="../ink/ink62.xml"/></Relationships>
</file>

<file path=ppt/slides/_rels/slide16.xml.rels><?xml version="1.0" encoding="UTF-8" standalone="yes"?>
<Relationships xmlns="http://schemas.openxmlformats.org/package/2006/relationships"><Relationship Id="rId8" Type="http://schemas.openxmlformats.org/officeDocument/2006/relationships/image" Target="../media/image76.emf"/><Relationship Id="rId13" Type="http://schemas.openxmlformats.org/officeDocument/2006/relationships/customXml" Target="../ink/ink70.xml"/><Relationship Id="rId3" Type="http://schemas.openxmlformats.org/officeDocument/2006/relationships/customXml" Target="../ink/ink65.xml"/><Relationship Id="rId7" Type="http://schemas.openxmlformats.org/officeDocument/2006/relationships/customXml" Target="../ink/ink67.xml"/><Relationship Id="rId12" Type="http://schemas.openxmlformats.org/officeDocument/2006/relationships/image" Target="../media/image78.emf"/><Relationship Id="rId2" Type="http://schemas.openxmlformats.org/officeDocument/2006/relationships/image" Target="../media/image9.jpg"/><Relationship Id="rId16" Type="http://schemas.openxmlformats.org/officeDocument/2006/relationships/image" Target="../media/image80.emf"/><Relationship Id="rId1" Type="http://schemas.openxmlformats.org/officeDocument/2006/relationships/slideLayout" Target="../slideLayouts/slideLayout2.xml"/><Relationship Id="rId6" Type="http://schemas.openxmlformats.org/officeDocument/2006/relationships/image" Target="../media/image75.emf"/><Relationship Id="rId11" Type="http://schemas.openxmlformats.org/officeDocument/2006/relationships/customXml" Target="../ink/ink69.xml"/><Relationship Id="rId5" Type="http://schemas.openxmlformats.org/officeDocument/2006/relationships/customXml" Target="../ink/ink66.xml"/><Relationship Id="rId15" Type="http://schemas.openxmlformats.org/officeDocument/2006/relationships/customXml" Target="../ink/ink71.xml"/><Relationship Id="rId10" Type="http://schemas.openxmlformats.org/officeDocument/2006/relationships/image" Target="../media/image77.emf"/><Relationship Id="rId4" Type="http://schemas.openxmlformats.org/officeDocument/2006/relationships/image" Target="../media/image74.emf"/><Relationship Id="rId9" Type="http://schemas.openxmlformats.org/officeDocument/2006/relationships/customXml" Target="../ink/ink68.xml"/><Relationship Id="rId14" Type="http://schemas.openxmlformats.org/officeDocument/2006/relationships/image" Target="../media/image7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72.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83.emf"/><Relationship Id="rId5" Type="http://schemas.openxmlformats.org/officeDocument/2006/relationships/customXml" Target="../ink/ink73.xml"/><Relationship Id="rId4" Type="http://schemas.openxmlformats.org/officeDocument/2006/relationships/image" Target="../media/image8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84.emf"/><Relationship Id="rId7" Type="http://schemas.openxmlformats.org/officeDocument/2006/relationships/image" Target="../media/image17.emf"/><Relationship Id="rId2" Type="http://schemas.openxmlformats.org/officeDocument/2006/relationships/customXml" Target="../ink/ink74.xml"/><Relationship Id="rId1" Type="http://schemas.openxmlformats.org/officeDocument/2006/relationships/slideLayout" Target="../slideLayouts/slideLayout2.xml"/><Relationship Id="rId6" Type="http://schemas.openxmlformats.org/officeDocument/2006/relationships/customXml" Target="../ink/ink76.xml"/><Relationship Id="rId5" Type="http://schemas.openxmlformats.org/officeDocument/2006/relationships/image" Target="../media/image85.emf"/><Relationship Id="rId4" Type="http://schemas.openxmlformats.org/officeDocument/2006/relationships/customXml" Target="../ink/ink75.xml"/><Relationship Id="rId9" Type="http://schemas.openxmlformats.org/officeDocument/2006/relationships/image" Target="../media/image86.emf"/></Relationships>
</file>

<file path=ppt/slides/_rels/slide21.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customXml" Target="../ink/ink78.xml"/><Relationship Id="rId1" Type="http://schemas.openxmlformats.org/officeDocument/2006/relationships/slideLayout" Target="../slideLayouts/slideLayout2.xml"/><Relationship Id="rId5" Type="http://schemas.openxmlformats.org/officeDocument/2006/relationships/image" Target="../media/image88.emf"/><Relationship Id="rId4" Type="http://schemas.openxmlformats.org/officeDocument/2006/relationships/customXml" Target="../ink/ink79.xml"/></Relationships>
</file>

<file path=ppt/slides/_rels/slide22.xml.rels><?xml version="1.0" encoding="UTF-8" standalone="yes"?>
<Relationships xmlns="http://schemas.openxmlformats.org/package/2006/relationships"><Relationship Id="rId3" Type="http://schemas.openxmlformats.org/officeDocument/2006/relationships/image" Target="../media/image89.emf"/><Relationship Id="rId7" Type="http://schemas.openxmlformats.org/officeDocument/2006/relationships/image" Target="../media/image91.emf"/><Relationship Id="rId2" Type="http://schemas.openxmlformats.org/officeDocument/2006/relationships/customXml" Target="../ink/ink80.xml"/><Relationship Id="rId1" Type="http://schemas.openxmlformats.org/officeDocument/2006/relationships/slideLayout" Target="../slideLayouts/slideLayout2.xml"/><Relationship Id="rId6" Type="http://schemas.openxmlformats.org/officeDocument/2006/relationships/customXml" Target="../ink/ink82.xml"/><Relationship Id="rId5" Type="http://schemas.openxmlformats.org/officeDocument/2006/relationships/image" Target="../media/image90.emf"/><Relationship Id="rId4" Type="http://schemas.openxmlformats.org/officeDocument/2006/relationships/customXml" Target="../ink/ink81.xml"/></Relationships>
</file>

<file path=ppt/slides/_rels/slide23.xml.rels><?xml version="1.0" encoding="UTF-8" standalone="yes"?>
<Relationships xmlns="http://schemas.openxmlformats.org/package/2006/relationships"><Relationship Id="rId8" Type="http://schemas.openxmlformats.org/officeDocument/2006/relationships/customXml" Target="../ink/ink86.xml"/><Relationship Id="rId13" Type="http://schemas.openxmlformats.org/officeDocument/2006/relationships/image" Target="../media/image97.emf"/><Relationship Id="rId18" Type="http://schemas.openxmlformats.org/officeDocument/2006/relationships/customXml" Target="../ink/ink91.xml"/><Relationship Id="rId3" Type="http://schemas.openxmlformats.org/officeDocument/2006/relationships/image" Target="../media/image92.emf"/><Relationship Id="rId21" Type="http://schemas.openxmlformats.org/officeDocument/2006/relationships/image" Target="../media/image101.emf"/><Relationship Id="rId7" Type="http://schemas.openxmlformats.org/officeDocument/2006/relationships/image" Target="../media/image94.emf"/><Relationship Id="rId12" Type="http://schemas.openxmlformats.org/officeDocument/2006/relationships/customXml" Target="../ink/ink88.xml"/><Relationship Id="rId17" Type="http://schemas.openxmlformats.org/officeDocument/2006/relationships/image" Target="../media/image99.emf"/><Relationship Id="rId25" Type="http://schemas.openxmlformats.org/officeDocument/2006/relationships/image" Target="../media/image103.emf"/><Relationship Id="rId2" Type="http://schemas.openxmlformats.org/officeDocument/2006/relationships/customXml" Target="../ink/ink83.xml"/><Relationship Id="rId16" Type="http://schemas.openxmlformats.org/officeDocument/2006/relationships/customXml" Target="../ink/ink90.xml"/><Relationship Id="rId20" Type="http://schemas.openxmlformats.org/officeDocument/2006/relationships/customXml" Target="../ink/ink92.xml"/><Relationship Id="rId1" Type="http://schemas.openxmlformats.org/officeDocument/2006/relationships/slideLayout" Target="../slideLayouts/slideLayout2.xml"/><Relationship Id="rId6" Type="http://schemas.openxmlformats.org/officeDocument/2006/relationships/customXml" Target="../ink/ink85.xml"/><Relationship Id="rId11" Type="http://schemas.openxmlformats.org/officeDocument/2006/relationships/image" Target="../media/image96.emf"/><Relationship Id="rId24" Type="http://schemas.openxmlformats.org/officeDocument/2006/relationships/customXml" Target="../ink/ink94.xml"/><Relationship Id="rId5" Type="http://schemas.openxmlformats.org/officeDocument/2006/relationships/image" Target="../media/image93.emf"/><Relationship Id="rId15" Type="http://schemas.openxmlformats.org/officeDocument/2006/relationships/image" Target="../media/image98.emf"/><Relationship Id="rId23" Type="http://schemas.openxmlformats.org/officeDocument/2006/relationships/image" Target="../media/image102.emf"/><Relationship Id="rId10" Type="http://schemas.openxmlformats.org/officeDocument/2006/relationships/customXml" Target="../ink/ink87.xml"/><Relationship Id="rId19" Type="http://schemas.openxmlformats.org/officeDocument/2006/relationships/image" Target="../media/image100.emf"/><Relationship Id="rId4" Type="http://schemas.openxmlformats.org/officeDocument/2006/relationships/customXml" Target="../ink/ink84.xml"/><Relationship Id="rId9" Type="http://schemas.openxmlformats.org/officeDocument/2006/relationships/image" Target="../media/image95.emf"/><Relationship Id="rId14" Type="http://schemas.openxmlformats.org/officeDocument/2006/relationships/customXml" Target="../ink/ink89.xml"/><Relationship Id="rId22" Type="http://schemas.openxmlformats.org/officeDocument/2006/relationships/customXml" Target="../ink/ink93.xml"/></Relationships>
</file>

<file path=ppt/slides/_rels/slide24.xml.rels><?xml version="1.0" encoding="UTF-8" standalone="yes"?>
<Relationships xmlns="http://schemas.openxmlformats.org/package/2006/relationships"><Relationship Id="rId8" Type="http://schemas.openxmlformats.org/officeDocument/2006/relationships/customXml" Target="../ink/ink98.xml"/><Relationship Id="rId13" Type="http://schemas.openxmlformats.org/officeDocument/2006/relationships/image" Target="../media/image109.emf"/><Relationship Id="rId18" Type="http://schemas.openxmlformats.org/officeDocument/2006/relationships/customXml" Target="../ink/ink103.xml"/><Relationship Id="rId26" Type="http://schemas.openxmlformats.org/officeDocument/2006/relationships/customXml" Target="../ink/ink107.xml"/><Relationship Id="rId3" Type="http://schemas.openxmlformats.org/officeDocument/2006/relationships/image" Target="../media/image104.emf"/><Relationship Id="rId21" Type="http://schemas.openxmlformats.org/officeDocument/2006/relationships/image" Target="../media/image113.emf"/><Relationship Id="rId7" Type="http://schemas.openxmlformats.org/officeDocument/2006/relationships/image" Target="../media/image106.emf"/><Relationship Id="rId12" Type="http://schemas.openxmlformats.org/officeDocument/2006/relationships/customXml" Target="../ink/ink100.xml"/><Relationship Id="rId17" Type="http://schemas.openxmlformats.org/officeDocument/2006/relationships/image" Target="../media/image111.emf"/><Relationship Id="rId25" Type="http://schemas.openxmlformats.org/officeDocument/2006/relationships/image" Target="../media/image115.emf"/><Relationship Id="rId2" Type="http://schemas.openxmlformats.org/officeDocument/2006/relationships/customXml" Target="../ink/ink95.xml"/><Relationship Id="rId16" Type="http://schemas.openxmlformats.org/officeDocument/2006/relationships/customXml" Target="../ink/ink102.xml"/><Relationship Id="rId20" Type="http://schemas.openxmlformats.org/officeDocument/2006/relationships/customXml" Target="../ink/ink104.xml"/><Relationship Id="rId1" Type="http://schemas.openxmlformats.org/officeDocument/2006/relationships/slideLayout" Target="../slideLayouts/slideLayout2.xml"/><Relationship Id="rId6" Type="http://schemas.openxmlformats.org/officeDocument/2006/relationships/customXml" Target="../ink/ink97.xml"/><Relationship Id="rId11" Type="http://schemas.openxmlformats.org/officeDocument/2006/relationships/image" Target="../media/image108.emf"/><Relationship Id="rId24" Type="http://schemas.openxmlformats.org/officeDocument/2006/relationships/customXml" Target="../ink/ink106.xml"/><Relationship Id="rId5" Type="http://schemas.openxmlformats.org/officeDocument/2006/relationships/image" Target="../media/image105.emf"/><Relationship Id="rId15" Type="http://schemas.openxmlformats.org/officeDocument/2006/relationships/image" Target="../media/image110.emf"/><Relationship Id="rId23" Type="http://schemas.openxmlformats.org/officeDocument/2006/relationships/image" Target="../media/image114.emf"/><Relationship Id="rId10" Type="http://schemas.openxmlformats.org/officeDocument/2006/relationships/customXml" Target="../ink/ink99.xml"/><Relationship Id="rId19" Type="http://schemas.openxmlformats.org/officeDocument/2006/relationships/image" Target="../media/image112.emf"/><Relationship Id="rId4" Type="http://schemas.openxmlformats.org/officeDocument/2006/relationships/customXml" Target="../ink/ink96.xml"/><Relationship Id="rId9" Type="http://schemas.openxmlformats.org/officeDocument/2006/relationships/image" Target="../media/image107.emf"/><Relationship Id="rId14" Type="http://schemas.openxmlformats.org/officeDocument/2006/relationships/customXml" Target="../ink/ink101.xml"/><Relationship Id="rId22" Type="http://schemas.openxmlformats.org/officeDocument/2006/relationships/customXml" Target="../ink/ink105.xml"/><Relationship Id="rId27" Type="http://schemas.openxmlformats.org/officeDocument/2006/relationships/image" Target="../media/image116.emf"/></Relationships>
</file>

<file path=ppt/slides/_rels/slide25.xml.rels><?xml version="1.0" encoding="UTF-8" standalone="yes"?>
<Relationships xmlns="http://schemas.openxmlformats.org/package/2006/relationships"><Relationship Id="rId8" Type="http://schemas.openxmlformats.org/officeDocument/2006/relationships/customXml" Target="../ink/ink111.xml"/><Relationship Id="rId3" Type="http://schemas.openxmlformats.org/officeDocument/2006/relationships/image" Target="../media/image117.emf"/><Relationship Id="rId7" Type="http://schemas.openxmlformats.org/officeDocument/2006/relationships/image" Target="../media/image119.emf"/><Relationship Id="rId2" Type="http://schemas.openxmlformats.org/officeDocument/2006/relationships/customXml" Target="../ink/ink108.xml"/><Relationship Id="rId1" Type="http://schemas.openxmlformats.org/officeDocument/2006/relationships/slideLayout" Target="../slideLayouts/slideLayout2.xml"/><Relationship Id="rId6" Type="http://schemas.openxmlformats.org/officeDocument/2006/relationships/customXml" Target="../ink/ink110.xml"/><Relationship Id="rId5" Type="http://schemas.openxmlformats.org/officeDocument/2006/relationships/image" Target="../media/image118.emf"/><Relationship Id="rId4" Type="http://schemas.openxmlformats.org/officeDocument/2006/relationships/customXml" Target="../ink/ink109.xml"/><Relationship Id="rId9" Type="http://schemas.openxmlformats.org/officeDocument/2006/relationships/image" Target="../media/image120.emf"/></Relationships>
</file>

<file path=ppt/slides/_rels/slide26.x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customXml" Target="../ink/ink112.xml"/><Relationship Id="rId7" Type="http://schemas.openxmlformats.org/officeDocument/2006/relationships/customXml" Target="../ink/ink114.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image" Target="../media/image123.emf"/><Relationship Id="rId5" Type="http://schemas.openxmlformats.org/officeDocument/2006/relationships/customXml" Target="../ink/ink113.xml"/><Relationship Id="rId4" Type="http://schemas.openxmlformats.org/officeDocument/2006/relationships/image" Target="../media/image122.emf"/></Relationships>
</file>

<file path=ppt/slides/_rels/slide27.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customXml" Target="../ink/ink1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6.emf"/><Relationship Id="rId7" Type="http://schemas.openxmlformats.org/officeDocument/2006/relationships/image" Target="../media/image128.emf"/><Relationship Id="rId2"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customXml" Target="../ink/ink118.xml"/><Relationship Id="rId5" Type="http://schemas.openxmlformats.org/officeDocument/2006/relationships/image" Target="../media/image127.emf"/><Relationship Id="rId4" Type="http://schemas.openxmlformats.org/officeDocument/2006/relationships/customXml" Target="../ink/ink117.xml"/></Relationships>
</file>

<file path=ppt/slides/_rels/slide29.x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1.emf"/><Relationship Id="rId2" Type="http://schemas.openxmlformats.org/officeDocument/2006/relationships/customXml" Target="../ink/ink119.xml"/><Relationship Id="rId1" Type="http://schemas.openxmlformats.org/officeDocument/2006/relationships/slideLayout" Target="../slideLayouts/slideLayout2.xml"/><Relationship Id="rId6" Type="http://schemas.openxmlformats.org/officeDocument/2006/relationships/customXml" Target="../ink/ink121.xml"/><Relationship Id="rId5" Type="http://schemas.openxmlformats.org/officeDocument/2006/relationships/image" Target="../media/image130.emf"/><Relationship Id="rId4" Type="http://schemas.openxmlformats.org/officeDocument/2006/relationships/customXml" Target="../ink/ink120.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1.emf"/><Relationship Id="rId14" Type="http://schemas.openxmlformats.org/officeDocument/2006/relationships/customXml" Target="../ink/ink7.xml"/></Relationships>
</file>

<file path=ppt/slides/_rels/slide30.xml.rels><?xml version="1.0" encoding="UTF-8" standalone="yes"?>
<Relationships xmlns="http://schemas.openxmlformats.org/package/2006/relationships"><Relationship Id="rId8" Type="http://schemas.openxmlformats.org/officeDocument/2006/relationships/image" Target="../media/image135.emf"/><Relationship Id="rId13" Type="http://schemas.openxmlformats.org/officeDocument/2006/relationships/customXml" Target="../ink/ink127.xml"/><Relationship Id="rId18" Type="http://schemas.openxmlformats.org/officeDocument/2006/relationships/image" Target="../media/image140.emf"/><Relationship Id="rId26" Type="http://schemas.openxmlformats.org/officeDocument/2006/relationships/image" Target="../media/image144.emf"/><Relationship Id="rId3" Type="http://schemas.openxmlformats.org/officeDocument/2006/relationships/customXml" Target="../ink/ink122.xml"/><Relationship Id="rId21" Type="http://schemas.openxmlformats.org/officeDocument/2006/relationships/customXml" Target="../ink/ink131.xml"/><Relationship Id="rId7" Type="http://schemas.openxmlformats.org/officeDocument/2006/relationships/customXml" Target="../ink/ink124.xml"/><Relationship Id="rId12" Type="http://schemas.openxmlformats.org/officeDocument/2006/relationships/image" Target="../media/image137.emf"/><Relationship Id="rId17" Type="http://schemas.openxmlformats.org/officeDocument/2006/relationships/customXml" Target="../ink/ink129.xml"/><Relationship Id="rId25" Type="http://schemas.openxmlformats.org/officeDocument/2006/relationships/customXml" Target="../ink/ink133.xml"/><Relationship Id="rId2" Type="http://schemas.openxmlformats.org/officeDocument/2006/relationships/image" Target="../media/image12.jpg"/><Relationship Id="rId16" Type="http://schemas.openxmlformats.org/officeDocument/2006/relationships/image" Target="../media/image139.emf"/><Relationship Id="rId20" Type="http://schemas.openxmlformats.org/officeDocument/2006/relationships/image" Target="../media/image141.emf"/><Relationship Id="rId1" Type="http://schemas.openxmlformats.org/officeDocument/2006/relationships/slideLayout" Target="../slideLayouts/slideLayout2.xml"/><Relationship Id="rId6" Type="http://schemas.openxmlformats.org/officeDocument/2006/relationships/image" Target="../media/image134.emf"/><Relationship Id="rId11" Type="http://schemas.openxmlformats.org/officeDocument/2006/relationships/customXml" Target="../ink/ink126.xml"/><Relationship Id="rId24" Type="http://schemas.openxmlformats.org/officeDocument/2006/relationships/image" Target="../media/image143.emf"/><Relationship Id="rId5" Type="http://schemas.openxmlformats.org/officeDocument/2006/relationships/customXml" Target="../ink/ink123.xml"/><Relationship Id="rId15" Type="http://schemas.openxmlformats.org/officeDocument/2006/relationships/customXml" Target="../ink/ink128.xml"/><Relationship Id="rId23" Type="http://schemas.openxmlformats.org/officeDocument/2006/relationships/customXml" Target="../ink/ink132.xml"/><Relationship Id="rId10" Type="http://schemas.openxmlformats.org/officeDocument/2006/relationships/image" Target="../media/image136.emf"/><Relationship Id="rId19" Type="http://schemas.openxmlformats.org/officeDocument/2006/relationships/customXml" Target="../ink/ink130.xml"/><Relationship Id="rId4" Type="http://schemas.openxmlformats.org/officeDocument/2006/relationships/image" Target="../media/image133.emf"/><Relationship Id="rId9" Type="http://schemas.openxmlformats.org/officeDocument/2006/relationships/customXml" Target="../ink/ink125.xml"/><Relationship Id="rId14" Type="http://schemas.openxmlformats.org/officeDocument/2006/relationships/image" Target="../media/image138.emf"/><Relationship Id="rId22" Type="http://schemas.openxmlformats.org/officeDocument/2006/relationships/image" Target="../media/image142.emf"/></Relationships>
</file>

<file path=ppt/slides/_rels/slide31.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customXml" Target="../ink/ink139.xml"/><Relationship Id="rId3" Type="http://schemas.openxmlformats.org/officeDocument/2006/relationships/customXml" Target="../ink/ink134.xml"/><Relationship Id="rId7" Type="http://schemas.openxmlformats.org/officeDocument/2006/relationships/customXml" Target="../ink/ink136.xml"/><Relationship Id="rId12" Type="http://schemas.openxmlformats.org/officeDocument/2006/relationships/image" Target="../media/image150.emf"/><Relationship Id="rId2" Type="http://schemas.openxmlformats.org/officeDocument/2006/relationships/image" Target="../media/image13.jpg"/><Relationship Id="rId16" Type="http://schemas.openxmlformats.org/officeDocument/2006/relationships/image" Target="../media/image152.emf"/><Relationship Id="rId1" Type="http://schemas.openxmlformats.org/officeDocument/2006/relationships/slideLayout" Target="../slideLayouts/slideLayout2.xml"/><Relationship Id="rId6" Type="http://schemas.openxmlformats.org/officeDocument/2006/relationships/image" Target="../media/image147.emf"/><Relationship Id="rId11" Type="http://schemas.openxmlformats.org/officeDocument/2006/relationships/customXml" Target="../ink/ink138.xml"/><Relationship Id="rId5" Type="http://schemas.openxmlformats.org/officeDocument/2006/relationships/customXml" Target="../ink/ink135.xml"/><Relationship Id="rId15" Type="http://schemas.openxmlformats.org/officeDocument/2006/relationships/customXml" Target="../ink/ink140.xml"/><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customXml" Target="../ink/ink137.xml"/><Relationship Id="rId14" Type="http://schemas.openxmlformats.org/officeDocument/2006/relationships/image" Target="../media/image151.emf"/></Relationships>
</file>

<file path=ppt/slides/_rels/slide32.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customXml" Target="../ink/ink141.xml"/><Relationship Id="rId7" Type="http://schemas.openxmlformats.org/officeDocument/2006/relationships/customXml" Target="../ink/ink14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55.emf"/><Relationship Id="rId5" Type="http://schemas.openxmlformats.org/officeDocument/2006/relationships/customXml" Target="../ink/ink142.xml"/><Relationship Id="rId4" Type="http://schemas.openxmlformats.org/officeDocument/2006/relationships/image" Target="../media/image154.emf"/></Relationships>
</file>

<file path=ppt/slides/_rels/slide33.x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customXml" Target="../ink/ink144.xml"/><Relationship Id="rId7" Type="http://schemas.openxmlformats.org/officeDocument/2006/relationships/customXml" Target="../ink/ink146.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59.emf"/><Relationship Id="rId5" Type="http://schemas.openxmlformats.org/officeDocument/2006/relationships/customXml" Target="../ink/ink145.xml"/><Relationship Id="rId4" Type="http://schemas.openxmlformats.org/officeDocument/2006/relationships/image" Target="../media/image158.emf"/></Relationships>
</file>

<file path=ppt/slides/_rels/slide34.xml.rels><?xml version="1.0" encoding="UTF-8" standalone="yes"?>
<Relationships xmlns="http://schemas.openxmlformats.org/package/2006/relationships"><Relationship Id="rId8" Type="http://schemas.openxmlformats.org/officeDocument/2006/relationships/image" Target="../media/image164.emf"/><Relationship Id="rId13" Type="http://schemas.openxmlformats.org/officeDocument/2006/relationships/customXml" Target="../ink/ink152.xml"/><Relationship Id="rId18" Type="http://schemas.openxmlformats.org/officeDocument/2006/relationships/image" Target="../media/image168.emf"/><Relationship Id="rId3" Type="http://schemas.openxmlformats.org/officeDocument/2006/relationships/customXml" Target="../ink/ink147.xml"/><Relationship Id="rId21" Type="http://schemas.openxmlformats.org/officeDocument/2006/relationships/customXml" Target="../ink/ink156.xml"/><Relationship Id="rId7" Type="http://schemas.openxmlformats.org/officeDocument/2006/relationships/customXml" Target="../ink/ink149.xml"/><Relationship Id="rId12" Type="http://schemas.openxmlformats.org/officeDocument/2006/relationships/image" Target="../media/image166.emf"/><Relationship Id="rId17" Type="http://schemas.openxmlformats.org/officeDocument/2006/relationships/customXml" Target="../ink/ink154.xml"/><Relationship Id="rId2" Type="http://schemas.openxmlformats.org/officeDocument/2006/relationships/image" Target="../media/image16.jpg"/><Relationship Id="rId16" Type="http://schemas.openxmlformats.org/officeDocument/2006/relationships/image" Target="../media/image167.emf"/><Relationship Id="rId20" Type="http://schemas.openxmlformats.org/officeDocument/2006/relationships/image" Target="../media/image169.emf"/><Relationship Id="rId1" Type="http://schemas.openxmlformats.org/officeDocument/2006/relationships/slideLayout" Target="../slideLayouts/slideLayout2.xml"/><Relationship Id="rId6" Type="http://schemas.openxmlformats.org/officeDocument/2006/relationships/image" Target="../media/image163.emf"/><Relationship Id="rId11" Type="http://schemas.openxmlformats.org/officeDocument/2006/relationships/customXml" Target="../ink/ink151.xml"/><Relationship Id="rId24" Type="http://schemas.openxmlformats.org/officeDocument/2006/relationships/image" Target="../media/image171.emf"/><Relationship Id="rId5" Type="http://schemas.openxmlformats.org/officeDocument/2006/relationships/customXml" Target="../ink/ink148.xml"/><Relationship Id="rId15" Type="http://schemas.openxmlformats.org/officeDocument/2006/relationships/customXml" Target="../ink/ink153.xml"/><Relationship Id="rId23" Type="http://schemas.openxmlformats.org/officeDocument/2006/relationships/customXml" Target="../ink/ink157.xml"/><Relationship Id="rId10" Type="http://schemas.openxmlformats.org/officeDocument/2006/relationships/image" Target="../media/image165.emf"/><Relationship Id="rId19" Type="http://schemas.openxmlformats.org/officeDocument/2006/relationships/customXml" Target="../ink/ink155.xml"/><Relationship Id="rId4" Type="http://schemas.openxmlformats.org/officeDocument/2006/relationships/image" Target="../media/image162.emf"/><Relationship Id="rId9" Type="http://schemas.openxmlformats.org/officeDocument/2006/relationships/customXml" Target="../ink/ink150.xml"/><Relationship Id="rId14" Type="http://schemas.openxmlformats.org/officeDocument/2006/relationships/image" Target="../media/image17.emf"/><Relationship Id="rId22" Type="http://schemas.openxmlformats.org/officeDocument/2006/relationships/image" Target="../media/image170.emf"/></Relationships>
</file>

<file path=ppt/slides/_rels/slide35.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customXml" Target="../ink/ink163.xml"/><Relationship Id="rId18" Type="http://schemas.openxmlformats.org/officeDocument/2006/relationships/image" Target="../media/image179.emf"/><Relationship Id="rId3" Type="http://schemas.openxmlformats.org/officeDocument/2006/relationships/customXml" Target="../ink/ink158.xml"/><Relationship Id="rId7" Type="http://schemas.openxmlformats.org/officeDocument/2006/relationships/customXml" Target="../ink/ink160.xml"/><Relationship Id="rId12" Type="http://schemas.openxmlformats.org/officeDocument/2006/relationships/image" Target="../media/image176.emf"/><Relationship Id="rId17" Type="http://schemas.openxmlformats.org/officeDocument/2006/relationships/customXml" Target="../ink/ink165.xml"/><Relationship Id="rId2" Type="http://schemas.openxmlformats.org/officeDocument/2006/relationships/image" Target="../media/image17.jpg"/><Relationship Id="rId16" Type="http://schemas.openxmlformats.org/officeDocument/2006/relationships/image" Target="../media/image178.emf"/><Relationship Id="rId1" Type="http://schemas.openxmlformats.org/officeDocument/2006/relationships/slideLayout" Target="../slideLayouts/slideLayout2.xml"/><Relationship Id="rId6" Type="http://schemas.openxmlformats.org/officeDocument/2006/relationships/image" Target="../media/image174.emf"/><Relationship Id="rId11" Type="http://schemas.openxmlformats.org/officeDocument/2006/relationships/customXml" Target="../ink/ink162.xml"/><Relationship Id="rId5" Type="http://schemas.openxmlformats.org/officeDocument/2006/relationships/customXml" Target="../ink/ink159.xml"/><Relationship Id="rId15" Type="http://schemas.openxmlformats.org/officeDocument/2006/relationships/customXml" Target="../ink/ink164.xml"/><Relationship Id="rId10" Type="http://schemas.openxmlformats.org/officeDocument/2006/relationships/image" Target="../media/image175.emf"/><Relationship Id="rId4" Type="http://schemas.openxmlformats.org/officeDocument/2006/relationships/image" Target="../media/image173.emf"/><Relationship Id="rId9" Type="http://schemas.openxmlformats.org/officeDocument/2006/relationships/customXml" Target="../ink/ink161.xml"/><Relationship Id="rId14" Type="http://schemas.openxmlformats.org/officeDocument/2006/relationships/image" Target="../media/image177.emf"/></Relationships>
</file>

<file path=ppt/slides/_rels/slide36.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image" Target="../media/image185.emf"/><Relationship Id="rId3" Type="http://schemas.openxmlformats.org/officeDocument/2006/relationships/image" Target="../media/image180.emf"/><Relationship Id="rId7" Type="http://schemas.openxmlformats.org/officeDocument/2006/relationships/image" Target="../media/image182.emf"/><Relationship Id="rId12" Type="http://schemas.openxmlformats.org/officeDocument/2006/relationships/customXml" Target="../ink/ink171.xml"/><Relationship Id="rId2" Type="http://schemas.openxmlformats.org/officeDocument/2006/relationships/customXml" Target="../ink/ink166.xml"/><Relationship Id="rId1" Type="http://schemas.openxmlformats.org/officeDocument/2006/relationships/slideLayout" Target="../slideLayouts/slideLayout2.xml"/><Relationship Id="rId6" Type="http://schemas.openxmlformats.org/officeDocument/2006/relationships/customXml" Target="../ink/ink168.xml"/><Relationship Id="rId11" Type="http://schemas.openxmlformats.org/officeDocument/2006/relationships/image" Target="../media/image184.emf"/><Relationship Id="rId5" Type="http://schemas.openxmlformats.org/officeDocument/2006/relationships/image" Target="../media/image181.emf"/><Relationship Id="rId15" Type="http://schemas.openxmlformats.org/officeDocument/2006/relationships/image" Target="../media/image186.emf"/><Relationship Id="rId10" Type="http://schemas.openxmlformats.org/officeDocument/2006/relationships/customXml" Target="../ink/ink170.xml"/><Relationship Id="rId4" Type="http://schemas.openxmlformats.org/officeDocument/2006/relationships/customXml" Target="../ink/ink167.xml"/><Relationship Id="rId9" Type="http://schemas.openxmlformats.org/officeDocument/2006/relationships/image" Target="../media/image183.emf"/><Relationship Id="rId14" Type="http://schemas.openxmlformats.org/officeDocument/2006/relationships/customXml" Target="../ink/ink172.xml"/></Relationships>
</file>

<file path=ppt/slides/_rels/slide37.xml.rels><?xml version="1.0" encoding="UTF-8" standalone="yes"?>
<Relationships xmlns="http://schemas.openxmlformats.org/package/2006/relationships"><Relationship Id="rId8" Type="http://schemas.openxmlformats.org/officeDocument/2006/relationships/customXml" Target="../ink/ink176.xml"/><Relationship Id="rId13" Type="http://schemas.openxmlformats.org/officeDocument/2006/relationships/image" Target="../media/image192.emf"/><Relationship Id="rId18" Type="http://schemas.openxmlformats.org/officeDocument/2006/relationships/customXml" Target="../ink/ink181.xml"/><Relationship Id="rId3" Type="http://schemas.openxmlformats.org/officeDocument/2006/relationships/image" Target="../media/image187.emf"/><Relationship Id="rId21" Type="http://schemas.openxmlformats.org/officeDocument/2006/relationships/image" Target="../media/image195.emf"/><Relationship Id="rId7" Type="http://schemas.openxmlformats.org/officeDocument/2006/relationships/image" Target="../media/image189.emf"/><Relationship Id="rId12" Type="http://schemas.openxmlformats.org/officeDocument/2006/relationships/customXml" Target="../ink/ink178.xml"/><Relationship Id="rId17" Type="http://schemas.openxmlformats.org/officeDocument/2006/relationships/image" Target="../media/image193.emf"/><Relationship Id="rId25" Type="http://schemas.openxmlformats.org/officeDocument/2006/relationships/image" Target="../media/image197.emf"/><Relationship Id="rId2" Type="http://schemas.openxmlformats.org/officeDocument/2006/relationships/customXml" Target="../ink/ink173.xml"/><Relationship Id="rId16" Type="http://schemas.openxmlformats.org/officeDocument/2006/relationships/customXml" Target="../ink/ink180.xml"/><Relationship Id="rId20" Type="http://schemas.openxmlformats.org/officeDocument/2006/relationships/customXml" Target="../ink/ink182.xml"/><Relationship Id="rId1" Type="http://schemas.openxmlformats.org/officeDocument/2006/relationships/slideLayout" Target="../slideLayouts/slideLayout2.xml"/><Relationship Id="rId6" Type="http://schemas.openxmlformats.org/officeDocument/2006/relationships/customXml" Target="../ink/ink175.xml"/><Relationship Id="rId11" Type="http://schemas.openxmlformats.org/officeDocument/2006/relationships/image" Target="../media/image191.emf"/><Relationship Id="rId24" Type="http://schemas.openxmlformats.org/officeDocument/2006/relationships/customXml" Target="../ink/ink184.xml"/><Relationship Id="rId5" Type="http://schemas.openxmlformats.org/officeDocument/2006/relationships/image" Target="../media/image188.emf"/><Relationship Id="rId15" Type="http://schemas.openxmlformats.org/officeDocument/2006/relationships/image" Target="../media/image17.emf"/><Relationship Id="rId23" Type="http://schemas.openxmlformats.org/officeDocument/2006/relationships/image" Target="../media/image196.emf"/><Relationship Id="rId10" Type="http://schemas.openxmlformats.org/officeDocument/2006/relationships/customXml" Target="../ink/ink177.xml"/><Relationship Id="rId19" Type="http://schemas.openxmlformats.org/officeDocument/2006/relationships/image" Target="../media/image194.emf"/><Relationship Id="rId4" Type="http://schemas.openxmlformats.org/officeDocument/2006/relationships/customXml" Target="../ink/ink174.xml"/><Relationship Id="rId9" Type="http://schemas.openxmlformats.org/officeDocument/2006/relationships/image" Target="../media/image190.emf"/><Relationship Id="rId14" Type="http://schemas.openxmlformats.org/officeDocument/2006/relationships/customXml" Target="../ink/ink179.xml"/><Relationship Id="rId22" Type="http://schemas.openxmlformats.org/officeDocument/2006/relationships/customXml" Target="../ink/ink183.xml"/></Relationships>
</file>

<file path=ppt/slides/_rels/slide38.xml.rels><?xml version="1.0" encoding="UTF-8" standalone="yes"?>
<Relationships xmlns="http://schemas.openxmlformats.org/package/2006/relationships"><Relationship Id="rId3" Type="http://schemas.openxmlformats.org/officeDocument/2006/relationships/image" Target="../media/image198.emf"/><Relationship Id="rId2" Type="http://schemas.openxmlformats.org/officeDocument/2006/relationships/customXml" Target="../ink/ink18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0.emf"/><Relationship Id="rId18" Type="http://schemas.openxmlformats.org/officeDocument/2006/relationships/customXml" Target="../ink/ink16.xml"/><Relationship Id="rId3" Type="http://schemas.openxmlformats.org/officeDocument/2006/relationships/image" Target="../media/image15.emf"/><Relationship Id="rId7" Type="http://schemas.openxmlformats.org/officeDocument/2006/relationships/image" Target="../media/image17.emf"/><Relationship Id="rId12" Type="http://schemas.openxmlformats.org/officeDocument/2006/relationships/customXml" Target="../ink/ink13.xml"/><Relationship Id="rId17" Type="http://schemas.openxmlformats.org/officeDocument/2006/relationships/image" Target="../media/image22.emf"/><Relationship Id="rId2" Type="http://schemas.openxmlformats.org/officeDocument/2006/relationships/customXml" Target="../ink/ink8.xml"/><Relationship Id="rId16"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12.xml"/><Relationship Id="rId19" Type="http://schemas.openxmlformats.org/officeDocument/2006/relationships/image" Target="../media/image23.emf"/><Relationship Id="rId4" Type="http://schemas.openxmlformats.org/officeDocument/2006/relationships/customXml" Target="../ink/ink9.xml"/><Relationship Id="rId9" Type="http://schemas.openxmlformats.org/officeDocument/2006/relationships/image" Target="../media/image18.emf"/><Relationship Id="rId14" Type="http://schemas.openxmlformats.org/officeDocument/2006/relationships/customXml" Target="../ink/ink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6.emf"/><Relationship Id="rId12" Type="http://schemas.openxmlformats.org/officeDocument/2006/relationships/customXml" Target="../ink/ink22.xml"/><Relationship Id="rId17" Type="http://schemas.openxmlformats.org/officeDocument/2006/relationships/image" Target="../media/image31.emf"/><Relationship Id="rId2" Type="http://schemas.openxmlformats.org/officeDocument/2006/relationships/customXml" Target="../ink/ink17.xml"/><Relationship Id="rId16"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8.emf"/><Relationship Id="rId5" Type="http://schemas.openxmlformats.org/officeDocument/2006/relationships/image" Target="../media/image25.emf"/><Relationship Id="rId15" Type="http://schemas.openxmlformats.org/officeDocument/2006/relationships/image" Target="../media/image30.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7.emf"/><Relationship Id="rId14" Type="http://schemas.openxmlformats.org/officeDocument/2006/relationships/customXml" Target="../ink/ink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5.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8" Type="http://schemas.openxmlformats.org/officeDocument/2006/relationships/customXml" Target="../ink/ink189.xml"/><Relationship Id="rId13" Type="http://schemas.openxmlformats.org/officeDocument/2006/relationships/image" Target="../media/image145.emf"/><Relationship Id="rId3" Type="http://schemas.openxmlformats.org/officeDocument/2006/relationships/image" Target="../media/image42.emf"/><Relationship Id="rId7" Type="http://schemas.openxmlformats.org/officeDocument/2006/relationships/image" Target="../media/image81.emf"/><Relationship Id="rId12" Type="http://schemas.openxmlformats.org/officeDocument/2006/relationships/customXml" Target="../ink/ink191.xml"/><Relationship Id="rId2" Type="http://schemas.openxmlformats.org/officeDocument/2006/relationships/customXml" Target="../ink/ink186.xml"/><Relationship Id="rId1" Type="http://schemas.openxmlformats.org/officeDocument/2006/relationships/slideLayout" Target="../slideLayouts/slideLayout2.xml"/><Relationship Id="rId6" Type="http://schemas.openxmlformats.org/officeDocument/2006/relationships/customXml" Target="../ink/ink188.xml"/><Relationship Id="rId11" Type="http://schemas.openxmlformats.org/officeDocument/2006/relationships/image" Target="../media/image132.emf"/><Relationship Id="rId5" Type="http://schemas.openxmlformats.org/officeDocument/2006/relationships/image" Target="../media/image73.emf"/><Relationship Id="rId15" Type="http://schemas.openxmlformats.org/officeDocument/2006/relationships/image" Target="../media/image153.emf"/><Relationship Id="rId10" Type="http://schemas.openxmlformats.org/officeDocument/2006/relationships/customXml" Target="../ink/ink190.xml"/><Relationship Id="rId4" Type="http://schemas.openxmlformats.org/officeDocument/2006/relationships/customXml" Target="../ink/ink187.xml"/><Relationship Id="rId9" Type="http://schemas.openxmlformats.org/officeDocument/2006/relationships/image" Target="../media/image121.emf"/><Relationship Id="rId14" Type="http://schemas.openxmlformats.org/officeDocument/2006/relationships/customXml" Target="../ink/ink192.xml"/></Relationships>
</file>

<file path=ppt/slides/_rels/slide74.xml.rels><?xml version="1.0" encoding="UTF-8" standalone="yes"?>
<Relationships xmlns="http://schemas.openxmlformats.org/package/2006/relationships"><Relationship Id="rId8" Type="http://schemas.openxmlformats.org/officeDocument/2006/relationships/customXml" Target="../ink/ink196.xml"/><Relationship Id="rId13" Type="http://schemas.openxmlformats.org/officeDocument/2006/relationships/image" Target="../media/image201.emf"/><Relationship Id="rId3" Type="http://schemas.openxmlformats.org/officeDocument/2006/relationships/image" Target="../media/image157.emf"/><Relationship Id="rId7" Type="http://schemas.openxmlformats.org/officeDocument/2006/relationships/image" Target="../media/image172.emf"/><Relationship Id="rId12" Type="http://schemas.openxmlformats.org/officeDocument/2006/relationships/customXml" Target="../ink/ink198.xml"/><Relationship Id="rId2" Type="http://schemas.openxmlformats.org/officeDocument/2006/relationships/customXml" Target="../ink/ink193.xml"/><Relationship Id="rId1" Type="http://schemas.openxmlformats.org/officeDocument/2006/relationships/slideLayout" Target="../slideLayouts/slideLayout2.xml"/><Relationship Id="rId6" Type="http://schemas.openxmlformats.org/officeDocument/2006/relationships/customXml" Target="../ink/ink195.xml"/><Relationship Id="rId11" Type="http://schemas.openxmlformats.org/officeDocument/2006/relationships/image" Target="../media/image200.emf"/><Relationship Id="rId5" Type="http://schemas.openxmlformats.org/officeDocument/2006/relationships/image" Target="../media/image161.emf"/><Relationship Id="rId15" Type="http://schemas.openxmlformats.org/officeDocument/2006/relationships/image" Target="../media/image202.emf"/><Relationship Id="rId10" Type="http://schemas.openxmlformats.org/officeDocument/2006/relationships/customXml" Target="../ink/ink197.xml"/><Relationship Id="rId4" Type="http://schemas.openxmlformats.org/officeDocument/2006/relationships/customXml" Target="../ink/ink194.xml"/><Relationship Id="rId9" Type="http://schemas.openxmlformats.org/officeDocument/2006/relationships/image" Target="../media/image199.emf"/><Relationship Id="rId14" Type="http://schemas.openxmlformats.org/officeDocument/2006/relationships/customXml" Target="../ink/ink199.xml"/></Relationships>
</file>

<file path=ppt/slides/_rels/slide75.x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customXml" Target="../ink/ink20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207.emf"/><Relationship Id="rId13" Type="http://schemas.openxmlformats.org/officeDocument/2006/relationships/customXml" Target="../ink/ink206.xml"/><Relationship Id="rId18" Type="http://schemas.openxmlformats.org/officeDocument/2006/relationships/image" Target="../media/image212.emf"/><Relationship Id="rId26" Type="http://schemas.openxmlformats.org/officeDocument/2006/relationships/image" Target="../media/image216.emf"/><Relationship Id="rId3" Type="http://schemas.openxmlformats.org/officeDocument/2006/relationships/customXml" Target="../ink/ink201.xml"/><Relationship Id="rId21" Type="http://schemas.openxmlformats.org/officeDocument/2006/relationships/customXml" Target="../ink/ink210.xml"/><Relationship Id="rId7" Type="http://schemas.openxmlformats.org/officeDocument/2006/relationships/customXml" Target="../ink/ink203.xml"/><Relationship Id="rId12" Type="http://schemas.openxmlformats.org/officeDocument/2006/relationships/image" Target="../media/image209.emf"/><Relationship Id="rId17" Type="http://schemas.openxmlformats.org/officeDocument/2006/relationships/customXml" Target="../ink/ink208.xml"/><Relationship Id="rId25" Type="http://schemas.openxmlformats.org/officeDocument/2006/relationships/customXml" Target="../ink/ink212.xml"/><Relationship Id="rId2" Type="http://schemas.openxmlformats.org/officeDocument/2006/relationships/image" Target="../media/image204.jpg"/><Relationship Id="rId16" Type="http://schemas.openxmlformats.org/officeDocument/2006/relationships/image" Target="../media/image211.emf"/><Relationship Id="rId20" Type="http://schemas.openxmlformats.org/officeDocument/2006/relationships/image" Target="../media/image213.emf"/><Relationship Id="rId1" Type="http://schemas.openxmlformats.org/officeDocument/2006/relationships/slideLayout" Target="../slideLayouts/slideLayout2.xml"/><Relationship Id="rId6" Type="http://schemas.openxmlformats.org/officeDocument/2006/relationships/image" Target="../media/image206.emf"/><Relationship Id="rId11" Type="http://schemas.openxmlformats.org/officeDocument/2006/relationships/customXml" Target="../ink/ink205.xml"/><Relationship Id="rId24" Type="http://schemas.openxmlformats.org/officeDocument/2006/relationships/image" Target="../media/image215.emf"/><Relationship Id="rId5" Type="http://schemas.openxmlformats.org/officeDocument/2006/relationships/customXml" Target="../ink/ink202.xml"/><Relationship Id="rId15" Type="http://schemas.openxmlformats.org/officeDocument/2006/relationships/customXml" Target="../ink/ink207.xml"/><Relationship Id="rId23" Type="http://schemas.openxmlformats.org/officeDocument/2006/relationships/customXml" Target="../ink/ink211.xml"/><Relationship Id="rId10" Type="http://schemas.openxmlformats.org/officeDocument/2006/relationships/image" Target="../media/image208.emf"/><Relationship Id="rId19" Type="http://schemas.openxmlformats.org/officeDocument/2006/relationships/customXml" Target="../ink/ink209.xml"/><Relationship Id="rId4" Type="http://schemas.openxmlformats.org/officeDocument/2006/relationships/image" Target="../media/image205.emf"/><Relationship Id="rId9" Type="http://schemas.openxmlformats.org/officeDocument/2006/relationships/customXml" Target="../ink/ink204.xml"/><Relationship Id="rId14" Type="http://schemas.openxmlformats.org/officeDocument/2006/relationships/image" Target="../media/image210.emf"/><Relationship Id="rId22" Type="http://schemas.openxmlformats.org/officeDocument/2006/relationships/image" Target="../media/image214.emf"/></Relationships>
</file>

<file path=ppt/slides/_rels/slide77.xml.rels><?xml version="1.0" encoding="UTF-8" standalone="yes"?>
<Relationships xmlns="http://schemas.openxmlformats.org/package/2006/relationships"><Relationship Id="rId8" Type="http://schemas.openxmlformats.org/officeDocument/2006/relationships/customXml" Target="../ink/ink216.xml"/><Relationship Id="rId13" Type="http://schemas.openxmlformats.org/officeDocument/2006/relationships/image" Target="../media/image222.emf"/><Relationship Id="rId3" Type="http://schemas.openxmlformats.org/officeDocument/2006/relationships/image" Target="../media/image217.emf"/><Relationship Id="rId7" Type="http://schemas.openxmlformats.org/officeDocument/2006/relationships/image" Target="../media/image219.emf"/><Relationship Id="rId12" Type="http://schemas.openxmlformats.org/officeDocument/2006/relationships/customXml" Target="../ink/ink218.xml"/><Relationship Id="rId2" Type="http://schemas.openxmlformats.org/officeDocument/2006/relationships/customXml" Target="../ink/ink213.xml"/><Relationship Id="rId1" Type="http://schemas.openxmlformats.org/officeDocument/2006/relationships/slideLayout" Target="../slideLayouts/slideLayout2.xml"/><Relationship Id="rId6" Type="http://schemas.openxmlformats.org/officeDocument/2006/relationships/customXml" Target="../ink/ink215.xml"/><Relationship Id="rId11" Type="http://schemas.openxmlformats.org/officeDocument/2006/relationships/image" Target="../media/image221.emf"/><Relationship Id="rId5" Type="http://schemas.openxmlformats.org/officeDocument/2006/relationships/image" Target="../media/image218.emf"/><Relationship Id="rId10" Type="http://schemas.openxmlformats.org/officeDocument/2006/relationships/customXml" Target="../ink/ink217.xml"/><Relationship Id="rId4" Type="http://schemas.openxmlformats.org/officeDocument/2006/relationships/customXml" Target="../ink/ink214.xml"/><Relationship Id="rId9" Type="http://schemas.openxmlformats.org/officeDocument/2006/relationships/image" Target="../media/image220.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customXml" Target="../ink/ink219.xml"/><Relationship Id="rId1" Type="http://schemas.openxmlformats.org/officeDocument/2006/relationships/slideLayout" Target="../slideLayouts/slideLayout2.xml"/><Relationship Id="rId5" Type="http://schemas.openxmlformats.org/officeDocument/2006/relationships/image" Target="../media/image224.emf"/><Relationship Id="rId4" Type="http://schemas.openxmlformats.org/officeDocument/2006/relationships/customXml" Target="../ink/ink220.xml"/></Relationships>
</file>

<file path=ppt/slides/_rels/slide8.xml.rels><?xml version="1.0" encoding="UTF-8" standalone="yes"?>
<Relationships xmlns="http://schemas.openxmlformats.org/package/2006/relationships"><Relationship Id="rId8" Type="http://schemas.openxmlformats.org/officeDocument/2006/relationships/customXml" Target="../ink/ink30.xml"/><Relationship Id="rId3" Type="http://schemas.openxmlformats.org/officeDocument/2006/relationships/image" Target="../media/image34.emf"/><Relationship Id="rId7" Type="http://schemas.openxmlformats.org/officeDocument/2006/relationships/image" Target="../media/image36.emf"/><Relationship Id="rId2"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37.emf"/></Relationships>
</file>

<file path=ppt/slides/_rels/slide80.xml.rels><?xml version="1.0" encoding="UTF-8" standalone="yes"?>
<Relationships xmlns="http://schemas.openxmlformats.org/package/2006/relationships"><Relationship Id="rId8" Type="http://schemas.openxmlformats.org/officeDocument/2006/relationships/customXml" Target="../ink/ink224.xml"/><Relationship Id="rId13" Type="http://schemas.openxmlformats.org/officeDocument/2006/relationships/image" Target="../media/image230.emf"/><Relationship Id="rId18" Type="http://schemas.openxmlformats.org/officeDocument/2006/relationships/customXml" Target="../ink/ink229.xml"/><Relationship Id="rId3" Type="http://schemas.openxmlformats.org/officeDocument/2006/relationships/image" Target="../media/image225.emf"/><Relationship Id="rId21" Type="http://schemas.openxmlformats.org/officeDocument/2006/relationships/image" Target="../media/image234.emf"/><Relationship Id="rId7" Type="http://schemas.openxmlformats.org/officeDocument/2006/relationships/image" Target="../media/image227.emf"/><Relationship Id="rId12" Type="http://schemas.openxmlformats.org/officeDocument/2006/relationships/customXml" Target="../ink/ink226.xml"/><Relationship Id="rId17" Type="http://schemas.openxmlformats.org/officeDocument/2006/relationships/image" Target="../media/image232.emf"/><Relationship Id="rId2" Type="http://schemas.openxmlformats.org/officeDocument/2006/relationships/customXml" Target="../ink/ink221.xml"/><Relationship Id="rId16" Type="http://schemas.openxmlformats.org/officeDocument/2006/relationships/customXml" Target="../ink/ink228.xml"/><Relationship Id="rId20" Type="http://schemas.openxmlformats.org/officeDocument/2006/relationships/customXml" Target="../ink/ink230.xml"/><Relationship Id="rId1" Type="http://schemas.openxmlformats.org/officeDocument/2006/relationships/slideLayout" Target="../slideLayouts/slideLayout2.xml"/><Relationship Id="rId6" Type="http://schemas.openxmlformats.org/officeDocument/2006/relationships/customXml" Target="../ink/ink223.xml"/><Relationship Id="rId11" Type="http://schemas.openxmlformats.org/officeDocument/2006/relationships/image" Target="../media/image229.emf"/><Relationship Id="rId5" Type="http://schemas.openxmlformats.org/officeDocument/2006/relationships/image" Target="../media/image226.emf"/><Relationship Id="rId15" Type="http://schemas.openxmlformats.org/officeDocument/2006/relationships/image" Target="../media/image231.emf"/><Relationship Id="rId10" Type="http://schemas.openxmlformats.org/officeDocument/2006/relationships/customXml" Target="../ink/ink225.xml"/><Relationship Id="rId19" Type="http://schemas.openxmlformats.org/officeDocument/2006/relationships/image" Target="../media/image233.emf"/><Relationship Id="rId4" Type="http://schemas.openxmlformats.org/officeDocument/2006/relationships/customXml" Target="../ink/ink222.xml"/><Relationship Id="rId9" Type="http://schemas.openxmlformats.org/officeDocument/2006/relationships/image" Target="../media/image228.emf"/><Relationship Id="rId14" Type="http://schemas.openxmlformats.org/officeDocument/2006/relationships/customXml" Target="../ink/ink2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customXml" Target="../ink/ink234.xml"/><Relationship Id="rId13" Type="http://schemas.openxmlformats.org/officeDocument/2006/relationships/image" Target="../media/image240.emf"/><Relationship Id="rId3" Type="http://schemas.openxmlformats.org/officeDocument/2006/relationships/image" Target="../media/image235.emf"/><Relationship Id="rId7" Type="http://schemas.openxmlformats.org/officeDocument/2006/relationships/image" Target="../media/image237.emf"/><Relationship Id="rId12" Type="http://schemas.openxmlformats.org/officeDocument/2006/relationships/customXml" Target="../ink/ink236.xml"/><Relationship Id="rId2" Type="http://schemas.openxmlformats.org/officeDocument/2006/relationships/customXml" Target="../ink/ink231.xml"/><Relationship Id="rId1" Type="http://schemas.openxmlformats.org/officeDocument/2006/relationships/slideLayout" Target="../slideLayouts/slideLayout2.xml"/><Relationship Id="rId6" Type="http://schemas.openxmlformats.org/officeDocument/2006/relationships/customXml" Target="../ink/ink233.xml"/><Relationship Id="rId11" Type="http://schemas.openxmlformats.org/officeDocument/2006/relationships/image" Target="../media/image239.emf"/><Relationship Id="rId5" Type="http://schemas.openxmlformats.org/officeDocument/2006/relationships/image" Target="../media/image236.emf"/><Relationship Id="rId15" Type="http://schemas.openxmlformats.org/officeDocument/2006/relationships/image" Target="../media/image241.emf"/><Relationship Id="rId10" Type="http://schemas.openxmlformats.org/officeDocument/2006/relationships/customXml" Target="../ink/ink235.xml"/><Relationship Id="rId4" Type="http://schemas.openxmlformats.org/officeDocument/2006/relationships/customXml" Target="../ink/ink232.xml"/><Relationship Id="rId9" Type="http://schemas.openxmlformats.org/officeDocument/2006/relationships/image" Target="../media/image238.emf"/><Relationship Id="rId14" Type="http://schemas.openxmlformats.org/officeDocument/2006/relationships/customXml" Target="../ink/ink2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customXml" Target="../ink/ink241.xml"/><Relationship Id="rId13" Type="http://schemas.openxmlformats.org/officeDocument/2006/relationships/image" Target="../media/image247.emf"/><Relationship Id="rId18" Type="http://schemas.openxmlformats.org/officeDocument/2006/relationships/customXml" Target="../ink/ink246.xml"/><Relationship Id="rId26" Type="http://schemas.openxmlformats.org/officeDocument/2006/relationships/customXml" Target="../ink/ink250.xml"/><Relationship Id="rId3" Type="http://schemas.openxmlformats.org/officeDocument/2006/relationships/image" Target="../media/image242.emf"/><Relationship Id="rId21" Type="http://schemas.openxmlformats.org/officeDocument/2006/relationships/image" Target="../media/image251.emf"/><Relationship Id="rId7" Type="http://schemas.openxmlformats.org/officeDocument/2006/relationships/image" Target="../media/image244.emf"/><Relationship Id="rId12" Type="http://schemas.openxmlformats.org/officeDocument/2006/relationships/customXml" Target="../ink/ink243.xml"/><Relationship Id="rId17" Type="http://schemas.openxmlformats.org/officeDocument/2006/relationships/image" Target="../media/image249.emf"/><Relationship Id="rId25" Type="http://schemas.openxmlformats.org/officeDocument/2006/relationships/image" Target="../media/image253.emf"/><Relationship Id="rId2" Type="http://schemas.openxmlformats.org/officeDocument/2006/relationships/customXml" Target="../ink/ink238.xml"/><Relationship Id="rId16" Type="http://schemas.openxmlformats.org/officeDocument/2006/relationships/customXml" Target="../ink/ink245.xml"/><Relationship Id="rId20" Type="http://schemas.openxmlformats.org/officeDocument/2006/relationships/customXml" Target="../ink/ink247.xml"/><Relationship Id="rId1" Type="http://schemas.openxmlformats.org/officeDocument/2006/relationships/slideLayout" Target="../slideLayouts/slideLayout2.xml"/><Relationship Id="rId6" Type="http://schemas.openxmlformats.org/officeDocument/2006/relationships/customXml" Target="../ink/ink240.xml"/><Relationship Id="rId11" Type="http://schemas.openxmlformats.org/officeDocument/2006/relationships/image" Target="../media/image246.emf"/><Relationship Id="rId24" Type="http://schemas.openxmlformats.org/officeDocument/2006/relationships/customXml" Target="../ink/ink249.xml"/><Relationship Id="rId5" Type="http://schemas.openxmlformats.org/officeDocument/2006/relationships/image" Target="../media/image243.emf"/><Relationship Id="rId15" Type="http://schemas.openxmlformats.org/officeDocument/2006/relationships/image" Target="../media/image248.emf"/><Relationship Id="rId23" Type="http://schemas.openxmlformats.org/officeDocument/2006/relationships/image" Target="../media/image252.emf"/><Relationship Id="rId10" Type="http://schemas.openxmlformats.org/officeDocument/2006/relationships/customXml" Target="../ink/ink242.xml"/><Relationship Id="rId19" Type="http://schemas.openxmlformats.org/officeDocument/2006/relationships/image" Target="../media/image250.emf"/><Relationship Id="rId4" Type="http://schemas.openxmlformats.org/officeDocument/2006/relationships/customXml" Target="../ink/ink239.xml"/><Relationship Id="rId9" Type="http://schemas.openxmlformats.org/officeDocument/2006/relationships/image" Target="../media/image245.emf"/><Relationship Id="rId14" Type="http://schemas.openxmlformats.org/officeDocument/2006/relationships/customXml" Target="../ink/ink244.xml"/><Relationship Id="rId22" Type="http://schemas.openxmlformats.org/officeDocument/2006/relationships/customXml" Target="../ink/ink248.xml"/><Relationship Id="rId27" Type="http://schemas.openxmlformats.org/officeDocument/2006/relationships/image" Target="../media/image254.emf"/></Relationships>
</file>

<file path=ppt/slides/_rels/slide85.xml.rels><?xml version="1.0" encoding="UTF-8" standalone="yes"?>
<Relationships xmlns="http://schemas.openxmlformats.org/package/2006/relationships"><Relationship Id="rId3" Type="http://schemas.openxmlformats.org/officeDocument/2006/relationships/image" Target="../media/image255.emf"/><Relationship Id="rId2" Type="http://schemas.openxmlformats.org/officeDocument/2006/relationships/customXml" Target="../ink/ink2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customXml" Target="../ink/ink255.xml"/><Relationship Id="rId13" Type="http://schemas.openxmlformats.org/officeDocument/2006/relationships/image" Target="../media/image261.emf"/><Relationship Id="rId3" Type="http://schemas.openxmlformats.org/officeDocument/2006/relationships/image" Target="../media/image256.emf"/><Relationship Id="rId7" Type="http://schemas.openxmlformats.org/officeDocument/2006/relationships/image" Target="../media/image258.emf"/><Relationship Id="rId12" Type="http://schemas.openxmlformats.org/officeDocument/2006/relationships/customXml" Target="../ink/ink257.xml"/><Relationship Id="rId2" Type="http://schemas.openxmlformats.org/officeDocument/2006/relationships/customXml" Target="../ink/ink252.xml"/><Relationship Id="rId1" Type="http://schemas.openxmlformats.org/officeDocument/2006/relationships/slideLayout" Target="../slideLayouts/slideLayout2.xml"/><Relationship Id="rId6" Type="http://schemas.openxmlformats.org/officeDocument/2006/relationships/customXml" Target="../ink/ink254.xml"/><Relationship Id="rId11" Type="http://schemas.openxmlformats.org/officeDocument/2006/relationships/image" Target="../media/image260.emf"/><Relationship Id="rId5" Type="http://schemas.openxmlformats.org/officeDocument/2006/relationships/image" Target="../media/image257.emf"/><Relationship Id="rId10" Type="http://schemas.openxmlformats.org/officeDocument/2006/relationships/customXml" Target="../ink/ink256.xml"/><Relationship Id="rId4" Type="http://schemas.openxmlformats.org/officeDocument/2006/relationships/customXml" Target="../ink/ink253.xml"/><Relationship Id="rId9" Type="http://schemas.openxmlformats.org/officeDocument/2006/relationships/image" Target="../media/image259.emf"/></Relationships>
</file>

<file path=ppt/slides/_rels/slide87.xml.rels><?xml version="1.0" encoding="UTF-8" standalone="yes"?>
<Relationships xmlns="http://schemas.openxmlformats.org/package/2006/relationships"><Relationship Id="rId8" Type="http://schemas.openxmlformats.org/officeDocument/2006/relationships/customXml" Target="../ink/ink261.xml"/><Relationship Id="rId13" Type="http://schemas.openxmlformats.org/officeDocument/2006/relationships/image" Target="../media/image267.emf"/><Relationship Id="rId18" Type="http://schemas.openxmlformats.org/officeDocument/2006/relationships/customXml" Target="../ink/ink266.xml"/><Relationship Id="rId3" Type="http://schemas.openxmlformats.org/officeDocument/2006/relationships/image" Target="../media/image262.emf"/><Relationship Id="rId21" Type="http://schemas.openxmlformats.org/officeDocument/2006/relationships/image" Target="../media/image271.emf"/><Relationship Id="rId7" Type="http://schemas.openxmlformats.org/officeDocument/2006/relationships/image" Target="../media/image264.emf"/><Relationship Id="rId12" Type="http://schemas.openxmlformats.org/officeDocument/2006/relationships/customXml" Target="../ink/ink263.xml"/><Relationship Id="rId17" Type="http://schemas.openxmlformats.org/officeDocument/2006/relationships/image" Target="../media/image269.emf"/><Relationship Id="rId25" Type="http://schemas.openxmlformats.org/officeDocument/2006/relationships/image" Target="../media/image273.emf"/><Relationship Id="rId2" Type="http://schemas.openxmlformats.org/officeDocument/2006/relationships/customXml" Target="../ink/ink258.xml"/><Relationship Id="rId16" Type="http://schemas.openxmlformats.org/officeDocument/2006/relationships/customXml" Target="../ink/ink265.xml"/><Relationship Id="rId20" Type="http://schemas.openxmlformats.org/officeDocument/2006/relationships/customXml" Target="../ink/ink267.xml"/><Relationship Id="rId1" Type="http://schemas.openxmlformats.org/officeDocument/2006/relationships/slideLayout" Target="../slideLayouts/slideLayout2.xml"/><Relationship Id="rId6" Type="http://schemas.openxmlformats.org/officeDocument/2006/relationships/customXml" Target="../ink/ink260.xml"/><Relationship Id="rId11" Type="http://schemas.openxmlformats.org/officeDocument/2006/relationships/image" Target="../media/image266.emf"/><Relationship Id="rId24" Type="http://schemas.openxmlformats.org/officeDocument/2006/relationships/customXml" Target="../ink/ink269.xml"/><Relationship Id="rId5" Type="http://schemas.openxmlformats.org/officeDocument/2006/relationships/image" Target="../media/image263.emf"/><Relationship Id="rId15" Type="http://schemas.openxmlformats.org/officeDocument/2006/relationships/image" Target="../media/image268.emf"/><Relationship Id="rId23" Type="http://schemas.openxmlformats.org/officeDocument/2006/relationships/image" Target="../media/image272.emf"/><Relationship Id="rId10" Type="http://schemas.openxmlformats.org/officeDocument/2006/relationships/customXml" Target="../ink/ink262.xml"/><Relationship Id="rId19" Type="http://schemas.openxmlformats.org/officeDocument/2006/relationships/image" Target="../media/image270.emf"/><Relationship Id="rId4" Type="http://schemas.openxmlformats.org/officeDocument/2006/relationships/customXml" Target="../ink/ink259.xml"/><Relationship Id="rId9" Type="http://schemas.openxmlformats.org/officeDocument/2006/relationships/image" Target="../media/image265.emf"/><Relationship Id="rId14" Type="http://schemas.openxmlformats.org/officeDocument/2006/relationships/customXml" Target="../ink/ink264.xml"/><Relationship Id="rId22" Type="http://schemas.openxmlformats.org/officeDocument/2006/relationships/customXml" Target="../ink/ink268.xml"/></Relationships>
</file>

<file path=ppt/slides/_rels/slide88.xml.rels><?xml version="1.0" encoding="UTF-8" standalone="yes"?>
<Relationships xmlns="http://schemas.openxmlformats.org/package/2006/relationships"><Relationship Id="rId3" Type="http://schemas.openxmlformats.org/officeDocument/2006/relationships/image" Target="../media/image274.emf"/><Relationship Id="rId2" Type="http://schemas.openxmlformats.org/officeDocument/2006/relationships/customXml" Target="../ink/ink2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5" Type="http://schemas.openxmlformats.org/officeDocument/2006/relationships/image" Target="../media/image40.emf"/><Relationship Id="rId4" Type="http://schemas.openxmlformats.org/officeDocument/2006/relationships/customXml" Target="../ink/ink33.xml"/></Relationships>
</file>

<file path=ppt/slides/_rels/slide90.xml.rels><?xml version="1.0" encoding="UTF-8" standalone="yes"?>
<Relationships xmlns="http://schemas.openxmlformats.org/package/2006/relationships"><Relationship Id="rId8" Type="http://schemas.openxmlformats.org/officeDocument/2006/relationships/customXml" Target="../ink/ink274.xml"/><Relationship Id="rId13" Type="http://schemas.openxmlformats.org/officeDocument/2006/relationships/image" Target="../media/image280.emf"/><Relationship Id="rId18" Type="http://schemas.openxmlformats.org/officeDocument/2006/relationships/customXml" Target="../ink/ink279.xml"/><Relationship Id="rId3" Type="http://schemas.openxmlformats.org/officeDocument/2006/relationships/image" Target="../media/image275.emf"/><Relationship Id="rId21" Type="http://schemas.openxmlformats.org/officeDocument/2006/relationships/image" Target="../media/image284.emf"/><Relationship Id="rId7" Type="http://schemas.openxmlformats.org/officeDocument/2006/relationships/image" Target="../media/image277.emf"/><Relationship Id="rId12" Type="http://schemas.openxmlformats.org/officeDocument/2006/relationships/customXml" Target="../ink/ink276.xml"/><Relationship Id="rId17" Type="http://schemas.openxmlformats.org/officeDocument/2006/relationships/image" Target="../media/image282.emf"/><Relationship Id="rId2" Type="http://schemas.openxmlformats.org/officeDocument/2006/relationships/customXml" Target="../ink/ink271.xml"/><Relationship Id="rId16" Type="http://schemas.openxmlformats.org/officeDocument/2006/relationships/customXml" Target="../ink/ink278.xml"/><Relationship Id="rId20" Type="http://schemas.openxmlformats.org/officeDocument/2006/relationships/customXml" Target="../ink/ink280.xml"/><Relationship Id="rId1" Type="http://schemas.openxmlformats.org/officeDocument/2006/relationships/slideLayout" Target="../slideLayouts/slideLayout2.xml"/><Relationship Id="rId6" Type="http://schemas.openxmlformats.org/officeDocument/2006/relationships/customXml" Target="../ink/ink273.xml"/><Relationship Id="rId11" Type="http://schemas.openxmlformats.org/officeDocument/2006/relationships/image" Target="../media/image279.emf"/><Relationship Id="rId5" Type="http://schemas.openxmlformats.org/officeDocument/2006/relationships/image" Target="../media/image276.emf"/><Relationship Id="rId15" Type="http://schemas.openxmlformats.org/officeDocument/2006/relationships/image" Target="../media/image281.emf"/><Relationship Id="rId23" Type="http://schemas.openxmlformats.org/officeDocument/2006/relationships/image" Target="../media/image285.emf"/><Relationship Id="rId10" Type="http://schemas.openxmlformats.org/officeDocument/2006/relationships/customXml" Target="../ink/ink275.xml"/><Relationship Id="rId19" Type="http://schemas.openxmlformats.org/officeDocument/2006/relationships/image" Target="../media/image283.emf"/><Relationship Id="rId4" Type="http://schemas.openxmlformats.org/officeDocument/2006/relationships/customXml" Target="../ink/ink272.xml"/><Relationship Id="rId9" Type="http://schemas.openxmlformats.org/officeDocument/2006/relationships/image" Target="../media/image278.emf"/><Relationship Id="rId14" Type="http://schemas.openxmlformats.org/officeDocument/2006/relationships/customXml" Target="../ink/ink277.xml"/><Relationship Id="rId22" Type="http://schemas.openxmlformats.org/officeDocument/2006/relationships/customXml" Target="../ink/ink28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customXml" Target="../ink/ink285.xml"/><Relationship Id="rId3" Type="http://schemas.openxmlformats.org/officeDocument/2006/relationships/image" Target="../media/image286.emf"/><Relationship Id="rId7" Type="http://schemas.openxmlformats.org/officeDocument/2006/relationships/image" Target="../media/image288.emf"/><Relationship Id="rId2" Type="http://schemas.openxmlformats.org/officeDocument/2006/relationships/customXml" Target="../ink/ink282.xml"/><Relationship Id="rId1" Type="http://schemas.openxmlformats.org/officeDocument/2006/relationships/slideLayout" Target="../slideLayouts/slideLayout2.xml"/><Relationship Id="rId6" Type="http://schemas.openxmlformats.org/officeDocument/2006/relationships/customXml" Target="../ink/ink284.xml"/><Relationship Id="rId5" Type="http://schemas.openxmlformats.org/officeDocument/2006/relationships/image" Target="../media/image287.emf"/><Relationship Id="rId4" Type="http://schemas.openxmlformats.org/officeDocument/2006/relationships/customXml" Target="../ink/ink283.xml"/><Relationship Id="rId9" Type="http://schemas.openxmlformats.org/officeDocument/2006/relationships/image" Target="../media/image289.emf"/></Relationships>
</file>

<file path=ppt/slides/_rels/slide93.xml.rels><?xml version="1.0" encoding="UTF-8" standalone="yes"?>
<Relationships xmlns="http://schemas.openxmlformats.org/package/2006/relationships"><Relationship Id="rId3" Type="http://schemas.openxmlformats.org/officeDocument/2006/relationships/image" Target="../media/image290.emf"/><Relationship Id="rId2" Type="http://schemas.openxmlformats.org/officeDocument/2006/relationships/customXml" Target="../ink/ink28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customXml" Target="../ink/ink290.xml"/><Relationship Id="rId13" Type="http://schemas.openxmlformats.org/officeDocument/2006/relationships/image" Target="../media/image296.emf"/><Relationship Id="rId3" Type="http://schemas.openxmlformats.org/officeDocument/2006/relationships/image" Target="../media/image291.emf"/><Relationship Id="rId7" Type="http://schemas.openxmlformats.org/officeDocument/2006/relationships/image" Target="../media/image293.emf"/><Relationship Id="rId12" Type="http://schemas.openxmlformats.org/officeDocument/2006/relationships/customXml" Target="../ink/ink292.xml"/><Relationship Id="rId2" Type="http://schemas.openxmlformats.org/officeDocument/2006/relationships/customXml" Target="../ink/ink287.xml"/><Relationship Id="rId1" Type="http://schemas.openxmlformats.org/officeDocument/2006/relationships/slideLayout" Target="../slideLayouts/slideLayout2.xml"/><Relationship Id="rId6" Type="http://schemas.openxmlformats.org/officeDocument/2006/relationships/customXml" Target="../ink/ink289.xml"/><Relationship Id="rId11" Type="http://schemas.openxmlformats.org/officeDocument/2006/relationships/image" Target="../media/image295.emf"/><Relationship Id="rId5" Type="http://schemas.openxmlformats.org/officeDocument/2006/relationships/image" Target="../media/image292.emf"/><Relationship Id="rId10" Type="http://schemas.openxmlformats.org/officeDocument/2006/relationships/customXml" Target="../ink/ink291.xml"/><Relationship Id="rId4" Type="http://schemas.openxmlformats.org/officeDocument/2006/relationships/customXml" Target="../ink/ink288.xml"/><Relationship Id="rId9" Type="http://schemas.openxmlformats.org/officeDocument/2006/relationships/image" Target="../media/image294.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customXml" Target="../ink/ink296.xml"/><Relationship Id="rId3" Type="http://schemas.openxmlformats.org/officeDocument/2006/relationships/image" Target="../media/image297.emf"/><Relationship Id="rId7" Type="http://schemas.openxmlformats.org/officeDocument/2006/relationships/image" Target="../media/image299.emf"/><Relationship Id="rId2" Type="http://schemas.openxmlformats.org/officeDocument/2006/relationships/customXml" Target="../ink/ink293.xml"/><Relationship Id="rId1" Type="http://schemas.openxmlformats.org/officeDocument/2006/relationships/slideLayout" Target="../slideLayouts/slideLayout2.xml"/><Relationship Id="rId6" Type="http://schemas.openxmlformats.org/officeDocument/2006/relationships/customXml" Target="../ink/ink295.xml"/><Relationship Id="rId11" Type="http://schemas.openxmlformats.org/officeDocument/2006/relationships/image" Target="../media/image301.emf"/><Relationship Id="rId5" Type="http://schemas.openxmlformats.org/officeDocument/2006/relationships/image" Target="../media/image298.emf"/><Relationship Id="rId10" Type="http://schemas.openxmlformats.org/officeDocument/2006/relationships/customXml" Target="../ink/ink297.xml"/><Relationship Id="rId4" Type="http://schemas.openxmlformats.org/officeDocument/2006/relationships/customXml" Target="../ink/ink294.xml"/><Relationship Id="rId9" Type="http://schemas.openxmlformats.org/officeDocument/2006/relationships/image" Target="../media/image300.emf"/></Relationships>
</file>

<file path=ppt/slides/_rels/slide97.xml.rels><?xml version="1.0" encoding="UTF-8" standalone="yes"?>
<Relationships xmlns="http://schemas.openxmlformats.org/package/2006/relationships"><Relationship Id="rId3" Type="http://schemas.openxmlformats.org/officeDocument/2006/relationships/image" Target="../media/image302.emf"/><Relationship Id="rId2" Type="http://schemas.openxmlformats.org/officeDocument/2006/relationships/customXml" Target="../ink/ink29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customXml" Target="../ink/ink302.xml"/><Relationship Id="rId3" Type="http://schemas.openxmlformats.org/officeDocument/2006/relationships/image" Target="../media/image303.emf"/><Relationship Id="rId7" Type="http://schemas.openxmlformats.org/officeDocument/2006/relationships/image" Target="../media/image305.emf"/><Relationship Id="rId2" Type="http://schemas.openxmlformats.org/officeDocument/2006/relationships/customXml" Target="../ink/ink299.xml"/><Relationship Id="rId1" Type="http://schemas.openxmlformats.org/officeDocument/2006/relationships/slideLayout" Target="../slideLayouts/slideLayout2.xml"/><Relationship Id="rId6" Type="http://schemas.openxmlformats.org/officeDocument/2006/relationships/customXml" Target="../ink/ink301.xml"/><Relationship Id="rId5" Type="http://schemas.openxmlformats.org/officeDocument/2006/relationships/image" Target="../media/image304.emf"/><Relationship Id="rId4" Type="http://schemas.openxmlformats.org/officeDocument/2006/relationships/customXml" Target="../ink/ink300.xml"/><Relationship Id="rId9" Type="http://schemas.openxmlformats.org/officeDocument/2006/relationships/image" Target="../media/image306.emf"/></Relationships>
</file>

<file path=ppt/slides/_rels/slide99.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image" Target="../media/image307.emf"/><Relationship Id="rId7" Type="http://schemas.openxmlformats.org/officeDocument/2006/relationships/image" Target="../media/image309.emf"/><Relationship Id="rId2" Type="http://schemas.openxmlformats.org/officeDocument/2006/relationships/customXml" Target="../ink/ink303.xml"/><Relationship Id="rId1" Type="http://schemas.openxmlformats.org/officeDocument/2006/relationships/slideLayout" Target="../slideLayouts/slideLayout2.xml"/><Relationship Id="rId6" Type="http://schemas.openxmlformats.org/officeDocument/2006/relationships/customXml" Target="../ink/ink305.xml"/><Relationship Id="rId11" Type="http://schemas.openxmlformats.org/officeDocument/2006/relationships/image" Target="../media/image311.emf"/><Relationship Id="rId5" Type="http://schemas.openxmlformats.org/officeDocument/2006/relationships/image" Target="../media/image308.emf"/><Relationship Id="rId10" Type="http://schemas.openxmlformats.org/officeDocument/2006/relationships/customXml" Target="../ink/ink307.xml"/><Relationship Id="rId4" Type="http://schemas.openxmlformats.org/officeDocument/2006/relationships/customXml" Target="../ink/ink304.xml"/><Relationship Id="rId9" Type="http://schemas.openxmlformats.org/officeDocument/2006/relationships/image" Target="../media/image3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雯旭\Desktop\底.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5384"/>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9"/>
          <p:cNvSpPr>
            <a:spLocks noGrp="1"/>
          </p:cNvSpPr>
          <p:nvPr>
            <p:ph type="ctrTitle"/>
          </p:nvPr>
        </p:nvSpPr>
        <p:spPr>
          <a:xfrm>
            <a:off x="611560" y="2606731"/>
            <a:ext cx="7920880" cy="1319628"/>
          </a:xfrm>
        </p:spPr>
        <p:txBody>
          <a:bodyPr>
            <a:normAutofit/>
          </a:bodyPr>
          <a:lstStyle/>
          <a:p>
            <a:r>
              <a:rPr lang="en-US" altLang="zh-CN" sz="3600" b="1" dirty="0"/>
              <a:t>GRE</a:t>
            </a:r>
            <a:r>
              <a:rPr lang="zh-CN" altLang="en-US" sz="3600" b="1" dirty="0"/>
              <a:t>镇考机经词串讲班（上）</a:t>
            </a:r>
            <a:endParaRPr lang="en-US" altLang="zh-CN" sz="3600" b="1" dirty="0"/>
          </a:p>
        </p:txBody>
      </p:sp>
      <p:sp>
        <p:nvSpPr>
          <p:cNvPr id="2050" name="副标题 2"/>
          <p:cNvSpPr>
            <a:spLocks noGrp="1"/>
          </p:cNvSpPr>
          <p:nvPr>
            <p:ph type="subTitle" idx="1"/>
          </p:nvPr>
        </p:nvSpPr>
        <p:spPr>
          <a:xfrm>
            <a:off x="2915816" y="4260412"/>
            <a:ext cx="3240360" cy="824919"/>
          </a:xfrm>
        </p:spPr>
        <p:txBody>
          <a:bodyPr>
            <a:normAutofit fontScale="92500" lnSpcReduction="10000"/>
          </a:bodyPr>
          <a:lstStyle/>
          <a:p>
            <a:r>
              <a:rPr lang="zh-CN" altLang="en-US" dirty="0"/>
              <a:t>主讲：张巍</a:t>
            </a:r>
            <a:endParaRPr lang="en-US" altLang="zh-CN" dirty="0"/>
          </a:p>
          <a:p>
            <a:r>
              <a:rPr lang="zh-CN" altLang="en-US" dirty="0"/>
              <a:t>微信公众号：张巍老师</a:t>
            </a:r>
            <a:endParaRPr lang="en-US" altLang="zh-CN" dirty="0"/>
          </a:p>
        </p:txBody>
      </p:sp>
      <p:pic>
        <p:nvPicPr>
          <p:cNvPr id="1027" name="Picture 3" descr="C:\雯旭\1.品牌库资料\2.VI资料\考满分logo域名修改\png\考满分logo域名修改-横.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196752"/>
            <a:ext cx="361022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32931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谄媚，拍马屁</a:t>
            </a:r>
          </a:p>
        </p:txBody>
      </p:sp>
      <p:sp>
        <p:nvSpPr>
          <p:cNvPr id="3" name="内容占位符 2"/>
          <p:cNvSpPr>
            <a:spLocks noGrp="1"/>
          </p:cNvSpPr>
          <p:nvPr>
            <p:ph idx="1"/>
          </p:nvPr>
        </p:nvSpPr>
        <p:spPr>
          <a:xfrm>
            <a:off x="822959" y="1845734"/>
            <a:ext cx="7997513" cy="4463586"/>
          </a:xfrm>
        </p:spPr>
        <p:txBody>
          <a:bodyPr/>
          <a:lstStyle/>
          <a:p>
            <a:endParaRPr lang="en-US" altLang="zh-CN" dirty="0"/>
          </a:p>
          <a:p>
            <a:endParaRPr lang="en-US" altLang="zh-CN" dirty="0"/>
          </a:p>
          <a:p>
            <a:r>
              <a:rPr lang="en-US" altLang="zh-CN" dirty="0"/>
              <a:t>adulation-adulate</a:t>
            </a:r>
          </a:p>
          <a:p>
            <a:r>
              <a:rPr lang="en-US" altLang="zh-CN" dirty="0"/>
              <a:t>flattery-flatter</a:t>
            </a:r>
            <a:r>
              <a:rPr lang="zh-CN" altLang="en-US" dirty="0"/>
              <a:t>（服了，头）</a:t>
            </a:r>
            <a:endParaRPr lang="en-US" altLang="zh-CN" dirty="0"/>
          </a:p>
          <a:p>
            <a:r>
              <a:rPr lang="en-US" altLang="zh-CN" dirty="0"/>
              <a:t>sycophancy-sycophantic</a:t>
            </a:r>
            <a:r>
              <a:rPr lang="zh-CN" altLang="en-US" dirty="0"/>
              <a:t>（三个粉丝）</a:t>
            </a:r>
            <a:endParaRPr lang="en-US" altLang="zh-CN" dirty="0"/>
          </a:p>
          <a:p>
            <a:r>
              <a:rPr lang="en-US" altLang="zh-CN" dirty="0"/>
              <a:t>fawn</a:t>
            </a:r>
            <a:r>
              <a:rPr lang="zh-CN" altLang="en-US" dirty="0"/>
              <a:t>（幼鹿）</a:t>
            </a:r>
            <a:endParaRPr lang="en-US" altLang="zh-CN" dirty="0"/>
          </a:p>
          <a:p>
            <a:r>
              <a:rPr lang="en-US" altLang="zh-CN" dirty="0"/>
              <a:t>toady-toad</a:t>
            </a:r>
            <a:r>
              <a:rPr lang="zh-CN" altLang="en-US" dirty="0"/>
              <a:t>（癞蛤蟆）</a:t>
            </a:r>
            <a:endParaRPr lang="en-US" altLang="zh-CN" dirty="0"/>
          </a:p>
          <a:p>
            <a:endParaRPr lang="en-US" altLang="zh-CN" dirty="0"/>
          </a:p>
          <a:p>
            <a:endParaRPr lang="en-US" altLang="zh-CN" dirty="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214" y="2636912"/>
            <a:ext cx="3445725" cy="2944529"/>
          </a:xfrm>
          <a:prstGeom prst="rect">
            <a:avLst/>
          </a:prstGeom>
        </p:spPr>
        <p:style>
          <a:lnRef idx="2">
            <a:schemeClr val="dk1">
              <a:shade val="50000"/>
            </a:schemeClr>
          </a:lnRef>
          <a:fillRef idx="1">
            <a:schemeClr val="dk1"/>
          </a:fillRef>
          <a:effectRef idx="0">
            <a:schemeClr val="dk1"/>
          </a:effectRef>
          <a:fontRef idx="minor">
            <a:schemeClr val="lt1"/>
          </a:fontRef>
        </p:style>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E7094FC7-D25B-4BCE-BE3F-3D933BD96774}"/>
                  </a:ext>
                </a:extLst>
              </p14:cNvPr>
              <p14:cNvContentPartPr/>
              <p14:nvPr/>
            </p14:nvContentPartPr>
            <p14:xfrm>
              <a:off x="857520" y="3378240"/>
              <a:ext cx="1422720" cy="108360"/>
            </p14:xfrm>
          </p:contentPart>
        </mc:Choice>
        <mc:Fallback xmlns="">
          <p:pic>
            <p:nvPicPr>
              <p:cNvPr id="5" name="墨迹 4">
                <a:extLst>
                  <a:ext uri="{FF2B5EF4-FFF2-40B4-BE49-F238E27FC236}">
                    <a16:creationId xmlns:a16="http://schemas.microsoft.com/office/drawing/2014/main" id="{E7094FC7-D25B-4BCE-BE3F-3D933BD96774}"/>
                  </a:ext>
                </a:extLst>
              </p:cNvPr>
              <p:cNvPicPr/>
              <p:nvPr/>
            </p:nvPicPr>
            <p:blipFill>
              <a:blip r:embed="rId4"/>
              <a:stretch>
                <a:fillRect/>
              </a:stretch>
            </p:blipFill>
            <p:spPr>
              <a:xfrm>
                <a:off x="841680" y="3314880"/>
                <a:ext cx="1454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E1CAF2E9-6B66-4752-BB03-8BD938026FAE}"/>
                  </a:ext>
                </a:extLst>
              </p14:cNvPr>
              <p14:cNvContentPartPr/>
              <p14:nvPr/>
            </p14:nvContentPartPr>
            <p14:xfrm>
              <a:off x="901800" y="3746520"/>
              <a:ext cx="2591280" cy="368640"/>
            </p14:xfrm>
          </p:contentPart>
        </mc:Choice>
        <mc:Fallback xmlns="">
          <p:pic>
            <p:nvPicPr>
              <p:cNvPr id="6" name="墨迹 5">
                <a:extLst>
                  <a:ext uri="{FF2B5EF4-FFF2-40B4-BE49-F238E27FC236}">
                    <a16:creationId xmlns:a16="http://schemas.microsoft.com/office/drawing/2014/main" id="{E1CAF2E9-6B66-4752-BB03-8BD938026FAE}"/>
                  </a:ext>
                </a:extLst>
              </p:cNvPr>
              <p:cNvPicPr/>
              <p:nvPr/>
            </p:nvPicPr>
            <p:blipFill>
              <a:blip r:embed="rId6"/>
              <a:stretch>
                <a:fillRect/>
              </a:stretch>
            </p:blipFill>
            <p:spPr>
              <a:xfrm>
                <a:off x="885960" y="3683160"/>
                <a:ext cx="262260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968483E5-0EA5-4473-9D1B-8B5CA0FC7EA6}"/>
                  </a:ext>
                </a:extLst>
              </p14:cNvPr>
              <p14:cNvContentPartPr/>
              <p14:nvPr/>
            </p14:nvContentPartPr>
            <p14:xfrm>
              <a:off x="927360" y="3740040"/>
              <a:ext cx="2590920" cy="197280"/>
            </p14:xfrm>
          </p:contentPart>
        </mc:Choice>
        <mc:Fallback xmlns="">
          <p:pic>
            <p:nvPicPr>
              <p:cNvPr id="7" name="墨迹 6">
                <a:extLst>
                  <a:ext uri="{FF2B5EF4-FFF2-40B4-BE49-F238E27FC236}">
                    <a16:creationId xmlns:a16="http://schemas.microsoft.com/office/drawing/2014/main" id="{968483E5-0EA5-4473-9D1B-8B5CA0FC7EA6}"/>
                  </a:ext>
                </a:extLst>
              </p:cNvPr>
              <p:cNvPicPr/>
              <p:nvPr/>
            </p:nvPicPr>
            <p:blipFill>
              <a:blip r:embed="rId8"/>
              <a:stretch>
                <a:fillRect/>
              </a:stretch>
            </p:blipFill>
            <p:spPr>
              <a:xfrm>
                <a:off x="911520" y="3676680"/>
                <a:ext cx="262224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8E69DD62-FF85-4E2C-B377-00E937C0F1C9}"/>
                  </a:ext>
                </a:extLst>
              </p14:cNvPr>
              <p14:cNvContentPartPr/>
              <p14:nvPr/>
            </p14:nvContentPartPr>
            <p14:xfrm>
              <a:off x="673200" y="3238560"/>
              <a:ext cx="1594080" cy="260640"/>
            </p14:xfrm>
          </p:contentPart>
        </mc:Choice>
        <mc:Fallback xmlns="">
          <p:pic>
            <p:nvPicPr>
              <p:cNvPr id="8" name="墨迹 7">
                <a:extLst>
                  <a:ext uri="{FF2B5EF4-FFF2-40B4-BE49-F238E27FC236}">
                    <a16:creationId xmlns:a16="http://schemas.microsoft.com/office/drawing/2014/main" id="{8E69DD62-FF85-4E2C-B377-00E937C0F1C9}"/>
                  </a:ext>
                </a:extLst>
              </p:cNvPr>
              <p:cNvPicPr/>
              <p:nvPr/>
            </p:nvPicPr>
            <p:blipFill>
              <a:blip r:embed="rId10"/>
              <a:stretch>
                <a:fillRect/>
              </a:stretch>
            </p:blipFill>
            <p:spPr>
              <a:xfrm>
                <a:off x="657360" y="3175200"/>
                <a:ext cx="16254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38DBB58B-55EC-487F-87E1-1E40D3A26404}"/>
                  </a:ext>
                </a:extLst>
              </p14:cNvPr>
              <p14:cNvContentPartPr/>
              <p14:nvPr/>
            </p14:nvContentPartPr>
            <p14:xfrm>
              <a:off x="978120" y="3708360"/>
              <a:ext cx="2375280" cy="146520"/>
            </p14:xfrm>
          </p:contentPart>
        </mc:Choice>
        <mc:Fallback xmlns="">
          <p:pic>
            <p:nvPicPr>
              <p:cNvPr id="9" name="墨迹 8">
                <a:extLst>
                  <a:ext uri="{FF2B5EF4-FFF2-40B4-BE49-F238E27FC236}">
                    <a16:creationId xmlns:a16="http://schemas.microsoft.com/office/drawing/2014/main" id="{38DBB58B-55EC-487F-87E1-1E40D3A26404}"/>
                  </a:ext>
                </a:extLst>
              </p:cNvPr>
              <p:cNvPicPr/>
              <p:nvPr/>
            </p:nvPicPr>
            <p:blipFill>
              <a:blip r:embed="rId12"/>
              <a:stretch>
                <a:fillRect/>
              </a:stretch>
            </p:blipFill>
            <p:spPr>
              <a:xfrm>
                <a:off x="962280" y="3645000"/>
                <a:ext cx="240660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F9E03CA7-F4EF-4055-BD9F-7924E3252FDD}"/>
                  </a:ext>
                </a:extLst>
              </p14:cNvPr>
              <p14:cNvContentPartPr/>
              <p14:nvPr/>
            </p14:nvContentPartPr>
            <p14:xfrm>
              <a:off x="1873440" y="3848040"/>
              <a:ext cx="641520" cy="51120"/>
            </p14:xfrm>
          </p:contentPart>
        </mc:Choice>
        <mc:Fallback xmlns="">
          <p:pic>
            <p:nvPicPr>
              <p:cNvPr id="10" name="墨迹 9">
                <a:extLst>
                  <a:ext uri="{FF2B5EF4-FFF2-40B4-BE49-F238E27FC236}">
                    <a16:creationId xmlns:a16="http://schemas.microsoft.com/office/drawing/2014/main" id="{F9E03CA7-F4EF-4055-BD9F-7924E3252FDD}"/>
                  </a:ext>
                </a:extLst>
              </p:cNvPr>
              <p:cNvPicPr/>
              <p:nvPr/>
            </p:nvPicPr>
            <p:blipFill>
              <a:blip r:embed="rId14"/>
              <a:stretch>
                <a:fillRect/>
              </a:stretch>
            </p:blipFill>
            <p:spPr>
              <a:xfrm>
                <a:off x="1857600" y="3784680"/>
                <a:ext cx="6728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775EE808-99BB-41FA-B7E4-07354509FBFC}"/>
                  </a:ext>
                </a:extLst>
              </p14:cNvPr>
              <p14:cNvContentPartPr/>
              <p14:nvPr/>
            </p14:nvContentPartPr>
            <p14:xfrm>
              <a:off x="-139680" y="2133720"/>
              <a:ext cx="5360040" cy="3098880"/>
            </p14:xfrm>
          </p:contentPart>
        </mc:Choice>
        <mc:Fallback xmlns="">
          <p:pic>
            <p:nvPicPr>
              <p:cNvPr id="11" name="墨迹 10">
                <a:extLst>
                  <a:ext uri="{FF2B5EF4-FFF2-40B4-BE49-F238E27FC236}">
                    <a16:creationId xmlns:a16="http://schemas.microsoft.com/office/drawing/2014/main" id="{775EE808-99BB-41FA-B7E4-07354509FBFC}"/>
                  </a:ext>
                </a:extLst>
              </p:cNvPr>
              <p:cNvPicPr/>
              <p:nvPr/>
            </p:nvPicPr>
            <p:blipFill>
              <a:blip r:embed="rId16"/>
              <a:stretch>
                <a:fillRect/>
              </a:stretch>
            </p:blipFill>
            <p:spPr>
              <a:xfrm>
                <a:off x="-155520" y="2070360"/>
                <a:ext cx="5391360" cy="3225600"/>
              </a:xfrm>
              <a:prstGeom prst="rect">
                <a:avLst/>
              </a:prstGeom>
            </p:spPr>
          </p:pic>
        </mc:Fallback>
      </mc:AlternateContent>
    </p:spTree>
    <p:extLst>
      <p:ext uri="{BB962C8B-B14F-4D97-AF65-F5344CB8AC3E}">
        <p14:creationId xmlns:p14="http://schemas.microsoft.com/office/powerpoint/2010/main" val="27208574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晦涩难懂</a:t>
            </a:r>
          </a:p>
        </p:txBody>
      </p:sp>
      <p:sp>
        <p:nvSpPr>
          <p:cNvPr id="3" name="内容占位符 2"/>
          <p:cNvSpPr>
            <a:spLocks noGrp="1"/>
          </p:cNvSpPr>
          <p:nvPr>
            <p:ph idx="1"/>
          </p:nvPr>
        </p:nvSpPr>
        <p:spPr/>
        <p:txBody>
          <a:bodyPr>
            <a:normAutofit fontScale="92500" lnSpcReduction="10000"/>
          </a:bodyPr>
          <a:lstStyle/>
          <a:p>
            <a:r>
              <a:rPr kumimoji="1" lang="en-US" altLang="zh-CN" dirty="0"/>
              <a:t>obscure</a:t>
            </a:r>
          </a:p>
          <a:p>
            <a:r>
              <a:rPr kumimoji="1" lang="en-US" altLang="zh-CN" dirty="0"/>
              <a:t>enigmatic</a:t>
            </a:r>
          </a:p>
          <a:p>
            <a:r>
              <a:rPr kumimoji="1" lang="en-US" altLang="zh-CN" dirty="0"/>
              <a:t>recondite</a:t>
            </a:r>
          </a:p>
          <a:p>
            <a:r>
              <a:rPr kumimoji="1" lang="en-US" altLang="zh-CN" dirty="0"/>
              <a:t>cryptic</a:t>
            </a:r>
          </a:p>
          <a:p>
            <a:r>
              <a:rPr kumimoji="1" lang="en-US" altLang="zh-CN" dirty="0"/>
              <a:t>occult</a:t>
            </a:r>
          </a:p>
          <a:p>
            <a:r>
              <a:rPr kumimoji="1" lang="en-US" altLang="zh-CN" dirty="0"/>
              <a:t>abstruse</a:t>
            </a:r>
          </a:p>
          <a:p>
            <a:r>
              <a:rPr kumimoji="1" lang="en-US" altLang="zh-CN" dirty="0"/>
              <a:t>arcane</a:t>
            </a:r>
          </a:p>
          <a:p>
            <a:r>
              <a:rPr kumimoji="1" lang="en-US" altLang="zh-CN" dirty="0"/>
              <a:t>esoteric</a:t>
            </a:r>
          </a:p>
          <a:p>
            <a:r>
              <a:rPr kumimoji="1" lang="en-US" altLang="zh-CN" dirty="0"/>
              <a:t>hermetic</a:t>
            </a:r>
          </a:p>
          <a:p>
            <a:r>
              <a:rPr kumimoji="1" lang="en-US" altLang="zh-CN" dirty="0"/>
              <a:t>abstract</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D8EB410-9B31-4CE1-8390-3DC7307AF1D8}"/>
                  </a:ext>
                </a:extLst>
              </p14:cNvPr>
              <p14:cNvContentPartPr/>
              <p14:nvPr/>
            </p14:nvContentPartPr>
            <p14:xfrm>
              <a:off x="3372120" y="660240"/>
              <a:ext cx="2794320" cy="336960"/>
            </p14:xfrm>
          </p:contentPart>
        </mc:Choice>
        <mc:Fallback>
          <p:pic>
            <p:nvPicPr>
              <p:cNvPr id="4" name="墨迹 3">
                <a:extLst>
                  <a:ext uri="{FF2B5EF4-FFF2-40B4-BE49-F238E27FC236}">
                    <a16:creationId xmlns:a16="http://schemas.microsoft.com/office/drawing/2014/main" id="{ED8EB410-9B31-4CE1-8390-3DC7307AF1D8}"/>
                  </a:ext>
                </a:extLst>
              </p:cNvPr>
              <p:cNvPicPr/>
              <p:nvPr/>
            </p:nvPicPr>
            <p:blipFill>
              <a:blip r:embed="rId3"/>
              <a:stretch>
                <a:fillRect/>
              </a:stretch>
            </p:blipFill>
            <p:spPr>
              <a:xfrm>
                <a:off x="3356280" y="596880"/>
                <a:ext cx="282564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1582E0FC-4D4D-44FF-8CBE-2936252E8036}"/>
                  </a:ext>
                </a:extLst>
              </p14:cNvPr>
              <p14:cNvContentPartPr/>
              <p14:nvPr/>
            </p14:nvContentPartPr>
            <p14:xfrm>
              <a:off x="3486240" y="507960"/>
              <a:ext cx="2318040" cy="197280"/>
            </p14:xfrm>
          </p:contentPart>
        </mc:Choice>
        <mc:Fallback>
          <p:pic>
            <p:nvPicPr>
              <p:cNvPr id="5" name="墨迹 4">
                <a:extLst>
                  <a:ext uri="{FF2B5EF4-FFF2-40B4-BE49-F238E27FC236}">
                    <a16:creationId xmlns:a16="http://schemas.microsoft.com/office/drawing/2014/main" id="{1582E0FC-4D4D-44FF-8CBE-2936252E8036}"/>
                  </a:ext>
                </a:extLst>
              </p:cNvPr>
              <p:cNvPicPr/>
              <p:nvPr/>
            </p:nvPicPr>
            <p:blipFill>
              <a:blip r:embed="rId5"/>
              <a:stretch>
                <a:fillRect/>
              </a:stretch>
            </p:blipFill>
            <p:spPr>
              <a:xfrm>
                <a:off x="3470400" y="444600"/>
                <a:ext cx="234936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7ABA0D2D-5373-4C44-8A76-D3598F4ACFBA}"/>
                  </a:ext>
                </a:extLst>
              </p14:cNvPr>
              <p14:cNvContentPartPr/>
              <p14:nvPr/>
            </p14:nvContentPartPr>
            <p14:xfrm>
              <a:off x="800280" y="2787480"/>
              <a:ext cx="1003680" cy="76680"/>
            </p14:xfrm>
          </p:contentPart>
        </mc:Choice>
        <mc:Fallback>
          <p:pic>
            <p:nvPicPr>
              <p:cNvPr id="6" name="墨迹 5">
                <a:extLst>
                  <a:ext uri="{FF2B5EF4-FFF2-40B4-BE49-F238E27FC236}">
                    <a16:creationId xmlns:a16="http://schemas.microsoft.com/office/drawing/2014/main" id="{7ABA0D2D-5373-4C44-8A76-D3598F4ACFBA}"/>
                  </a:ext>
                </a:extLst>
              </p:cNvPr>
              <p:cNvPicPr/>
              <p:nvPr/>
            </p:nvPicPr>
            <p:blipFill>
              <a:blip r:embed="rId7"/>
              <a:stretch>
                <a:fillRect/>
              </a:stretch>
            </p:blipFill>
            <p:spPr>
              <a:xfrm>
                <a:off x="784440" y="2724120"/>
                <a:ext cx="10350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969BCDB9-00CF-41E7-ADB7-1FBAB131085D}"/>
                  </a:ext>
                </a:extLst>
              </p14:cNvPr>
              <p14:cNvContentPartPr/>
              <p14:nvPr/>
            </p14:nvContentPartPr>
            <p14:xfrm>
              <a:off x="457200" y="3206880"/>
              <a:ext cx="1321200" cy="44640"/>
            </p14:xfrm>
          </p:contentPart>
        </mc:Choice>
        <mc:Fallback>
          <p:pic>
            <p:nvPicPr>
              <p:cNvPr id="7" name="墨迹 6">
                <a:extLst>
                  <a:ext uri="{FF2B5EF4-FFF2-40B4-BE49-F238E27FC236}">
                    <a16:creationId xmlns:a16="http://schemas.microsoft.com/office/drawing/2014/main" id="{969BCDB9-00CF-41E7-ADB7-1FBAB131085D}"/>
                  </a:ext>
                </a:extLst>
              </p:cNvPr>
              <p:cNvPicPr/>
              <p:nvPr/>
            </p:nvPicPr>
            <p:blipFill>
              <a:blip r:embed="rId9"/>
              <a:stretch>
                <a:fillRect/>
              </a:stretch>
            </p:blipFill>
            <p:spPr>
              <a:xfrm>
                <a:off x="441360" y="3143520"/>
                <a:ext cx="13525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24586C8F-1ED0-4662-A774-3C1C99D9DC2F}"/>
                  </a:ext>
                </a:extLst>
              </p14:cNvPr>
              <p14:cNvContentPartPr/>
              <p14:nvPr/>
            </p14:nvContentPartPr>
            <p14:xfrm>
              <a:off x="920880" y="3625920"/>
              <a:ext cx="711720" cy="70200"/>
            </p14:xfrm>
          </p:contentPart>
        </mc:Choice>
        <mc:Fallback>
          <p:pic>
            <p:nvPicPr>
              <p:cNvPr id="8" name="墨迹 7">
                <a:extLst>
                  <a:ext uri="{FF2B5EF4-FFF2-40B4-BE49-F238E27FC236}">
                    <a16:creationId xmlns:a16="http://schemas.microsoft.com/office/drawing/2014/main" id="{24586C8F-1ED0-4662-A774-3C1C99D9DC2F}"/>
                  </a:ext>
                </a:extLst>
              </p:cNvPr>
              <p:cNvPicPr/>
              <p:nvPr/>
            </p:nvPicPr>
            <p:blipFill>
              <a:blip r:embed="rId11"/>
              <a:stretch>
                <a:fillRect/>
              </a:stretch>
            </p:blipFill>
            <p:spPr>
              <a:xfrm>
                <a:off x="905040" y="3562560"/>
                <a:ext cx="7430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86F673C6-7BD5-4EF1-BBD4-FD76391B6037}"/>
                  </a:ext>
                </a:extLst>
              </p14:cNvPr>
              <p14:cNvContentPartPr/>
              <p14:nvPr/>
            </p14:nvContentPartPr>
            <p14:xfrm>
              <a:off x="920880" y="4051440"/>
              <a:ext cx="794160" cy="82800"/>
            </p14:xfrm>
          </p:contentPart>
        </mc:Choice>
        <mc:Fallback>
          <p:pic>
            <p:nvPicPr>
              <p:cNvPr id="9" name="墨迹 8">
                <a:extLst>
                  <a:ext uri="{FF2B5EF4-FFF2-40B4-BE49-F238E27FC236}">
                    <a16:creationId xmlns:a16="http://schemas.microsoft.com/office/drawing/2014/main" id="{86F673C6-7BD5-4EF1-BBD4-FD76391B6037}"/>
                  </a:ext>
                </a:extLst>
              </p:cNvPr>
              <p:cNvPicPr/>
              <p:nvPr/>
            </p:nvPicPr>
            <p:blipFill>
              <a:blip r:embed="rId13"/>
              <a:stretch>
                <a:fillRect/>
              </a:stretch>
            </p:blipFill>
            <p:spPr>
              <a:xfrm>
                <a:off x="905040" y="3988080"/>
                <a:ext cx="8254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1AE2FCDB-9613-4179-8E95-67E61B13E1C6}"/>
                  </a:ext>
                </a:extLst>
              </p14:cNvPr>
              <p14:cNvContentPartPr/>
              <p14:nvPr/>
            </p14:nvContentPartPr>
            <p14:xfrm>
              <a:off x="965160" y="4387680"/>
              <a:ext cx="603720" cy="140400"/>
            </p14:xfrm>
          </p:contentPart>
        </mc:Choice>
        <mc:Fallback>
          <p:pic>
            <p:nvPicPr>
              <p:cNvPr id="10" name="墨迹 9">
                <a:extLst>
                  <a:ext uri="{FF2B5EF4-FFF2-40B4-BE49-F238E27FC236}">
                    <a16:creationId xmlns:a16="http://schemas.microsoft.com/office/drawing/2014/main" id="{1AE2FCDB-9613-4179-8E95-67E61B13E1C6}"/>
                  </a:ext>
                </a:extLst>
              </p:cNvPr>
              <p:cNvPicPr/>
              <p:nvPr/>
            </p:nvPicPr>
            <p:blipFill>
              <a:blip r:embed="rId15"/>
              <a:stretch>
                <a:fillRect/>
              </a:stretch>
            </p:blipFill>
            <p:spPr>
              <a:xfrm>
                <a:off x="949320" y="4324320"/>
                <a:ext cx="6350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F7150CAC-0F3F-4DBD-ADC0-8998F2FC608D}"/>
                  </a:ext>
                </a:extLst>
              </p14:cNvPr>
              <p14:cNvContentPartPr/>
              <p14:nvPr/>
            </p14:nvContentPartPr>
            <p14:xfrm>
              <a:off x="920880" y="4730760"/>
              <a:ext cx="743400" cy="438480"/>
            </p14:xfrm>
          </p:contentPart>
        </mc:Choice>
        <mc:Fallback>
          <p:pic>
            <p:nvPicPr>
              <p:cNvPr id="11" name="墨迹 10">
                <a:extLst>
                  <a:ext uri="{FF2B5EF4-FFF2-40B4-BE49-F238E27FC236}">
                    <a16:creationId xmlns:a16="http://schemas.microsoft.com/office/drawing/2014/main" id="{F7150CAC-0F3F-4DBD-ADC0-8998F2FC608D}"/>
                  </a:ext>
                </a:extLst>
              </p:cNvPr>
              <p:cNvPicPr/>
              <p:nvPr/>
            </p:nvPicPr>
            <p:blipFill>
              <a:blip r:embed="rId17"/>
              <a:stretch>
                <a:fillRect/>
              </a:stretch>
            </p:blipFill>
            <p:spPr>
              <a:xfrm>
                <a:off x="905040" y="4667400"/>
                <a:ext cx="77472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09993387-B519-49DF-84DB-3BB9F19A00E4}"/>
                  </a:ext>
                </a:extLst>
              </p14:cNvPr>
              <p14:cNvContentPartPr/>
              <p14:nvPr/>
            </p14:nvContentPartPr>
            <p14:xfrm>
              <a:off x="920880" y="5022720"/>
              <a:ext cx="806760" cy="464040"/>
            </p14:xfrm>
          </p:contentPart>
        </mc:Choice>
        <mc:Fallback>
          <p:pic>
            <p:nvPicPr>
              <p:cNvPr id="12" name="墨迹 11">
                <a:extLst>
                  <a:ext uri="{FF2B5EF4-FFF2-40B4-BE49-F238E27FC236}">
                    <a16:creationId xmlns:a16="http://schemas.microsoft.com/office/drawing/2014/main" id="{09993387-B519-49DF-84DB-3BB9F19A00E4}"/>
                  </a:ext>
                </a:extLst>
              </p:cNvPr>
              <p:cNvPicPr/>
              <p:nvPr/>
            </p:nvPicPr>
            <p:blipFill>
              <a:blip r:embed="rId19"/>
              <a:stretch>
                <a:fillRect/>
              </a:stretch>
            </p:blipFill>
            <p:spPr>
              <a:xfrm>
                <a:off x="905040" y="4959360"/>
                <a:ext cx="838080" cy="590760"/>
              </a:xfrm>
              <a:prstGeom prst="rect">
                <a:avLst/>
              </a:prstGeom>
            </p:spPr>
          </p:pic>
        </mc:Fallback>
      </mc:AlternateContent>
    </p:spTree>
    <p:extLst>
      <p:ext uri="{BB962C8B-B14F-4D97-AF65-F5344CB8AC3E}">
        <p14:creationId xmlns:p14="http://schemas.microsoft.com/office/powerpoint/2010/main" val="10259387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panacea</a:t>
            </a:r>
          </a:p>
          <a:p>
            <a:r>
              <a:rPr kumimoji="1" lang="zh-CN" altLang="en-US" dirty="0"/>
              <a:t>韦氏释义</a:t>
            </a:r>
            <a:r>
              <a:rPr kumimoji="1" lang="en-US" altLang="zh-CN" dirty="0"/>
              <a:t>:</a:t>
            </a:r>
            <a:r>
              <a:rPr kumimoji="1" lang="zh-CN" altLang="en-US" dirty="0"/>
              <a:t> </a:t>
            </a:r>
            <a:r>
              <a:rPr kumimoji="1" lang="en-US" altLang="zh-CN" dirty="0"/>
              <a:t>something</a:t>
            </a:r>
            <a:r>
              <a:rPr kumimoji="1" lang="zh-CN" altLang="en-US" dirty="0"/>
              <a:t> </a:t>
            </a:r>
            <a:r>
              <a:rPr kumimoji="1" lang="en-US" altLang="zh-CN" dirty="0"/>
              <a:t>that</a:t>
            </a:r>
            <a:r>
              <a:rPr kumimoji="1" lang="zh-CN" altLang="en-US" dirty="0"/>
              <a:t> </a:t>
            </a:r>
            <a:r>
              <a:rPr kumimoji="1" lang="en-US" altLang="zh-CN" dirty="0"/>
              <a:t>will</a:t>
            </a:r>
            <a:r>
              <a:rPr kumimoji="1" lang="zh-CN" altLang="en-US" dirty="0"/>
              <a:t> </a:t>
            </a:r>
            <a:r>
              <a:rPr kumimoji="1" lang="en-US" altLang="zh-CN" dirty="0"/>
              <a:t>make</a:t>
            </a:r>
            <a:r>
              <a:rPr kumimoji="1" lang="zh-CN" altLang="en-US" dirty="0"/>
              <a:t> </a:t>
            </a:r>
            <a:r>
              <a:rPr kumimoji="1" lang="en-US" altLang="zh-CN" dirty="0"/>
              <a:t>everything</a:t>
            </a:r>
            <a:r>
              <a:rPr kumimoji="1" lang="zh-CN" altLang="en-US" dirty="0"/>
              <a:t> </a:t>
            </a:r>
            <a:r>
              <a:rPr kumimoji="1" lang="en-US" altLang="zh-CN" dirty="0"/>
              <a:t>about</a:t>
            </a:r>
            <a:r>
              <a:rPr kumimoji="1" lang="zh-CN" altLang="en-US" dirty="0"/>
              <a:t> </a:t>
            </a:r>
            <a:r>
              <a:rPr kumimoji="1" lang="en-US" altLang="zh-CN" dirty="0"/>
              <a:t>a</a:t>
            </a:r>
            <a:r>
              <a:rPr kumimoji="1" lang="zh-CN" altLang="en-US" dirty="0"/>
              <a:t> </a:t>
            </a:r>
            <a:r>
              <a:rPr kumimoji="1" lang="en-US" altLang="zh-CN" dirty="0"/>
              <a:t>situation</a:t>
            </a:r>
            <a:r>
              <a:rPr kumimoji="1" lang="zh-CN" altLang="en-US" dirty="0"/>
              <a:t> </a:t>
            </a:r>
            <a:r>
              <a:rPr kumimoji="1" lang="en-US" altLang="zh-CN" dirty="0"/>
              <a:t>better</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BE293AD-5C24-43FE-ADCB-BB91EB83371B}"/>
                  </a:ext>
                </a:extLst>
              </p14:cNvPr>
              <p14:cNvContentPartPr/>
              <p14:nvPr/>
            </p14:nvContentPartPr>
            <p14:xfrm>
              <a:off x="476280" y="527040"/>
              <a:ext cx="667080" cy="1022760"/>
            </p14:xfrm>
          </p:contentPart>
        </mc:Choice>
        <mc:Fallback>
          <p:pic>
            <p:nvPicPr>
              <p:cNvPr id="4" name="墨迹 3">
                <a:extLst>
                  <a:ext uri="{FF2B5EF4-FFF2-40B4-BE49-F238E27FC236}">
                    <a16:creationId xmlns:a16="http://schemas.microsoft.com/office/drawing/2014/main" id="{3BE293AD-5C24-43FE-ADCB-BB91EB83371B}"/>
                  </a:ext>
                </a:extLst>
              </p:cNvPr>
              <p:cNvPicPr/>
              <p:nvPr/>
            </p:nvPicPr>
            <p:blipFill>
              <a:blip r:embed="rId3"/>
              <a:stretch>
                <a:fillRect/>
              </a:stretch>
            </p:blipFill>
            <p:spPr>
              <a:xfrm>
                <a:off x="460440" y="463680"/>
                <a:ext cx="698400" cy="1149480"/>
              </a:xfrm>
              <a:prstGeom prst="rect">
                <a:avLst/>
              </a:prstGeom>
            </p:spPr>
          </p:pic>
        </mc:Fallback>
      </mc:AlternateContent>
    </p:spTree>
    <p:extLst>
      <p:ext uri="{BB962C8B-B14F-4D97-AF65-F5344CB8AC3E}">
        <p14:creationId xmlns:p14="http://schemas.microsoft.com/office/powerpoint/2010/main" val="8775118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万能药</a:t>
            </a:r>
          </a:p>
        </p:txBody>
      </p:sp>
      <p:sp>
        <p:nvSpPr>
          <p:cNvPr id="3" name="内容占位符 2"/>
          <p:cNvSpPr>
            <a:spLocks noGrp="1"/>
          </p:cNvSpPr>
          <p:nvPr>
            <p:ph idx="1"/>
          </p:nvPr>
        </p:nvSpPr>
        <p:spPr/>
        <p:txBody>
          <a:bodyPr/>
          <a:lstStyle/>
          <a:p>
            <a:r>
              <a:rPr kumimoji="1" lang="en-US" altLang="zh-CN" dirty="0"/>
              <a:t>panacea</a:t>
            </a:r>
          </a:p>
          <a:p>
            <a:r>
              <a:rPr kumimoji="1" lang="en-US" altLang="zh-CN" dirty="0"/>
              <a:t>cure-all</a:t>
            </a:r>
          </a:p>
          <a:p>
            <a:r>
              <a:rPr kumimoji="1" lang="en-US" altLang="zh-CN" dirty="0"/>
              <a:t>elixir</a:t>
            </a:r>
          </a:p>
          <a:p>
            <a:r>
              <a:rPr kumimoji="1" lang="en-US" altLang="zh-CN" dirty="0"/>
              <a:t>nostrum</a:t>
            </a:r>
            <a:r>
              <a:rPr kumimoji="1" lang="zh-CN" altLang="en-US" dirty="0"/>
              <a:t>（那是传闻）</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7E87ECC-7843-468D-BE2A-32C8D628B36B}"/>
                  </a:ext>
                </a:extLst>
              </p14:cNvPr>
              <p14:cNvContentPartPr/>
              <p14:nvPr/>
            </p14:nvContentPartPr>
            <p14:xfrm>
              <a:off x="882720" y="2895480"/>
              <a:ext cx="540000" cy="146520"/>
            </p14:xfrm>
          </p:contentPart>
        </mc:Choice>
        <mc:Fallback>
          <p:pic>
            <p:nvPicPr>
              <p:cNvPr id="4" name="墨迹 3">
                <a:extLst>
                  <a:ext uri="{FF2B5EF4-FFF2-40B4-BE49-F238E27FC236}">
                    <a16:creationId xmlns:a16="http://schemas.microsoft.com/office/drawing/2014/main" id="{A7E87ECC-7843-468D-BE2A-32C8D628B36B}"/>
                  </a:ext>
                </a:extLst>
              </p:cNvPr>
              <p:cNvPicPr/>
              <p:nvPr/>
            </p:nvPicPr>
            <p:blipFill>
              <a:blip r:embed="rId3"/>
              <a:stretch>
                <a:fillRect/>
              </a:stretch>
            </p:blipFill>
            <p:spPr>
              <a:xfrm>
                <a:off x="866880" y="2832120"/>
                <a:ext cx="5713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BED2B12-0DD8-430D-8318-AAC43F6ABEC4}"/>
                  </a:ext>
                </a:extLst>
              </p14:cNvPr>
              <p14:cNvContentPartPr/>
              <p14:nvPr/>
            </p14:nvContentPartPr>
            <p14:xfrm>
              <a:off x="1028880" y="3314880"/>
              <a:ext cx="825840" cy="88920"/>
            </p14:xfrm>
          </p:contentPart>
        </mc:Choice>
        <mc:Fallback>
          <p:pic>
            <p:nvPicPr>
              <p:cNvPr id="5" name="墨迹 4">
                <a:extLst>
                  <a:ext uri="{FF2B5EF4-FFF2-40B4-BE49-F238E27FC236}">
                    <a16:creationId xmlns:a16="http://schemas.microsoft.com/office/drawing/2014/main" id="{4BED2B12-0DD8-430D-8318-AAC43F6ABEC4}"/>
                  </a:ext>
                </a:extLst>
              </p:cNvPr>
              <p:cNvPicPr/>
              <p:nvPr/>
            </p:nvPicPr>
            <p:blipFill>
              <a:blip r:embed="rId5"/>
              <a:stretch>
                <a:fillRect/>
              </a:stretch>
            </p:blipFill>
            <p:spPr>
              <a:xfrm>
                <a:off x="1013040" y="3251520"/>
                <a:ext cx="857160" cy="215640"/>
              </a:xfrm>
              <a:prstGeom prst="rect">
                <a:avLst/>
              </a:prstGeom>
            </p:spPr>
          </p:pic>
        </mc:Fallback>
      </mc:AlternateContent>
    </p:spTree>
    <p:extLst>
      <p:ext uri="{BB962C8B-B14F-4D97-AF65-F5344CB8AC3E}">
        <p14:creationId xmlns:p14="http://schemas.microsoft.com/office/powerpoint/2010/main" val="3552786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-pan</a:t>
            </a:r>
            <a:r>
              <a:rPr kumimoji="1" lang="zh-CN" altLang="en-US" dirty="0"/>
              <a:t> 全</a:t>
            </a:r>
            <a:endParaRPr kumimoji="1" lang="en-US" altLang="zh-CN" dirty="0"/>
          </a:p>
          <a:p>
            <a:r>
              <a:rPr kumimoji="1" lang="en-US" altLang="zh-CN" dirty="0"/>
              <a:t>panoply</a:t>
            </a:r>
            <a:r>
              <a:rPr kumimoji="1" lang="zh-CN" altLang="en-US" dirty="0"/>
              <a:t> 全副武装</a:t>
            </a:r>
            <a:endParaRPr kumimoji="1" lang="en-US" altLang="zh-CN" dirty="0"/>
          </a:p>
          <a:p>
            <a:r>
              <a:rPr kumimoji="1" lang="en-US" altLang="zh-CN" dirty="0"/>
              <a:t>pandemic</a:t>
            </a:r>
            <a:r>
              <a:rPr kumimoji="1" lang="zh-CN" altLang="en-US" dirty="0"/>
              <a:t> 广泛流行的</a:t>
            </a:r>
            <a:endParaRPr kumimoji="1" lang="en-US" altLang="zh-CN" dirty="0"/>
          </a:p>
          <a:p>
            <a:r>
              <a:rPr kumimoji="1" lang="en-US" altLang="zh-CN" dirty="0" err="1"/>
              <a:t>pansophic</a:t>
            </a:r>
            <a:r>
              <a:rPr kumimoji="1" lang="zh-CN" altLang="en-US" dirty="0"/>
              <a:t> 无所不知的</a:t>
            </a:r>
            <a:endParaRPr kumimoji="1" lang="en-US" altLang="zh-CN" dirty="0"/>
          </a:p>
          <a:p>
            <a:r>
              <a:rPr kumimoji="1" lang="en-US" altLang="zh-CN" dirty="0"/>
              <a:t>pantheon</a:t>
            </a:r>
            <a:r>
              <a:rPr kumimoji="1" lang="zh-CN" altLang="en-US" dirty="0"/>
              <a:t> 万神殿</a:t>
            </a:r>
            <a:endParaRPr kumimoji="1" lang="en-US" altLang="zh-CN" dirty="0"/>
          </a:p>
          <a:p>
            <a:r>
              <a:rPr kumimoji="1" lang="en-US" altLang="zh-CN" dirty="0"/>
              <a:t>panorama</a:t>
            </a:r>
            <a:r>
              <a:rPr kumimoji="1" lang="zh-CN" altLang="en-US" dirty="0"/>
              <a:t> 全景</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B52D197E-6A71-4EB9-B560-2A050D7AC3AD}"/>
                  </a:ext>
                </a:extLst>
              </p14:cNvPr>
              <p14:cNvContentPartPr/>
              <p14:nvPr/>
            </p14:nvContentPartPr>
            <p14:xfrm>
              <a:off x="876600" y="1994040"/>
              <a:ext cx="876600" cy="76320"/>
            </p14:xfrm>
          </p:contentPart>
        </mc:Choice>
        <mc:Fallback>
          <p:pic>
            <p:nvPicPr>
              <p:cNvPr id="4" name="墨迹 3">
                <a:extLst>
                  <a:ext uri="{FF2B5EF4-FFF2-40B4-BE49-F238E27FC236}">
                    <a16:creationId xmlns:a16="http://schemas.microsoft.com/office/drawing/2014/main" id="{B52D197E-6A71-4EB9-B560-2A050D7AC3AD}"/>
                  </a:ext>
                </a:extLst>
              </p:cNvPr>
              <p:cNvPicPr/>
              <p:nvPr/>
            </p:nvPicPr>
            <p:blipFill>
              <a:blip r:embed="rId3"/>
              <a:stretch>
                <a:fillRect/>
              </a:stretch>
            </p:blipFill>
            <p:spPr>
              <a:xfrm>
                <a:off x="860760" y="1930680"/>
                <a:ext cx="9079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EBCCB1AC-22DA-4395-BF58-4A8030E7ABA7}"/>
                  </a:ext>
                </a:extLst>
              </p14:cNvPr>
              <p14:cNvContentPartPr/>
              <p14:nvPr/>
            </p14:nvContentPartPr>
            <p14:xfrm>
              <a:off x="933480" y="2324160"/>
              <a:ext cx="1772280" cy="222480"/>
            </p14:xfrm>
          </p:contentPart>
        </mc:Choice>
        <mc:Fallback>
          <p:pic>
            <p:nvPicPr>
              <p:cNvPr id="5" name="墨迹 4">
                <a:extLst>
                  <a:ext uri="{FF2B5EF4-FFF2-40B4-BE49-F238E27FC236}">
                    <a16:creationId xmlns:a16="http://schemas.microsoft.com/office/drawing/2014/main" id="{EBCCB1AC-22DA-4395-BF58-4A8030E7ABA7}"/>
                  </a:ext>
                </a:extLst>
              </p:cNvPr>
              <p:cNvPicPr/>
              <p:nvPr/>
            </p:nvPicPr>
            <p:blipFill>
              <a:blip r:embed="rId5"/>
              <a:stretch>
                <a:fillRect/>
              </a:stretch>
            </p:blipFill>
            <p:spPr>
              <a:xfrm>
                <a:off x="917640" y="2260800"/>
                <a:ext cx="18036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84E1969E-F752-4786-B538-82FE04F51014}"/>
                  </a:ext>
                </a:extLst>
              </p14:cNvPr>
              <p14:cNvContentPartPr/>
              <p14:nvPr/>
            </p14:nvContentPartPr>
            <p14:xfrm>
              <a:off x="965160" y="2374920"/>
              <a:ext cx="1683360" cy="114480"/>
            </p14:xfrm>
          </p:contentPart>
        </mc:Choice>
        <mc:Fallback>
          <p:pic>
            <p:nvPicPr>
              <p:cNvPr id="6" name="墨迹 5">
                <a:extLst>
                  <a:ext uri="{FF2B5EF4-FFF2-40B4-BE49-F238E27FC236}">
                    <a16:creationId xmlns:a16="http://schemas.microsoft.com/office/drawing/2014/main" id="{84E1969E-F752-4786-B538-82FE04F51014}"/>
                  </a:ext>
                </a:extLst>
              </p:cNvPr>
              <p:cNvPicPr/>
              <p:nvPr/>
            </p:nvPicPr>
            <p:blipFill>
              <a:blip r:embed="rId7"/>
              <a:stretch>
                <a:fillRect/>
              </a:stretch>
            </p:blipFill>
            <p:spPr>
              <a:xfrm>
                <a:off x="949320" y="2311560"/>
                <a:ext cx="17146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EE2748C7-2A12-4471-B9FD-03231A1A2C89}"/>
                  </a:ext>
                </a:extLst>
              </p14:cNvPr>
              <p14:cNvContentPartPr/>
              <p14:nvPr/>
            </p14:nvContentPartPr>
            <p14:xfrm>
              <a:off x="939960" y="2362320"/>
              <a:ext cx="749520" cy="19440"/>
            </p14:xfrm>
          </p:contentPart>
        </mc:Choice>
        <mc:Fallback>
          <p:pic>
            <p:nvPicPr>
              <p:cNvPr id="7" name="墨迹 6">
                <a:extLst>
                  <a:ext uri="{FF2B5EF4-FFF2-40B4-BE49-F238E27FC236}">
                    <a16:creationId xmlns:a16="http://schemas.microsoft.com/office/drawing/2014/main" id="{EE2748C7-2A12-4471-B9FD-03231A1A2C89}"/>
                  </a:ext>
                </a:extLst>
              </p:cNvPr>
              <p:cNvPicPr/>
              <p:nvPr/>
            </p:nvPicPr>
            <p:blipFill>
              <a:blip r:embed="rId9"/>
              <a:stretch>
                <a:fillRect/>
              </a:stretch>
            </p:blipFill>
            <p:spPr>
              <a:xfrm>
                <a:off x="924120" y="2298960"/>
                <a:ext cx="7808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B40DC490-6FA1-42F8-9EE2-A34F95AEFDD4}"/>
                  </a:ext>
                </a:extLst>
              </p14:cNvPr>
              <p14:cNvContentPartPr/>
              <p14:nvPr/>
            </p14:nvContentPartPr>
            <p14:xfrm>
              <a:off x="1333800" y="2343240"/>
              <a:ext cx="1441800" cy="140040"/>
            </p14:xfrm>
          </p:contentPart>
        </mc:Choice>
        <mc:Fallback>
          <p:pic>
            <p:nvPicPr>
              <p:cNvPr id="8" name="墨迹 7">
                <a:extLst>
                  <a:ext uri="{FF2B5EF4-FFF2-40B4-BE49-F238E27FC236}">
                    <a16:creationId xmlns:a16="http://schemas.microsoft.com/office/drawing/2014/main" id="{B40DC490-6FA1-42F8-9EE2-A34F95AEFDD4}"/>
                  </a:ext>
                </a:extLst>
              </p:cNvPr>
              <p:cNvPicPr/>
              <p:nvPr/>
            </p:nvPicPr>
            <p:blipFill>
              <a:blip r:embed="rId11"/>
              <a:stretch>
                <a:fillRect/>
              </a:stretch>
            </p:blipFill>
            <p:spPr>
              <a:xfrm>
                <a:off x="1317960" y="2279880"/>
                <a:ext cx="14731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1E6CA798-6BBC-4361-BE17-A1B979D84249}"/>
                  </a:ext>
                </a:extLst>
              </p14:cNvPr>
              <p14:cNvContentPartPr/>
              <p14:nvPr/>
            </p14:nvContentPartPr>
            <p14:xfrm>
              <a:off x="997200" y="2502000"/>
              <a:ext cx="1625760" cy="44640"/>
            </p14:xfrm>
          </p:contentPart>
        </mc:Choice>
        <mc:Fallback>
          <p:pic>
            <p:nvPicPr>
              <p:cNvPr id="9" name="墨迹 8">
                <a:extLst>
                  <a:ext uri="{FF2B5EF4-FFF2-40B4-BE49-F238E27FC236}">
                    <a16:creationId xmlns:a16="http://schemas.microsoft.com/office/drawing/2014/main" id="{1E6CA798-6BBC-4361-BE17-A1B979D84249}"/>
                  </a:ext>
                </a:extLst>
              </p:cNvPr>
              <p:cNvPicPr/>
              <p:nvPr/>
            </p:nvPicPr>
            <p:blipFill>
              <a:blip r:embed="rId13"/>
              <a:stretch>
                <a:fillRect/>
              </a:stretch>
            </p:blipFill>
            <p:spPr>
              <a:xfrm>
                <a:off x="981360" y="2438640"/>
                <a:ext cx="16570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7384139B-F426-44F5-ABFF-966D28DD4EDC}"/>
                  </a:ext>
                </a:extLst>
              </p14:cNvPr>
              <p14:cNvContentPartPr/>
              <p14:nvPr/>
            </p14:nvContentPartPr>
            <p14:xfrm>
              <a:off x="1009800" y="2978280"/>
              <a:ext cx="794160" cy="95400"/>
            </p14:xfrm>
          </p:contentPart>
        </mc:Choice>
        <mc:Fallback>
          <p:pic>
            <p:nvPicPr>
              <p:cNvPr id="10" name="墨迹 9">
                <a:extLst>
                  <a:ext uri="{FF2B5EF4-FFF2-40B4-BE49-F238E27FC236}">
                    <a16:creationId xmlns:a16="http://schemas.microsoft.com/office/drawing/2014/main" id="{7384139B-F426-44F5-ABFF-966D28DD4EDC}"/>
                  </a:ext>
                </a:extLst>
              </p:cNvPr>
              <p:cNvPicPr/>
              <p:nvPr/>
            </p:nvPicPr>
            <p:blipFill>
              <a:blip r:embed="rId15"/>
              <a:stretch>
                <a:fillRect/>
              </a:stretch>
            </p:blipFill>
            <p:spPr>
              <a:xfrm>
                <a:off x="993960" y="2914920"/>
                <a:ext cx="8254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27C6BD53-34E1-49C4-94F0-759724D5890F}"/>
                  </a:ext>
                </a:extLst>
              </p14:cNvPr>
              <p14:cNvContentPartPr/>
              <p14:nvPr/>
            </p14:nvContentPartPr>
            <p14:xfrm>
              <a:off x="895320" y="2781360"/>
              <a:ext cx="2572200" cy="298800"/>
            </p14:xfrm>
          </p:contentPart>
        </mc:Choice>
        <mc:Fallback>
          <p:pic>
            <p:nvPicPr>
              <p:cNvPr id="11" name="墨迹 10">
                <a:extLst>
                  <a:ext uri="{FF2B5EF4-FFF2-40B4-BE49-F238E27FC236}">
                    <a16:creationId xmlns:a16="http://schemas.microsoft.com/office/drawing/2014/main" id="{27C6BD53-34E1-49C4-94F0-759724D5890F}"/>
                  </a:ext>
                </a:extLst>
              </p:cNvPr>
              <p:cNvPicPr/>
              <p:nvPr/>
            </p:nvPicPr>
            <p:blipFill>
              <a:blip r:embed="rId17"/>
              <a:stretch>
                <a:fillRect/>
              </a:stretch>
            </p:blipFill>
            <p:spPr>
              <a:xfrm>
                <a:off x="879480" y="2718000"/>
                <a:ext cx="260352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DF8595A9-E39F-4FEF-98D3-A9A58DA6CB8A}"/>
                  </a:ext>
                </a:extLst>
              </p14:cNvPr>
              <p14:cNvContentPartPr/>
              <p14:nvPr/>
            </p14:nvContentPartPr>
            <p14:xfrm>
              <a:off x="933480" y="3308400"/>
              <a:ext cx="2362680" cy="127440"/>
            </p14:xfrm>
          </p:contentPart>
        </mc:Choice>
        <mc:Fallback>
          <p:pic>
            <p:nvPicPr>
              <p:cNvPr id="12" name="墨迹 11">
                <a:extLst>
                  <a:ext uri="{FF2B5EF4-FFF2-40B4-BE49-F238E27FC236}">
                    <a16:creationId xmlns:a16="http://schemas.microsoft.com/office/drawing/2014/main" id="{DF8595A9-E39F-4FEF-98D3-A9A58DA6CB8A}"/>
                  </a:ext>
                </a:extLst>
              </p:cNvPr>
              <p:cNvPicPr/>
              <p:nvPr/>
            </p:nvPicPr>
            <p:blipFill>
              <a:blip r:embed="rId19"/>
              <a:stretch>
                <a:fillRect/>
              </a:stretch>
            </p:blipFill>
            <p:spPr>
              <a:xfrm>
                <a:off x="917640" y="3245040"/>
                <a:ext cx="23940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墨迹 12">
                <a:extLst>
                  <a:ext uri="{FF2B5EF4-FFF2-40B4-BE49-F238E27FC236}">
                    <a16:creationId xmlns:a16="http://schemas.microsoft.com/office/drawing/2014/main" id="{BD60E272-9179-42F3-8C24-9CA7416B4751}"/>
                  </a:ext>
                </a:extLst>
              </p14:cNvPr>
              <p14:cNvContentPartPr/>
              <p14:nvPr/>
            </p14:nvContentPartPr>
            <p14:xfrm>
              <a:off x="965160" y="3848040"/>
              <a:ext cx="1746720" cy="95760"/>
            </p14:xfrm>
          </p:contentPart>
        </mc:Choice>
        <mc:Fallback>
          <p:pic>
            <p:nvPicPr>
              <p:cNvPr id="13" name="墨迹 12">
                <a:extLst>
                  <a:ext uri="{FF2B5EF4-FFF2-40B4-BE49-F238E27FC236}">
                    <a16:creationId xmlns:a16="http://schemas.microsoft.com/office/drawing/2014/main" id="{BD60E272-9179-42F3-8C24-9CA7416B4751}"/>
                  </a:ext>
                </a:extLst>
              </p:cNvPr>
              <p:cNvPicPr/>
              <p:nvPr/>
            </p:nvPicPr>
            <p:blipFill>
              <a:blip r:embed="rId21"/>
              <a:stretch>
                <a:fillRect/>
              </a:stretch>
            </p:blipFill>
            <p:spPr>
              <a:xfrm>
                <a:off x="949320" y="3784680"/>
                <a:ext cx="17780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墨迹 13">
                <a:extLst>
                  <a:ext uri="{FF2B5EF4-FFF2-40B4-BE49-F238E27FC236}">
                    <a16:creationId xmlns:a16="http://schemas.microsoft.com/office/drawing/2014/main" id="{3B111248-9799-4270-BD11-CFC1E2A237E4}"/>
                  </a:ext>
                </a:extLst>
              </p14:cNvPr>
              <p14:cNvContentPartPr/>
              <p14:nvPr/>
            </p14:nvContentPartPr>
            <p14:xfrm>
              <a:off x="984240" y="4330800"/>
              <a:ext cx="1683360" cy="165240"/>
            </p14:xfrm>
          </p:contentPart>
        </mc:Choice>
        <mc:Fallback>
          <p:pic>
            <p:nvPicPr>
              <p:cNvPr id="14" name="墨迹 13">
                <a:extLst>
                  <a:ext uri="{FF2B5EF4-FFF2-40B4-BE49-F238E27FC236}">
                    <a16:creationId xmlns:a16="http://schemas.microsoft.com/office/drawing/2014/main" id="{3B111248-9799-4270-BD11-CFC1E2A237E4}"/>
                  </a:ext>
                </a:extLst>
              </p:cNvPr>
              <p:cNvPicPr/>
              <p:nvPr/>
            </p:nvPicPr>
            <p:blipFill>
              <a:blip r:embed="rId23"/>
              <a:stretch>
                <a:fillRect/>
              </a:stretch>
            </p:blipFill>
            <p:spPr>
              <a:xfrm>
                <a:off x="968400" y="4267440"/>
                <a:ext cx="17146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墨迹 14">
                <a:extLst>
                  <a:ext uri="{FF2B5EF4-FFF2-40B4-BE49-F238E27FC236}">
                    <a16:creationId xmlns:a16="http://schemas.microsoft.com/office/drawing/2014/main" id="{0D4F5D0F-D27C-458C-9F70-947D11BCDAEC}"/>
                  </a:ext>
                </a:extLst>
              </p14:cNvPr>
              <p14:cNvContentPartPr/>
              <p14:nvPr/>
            </p14:nvContentPartPr>
            <p14:xfrm>
              <a:off x="1009800" y="4235400"/>
              <a:ext cx="1778400" cy="57600"/>
            </p14:xfrm>
          </p:contentPart>
        </mc:Choice>
        <mc:Fallback>
          <p:pic>
            <p:nvPicPr>
              <p:cNvPr id="15" name="墨迹 14">
                <a:extLst>
                  <a:ext uri="{FF2B5EF4-FFF2-40B4-BE49-F238E27FC236}">
                    <a16:creationId xmlns:a16="http://schemas.microsoft.com/office/drawing/2014/main" id="{0D4F5D0F-D27C-458C-9F70-947D11BCDAEC}"/>
                  </a:ext>
                </a:extLst>
              </p:cNvPr>
              <p:cNvPicPr/>
              <p:nvPr/>
            </p:nvPicPr>
            <p:blipFill>
              <a:blip r:embed="rId25"/>
              <a:stretch>
                <a:fillRect/>
              </a:stretch>
            </p:blipFill>
            <p:spPr>
              <a:xfrm>
                <a:off x="993960" y="4172040"/>
                <a:ext cx="1809720" cy="184320"/>
              </a:xfrm>
              <a:prstGeom prst="rect">
                <a:avLst/>
              </a:prstGeom>
            </p:spPr>
          </p:pic>
        </mc:Fallback>
      </mc:AlternateContent>
    </p:spTree>
    <p:extLst>
      <p:ext uri="{BB962C8B-B14F-4D97-AF65-F5344CB8AC3E}">
        <p14:creationId xmlns:p14="http://schemas.microsoft.com/office/powerpoint/2010/main" val="15459473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Mark Messina’s book The Simple Soybean and Your Health exudes recognition much less unrestrained in the description of the soy's medical efficiency than its versatility, but the author cautions against soy to be a _____. </a:t>
            </a:r>
          </a:p>
          <a:p>
            <a:r>
              <a:rPr lang="en-US" altLang="zh-CN" dirty="0"/>
              <a:t>A. cure-all </a:t>
            </a:r>
          </a:p>
          <a:p>
            <a:r>
              <a:rPr lang="en-US" altLang="zh-CN" dirty="0"/>
              <a:t>B. solitude </a:t>
            </a:r>
          </a:p>
          <a:p>
            <a:r>
              <a:rPr lang="en-US" altLang="zh-CN" dirty="0"/>
              <a:t>C. efficacy </a:t>
            </a:r>
          </a:p>
          <a:p>
            <a:r>
              <a:rPr lang="en-US" altLang="zh-CN" dirty="0"/>
              <a:t>D. effectuality </a:t>
            </a:r>
          </a:p>
          <a:p>
            <a:r>
              <a:rPr lang="en-US" altLang="zh-CN" dirty="0"/>
              <a:t>E. panacea </a:t>
            </a:r>
          </a:p>
          <a:p>
            <a:r>
              <a:rPr lang="en-US" altLang="zh-CN" dirty="0"/>
              <a:t>F. placebo</a:t>
            </a:r>
            <a:endParaRPr kumimoji="1" lang="zh-CN" altLang="en-US" dirty="0"/>
          </a:p>
        </p:txBody>
      </p:sp>
    </p:spTree>
    <p:extLst>
      <p:ext uri="{BB962C8B-B14F-4D97-AF65-F5344CB8AC3E}">
        <p14:creationId xmlns:p14="http://schemas.microsoft.com/office/powerpoint/2010/main" val="21328318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a:t>真题</a:t>
            </a:r>
          </a:p>
        </p:txBody>
      </p:sp>
      <p:sp>
        <p:nvSpPr>
          <p:cNvPr id="3" name="内容占位符 2"/>
          <p:cNvSpPr>
            <a:spLocks noGrp="1"/>
          </p:cNvSpPr>
          <p:nvPr>
            <p:ph idx="1"/>
          </p:nvPr>
        </p:nvSpPr>
        <p:spPr/>
        <p:txBody>
          <a:bodyPr/>
          <a:lstStyle/>
          <a:p>
            <a:r>
              <a:rPr lang="en-US" altLang="zh-CN" dirty="0"/>
              <a:t>Mark Messina’s book The Simple Soybean and Your Health exudes recognition much less unrestrained in the description of the soy's medical efficiency than its versatility, but the author cautions against soy to be a _____. </a:t>
            </a:r>
          </a:p>
          <a:p>
            <a:r>
              <a:rPr lang="en-US" altLang="zh-CN" dirty="0"/>
              <a:t>A. cure-all</a:t>
            </a:r>
            <a:r>
              <a:rPr lang="zh-CN" altLang="en-US" dirty="0"/>
              <a:t>（万能药）</a:t>
            </a:r>
            <a:endParaRPr lang="en-US" altLang="zh-CN" dirty="0"/>
          </a:p>
          <a:p>
            <a:r>
              <a:rPr lang="en-US" altLang="zh-CN" dirty="0"/>
              <a:t>B. solitude</a:t>
            </a:r>
            <a:r>
              <a:rPr lang="zh-CN" altLang="en-US" dirty="0"/>
              <a:t>（孤独）</a:t>
            </a:r>
            <a:endParaRPr lang="en-US" altLang="zh-CN" dirty="0"/>
          </a:p>
          <a:p>
            <a:r>
              <a:rPr lang="en-US" altLang="zh-CN" dirty="0"/>
              <a:t>C. efficacy</a:t>
            </a:r>
            <a:r>
              <a:rPr lang="zh-CN" altLang="en-US" dirty="0"/>
              <a:t>（有效）</a:t>
            </a:r>
            <a:endParaRPr lang="en-US" altLang="zh-CN" dirty="0"/>
          </a:p>
          <a:p>
            <a:r>
              <a:rPr lang="en-US" altLang="zh-CN" dirty="0"/>
              <a:t>D. effectuality</a:t>
            </a:r>
            <a:r>
              <a:rPr lang="zh-CN" altLang="en-US" dirty="0"/>
              <a:t>（有效性）</a:t>
            </a:r>
            <a:endParaRPr lang="en-US" altLang="zh-CN" dirty="0"/>
          </a:p>
          <a:p>
            <a:r>
              <a:rPr lang="en-US" altLang="zh-CN" dirty="0"/>
              <a:t>E. panacea</a:t>
            </a:r>
            <a:r>
              <a:rPr lang="zh-CN" altLang="en-US" dirty="0"/>
              <a:t>（万能药）</a:t>
            </a:r>
            <a:endParaRPr lang="en-US" altLang="zh-CN" dirty="0"/>
          </a:p>
          <a:p>
            <a:r>
              <a:rPr lang="en-US" altLang="zh-CN" dirty="0"/>
              <a:t>F. placebo</a:t>
            </a:r>
            <a:r>
              <a:rPr lang="zh-CN" altLang="en-US" dirty="0"/>
              <a:t>（安慰剂）</a:t>
            </a:r>
            <a:endParaRPr kumimoji="1" lang="zh-CN" altLang="en-US" dirty="0"/>
          </a:p>
        </p:txBody>
      </p:sp>
      <p:sp>
        <p:nvSpPr>
          <p:cNvPr id="4" name="文本框 3"/>
          <p:cNvSpPr txBox="1"/>
          <p:nvPr/>
        </p:nvSpPr>
        <p:spPr>
          <a:xfrm>
            <a:off x="4283968" y="3505486"/>
            <a:ext cx="2272963" cy="369332"/>
          </a:xfrm>
          <a:prstGeom prst="rect">
            <a:avLst/>
          </a:prstGeom>
          <a:noFill/>
        </p:spPr>
        <p:txBody>
          <a:bodyPr wrap="square" rtlCol="0">
            <a:spAutoFit/>
          </a:bodyPr>
          <a:lstStyle/>
          <a:p>
            <a:r>
              <a:rPr kumimoji="1" lang="zh-CN" altLang="en-US" dirty="0"/>
              <a:t>答案：</a:t>
            </a:r>
            <a:r>
              <a:rPr kumimoji="1" lang="en-US" altLang="zh-CN" dirty="0"/>
              <a:t>AE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49685BDF-20BB-41D5-9987-3D558D21424D}"/>
                  </a:ext>
                </a:extLst>
              </p14:cNvPr>
              <p14:cNvContentPartPr/>
              <p14:nvPr/>
            </p14:nvContentPartPr>
            <p14:xfrm>
              <a:off x="1244880" y="3657600"/>
              <a:ext cx="603360" cy="57600"/>
            </p14:xfrm>
          </p:contentPart>
        </mc:Choice>
        <mc:Fallback>
          <p:pic>
            <p:nvPicPr>
              <p:cNvPr id="5" name="墨迹 4">
                <a:extLst>
                  <a:ext uri="{FF2B5EF4-FFF2-40B4-BE49-F238E27FC236}">
                    <a16:creationId xmlns:a16="http://schemas.microsoft.com/office/drawing/2014/main" id="{49685BDF-20BB-41D5-9987-3D558D21424D}"/>
                  </a:ext>
                </a:extLst>
              </p:cNvPr>
              <p:cNvPicPr/>
              <p:nvPr/>
            </p:nvPicPr>
            <p:blipFill>
              <a:blip r:embed="rId3"/>
              <a:stretch>
                <a:fillRect/>
              </a:stretch>
            </p:blipFill>
            <p:spPr>
              <a:xfrm>
                <a:off x="1229040" y="3594240"/>
                <a:ext cx="6346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384209BE-CD89-48D4-97B5-43F237D67F68}"/>
                  </a:ext>
                </a:extLst>
              </p14:cNvPr>
              <p14:cNvContentPartPr/>
              <p14:nvPr/>
            </p14:nvContentPartPr>
            <p14:xfrm>
              <a:off x="1117800" y="4152960"/>
              <a:ext cx="990720" cy="76680"/>
            </p14:xfrm>
          </p:contentPart>
        </mc:Choice>
        <mc:Fallback>
          <p:pic>
            <p:nvPicPr>
              <p:cNvPr id="6" name="墨迹 5">
                <a:extLst>
                  <a:ext uri="{FF2B5EF4-FFF2-40B4-BE49-F238E27FC236}">
                    <a16:creationId xmlns:a16="http://schemas.microsoft.com/office/drawing/2014/main" id="{384209BE-CD89-48D4-97B5-43F237D67F68}"/>
                  </a:ext>
                </a:extLst>
              </p:cNvPr>
              <p:cNvPicPr/>
              <p:nvPr/>
            </p:nvPicPr>
            <p:blipFill>
              <a:blip r:embed="rId5"/>
              <a:stretch>
                <a:fillRect/>
              </a:stretch>
            </p:blipFill>
            <p:spPr>
              <a:xfrm>
                <a:off x="1101960" y="4089600"/>
                <a:ext cx="10220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3EAB65B6-F507-4D0A-B685-7572565F4303}"/>
                  </a:ext>
                </a:extLst>
              </p14:cNvPr>
              <p14:cNvContentPartPr/>
              <p14:nvPr/>
            </p14:nvContentPartPr>
            <p14:xfrm>
              <a:off x="1327320" y="4572000"/>
              <a:ext cx="1067040" cy="216360"/>
            </p14:xfrm>
          </p:contentPart>
        </mc:Choice>
        <mc:Fallback>
          <p:pic>
            <p:nvPicPr>
              <p:cNvPr id="7" name="墨迹 6">
                <a:extLst>
                  <a:ext uri="{FF2B5EF4-FFF2-40B4-BE49-F238E27FC236}">
                    <a16:creationId xmlns:a16="http://schemas.microsoft.com/office/drawing/2014/main" id="{3EAB65B6-F507-4D0A-B685-7572565F4303}"/>
                  </a:ext>
                </a:extLst>
              </p:cNvPr>
              <p:cNvPicPr/>
              <p:nvPr/>
            </p:nvPicPr>
            <p:blipFill>
              <a:blip r:embed="rId7"/>
              <a:stretch>
                <a:fillRect/>
              </a:stretch>
            </p:blipFill>
            <p:spPr>
              <a:xfrm>
                <a:off x="1311480" y="4508640"/>
                <a:ext cx="10983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D07B121A-43CD-4297-9DA5-71EEB76E8EAF}"/>
                  </a:ext>
                </a:extLst>
              </p14:cNvPr>
              <p14:cNvContentPartPr/>
              <p14:nvPr/>
            </p14:nvContentPartPr>
            <p14:xfrm>
              <a:off x="1155960" y="5600880"/>
              <a:ext cx="565200" cy="38160"/>
            </p14:xfrm>
          </p:contentPart>
        </mc:Choice>
        <mc:Fallback>
          <p:pic>
            <p:nvPicPr>
              <p:cNvPr id="8" name="墨迹 7">
                <a:extLst>
                  <a:ext uri="{FF2B5EF4-FFF2-40B4-BE49-F238E27FC236}">
                    <a16:creationId xmlns:a16="http://schemas.microsoft.com/office/drawing/2014/main" id="{D07B121A-43CD-4297-9DA5-71EEB76E8EAF}"/>
                  </a:ext>
                </a:extLst>
              </p:cNvPr>
              <p:cNvPicPr/>
              <p:nvPr/>
            </p:nvPicPr>
            <p:blipFill>
              <a:blip r:embed="rId9"/>
              <a:stretch>
                <a:fillRect/>
              </a:stretch>
            </p:blipFill>
            <p:spPr>
              <a:xfrm>
                <a:off x="1140120" y="5537520"/>
                <a:ext cx="5965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5A7B0AF0-034C-401B-A48B-0FE56316C35C}"/>
                  </a:ext>
                </a:extLst>
              </p14:cNvPr>
              <p14:cNvContentPartPr/>
              <p14:nvPr/>
            </p14:nvContentPartPr>
            <p14:xfrm>
              <a:off x="1219320" y="3568680"/>
              <a:ext cx="864000" cy="311400"/>
            </p14:xfrm>
          </p:contentPart>
        </mc:Choice>
        <mc:Fallback>
          <p:pic>
            <p:nvPicPr>
              <p:cNvPr id="9" name="墨迹 8">
                <a:extLst>
                  <a:ext uri="{FF2B5EF4-FFF2-40B4-BE49-F238E27FC236}">
                    <a16:creationId xmlns:a16="http://schemas.microsoft.com/office/drawing/2014/main" id="{5A7B0AF0-034C-401B-A48B-0FE56316C35C}"/>
                  </a:ext>
                </a:extLst>
              </p:cNvPr>
              <p:cNvPicPr/>
              <p:nvPr/>
            </p:nvPicPr>
            <p:blipFill>
              <a:blip r:embed="rId11"/>
              <a:stretch>
                <a:fillRect/>
              </a:stretch>
            </p:blipFill>
            <p:spPr>
              <a:xfrm>
                <a:off x="1203480" y="3505320"/>
                <a:ext cx="8953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B568D0F6-BB13-4EE3-A548-AE4AC8242E88}"/>
                  </a:ext>
                </a:extLst>
              </p14:cNvPr>
              <p14:cNvContentPartPr/>
              <p14:nvPr/>
            </p14:nvContentPartPr>
            <p14:xfrm>
              <a:off x="1200240" y="4083120"/>
              <a:ext cx="921240" cy="146520"/>
            </p14:xfrm>
          </p:contentPart>
        </mc:Choice>
        <mc:Fallback>
          <p:pic>
            <p:nvPicPr>
              <p:cNvPr id="10" name="墨迹 9">
                <a:extLst>
                  <a:ext uri="{FF2B5EF4-FFF2-40B4-BE49-F238E27FC236}">
                    <a16:creationId xmlns:a16="http://schemas.microsoft.com/office/drawing/2014/main" id="{B568D0F6-BB13-4EE3-A548-AE4AC8242E88}"/>
                  </a:ext>
                </a:extLst>
              </p:cNvPr>
              <p:cNvPicPr/>
              <p:nvPr/>
            </p:nvPicPr>
            <p:blipFill>
              <a:blip r:embed="rId13"/>
              <a:stretch>
                <a:fillRect/>
              </a:stretch>
            </p:blipFill>
            <p:spPr>
              <a:xfrm>
                <a:off x="1184400" y="4019760"/>
                <a:ext cx="952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49314DE9-0242-43E1-A64C-C1E6AF54DFFC}"/>
                  </a:ext>
                </a:extLst>
              </p14:cNvPr>
              <p14:cNvContentPartPr/>
              <p14:nvPr/>
            </p14:nvContentPartPr>
            <p14:xfrm>
              <a:off x="1346400" y="4578480"/>
              <a:ext cx="895680" cy="140040"/>
            </p14:xfrm>
          </p:contentPart>
        </mc:Choice>
        <mc:Fallback>
          <p:pic>
            <p:nvPicPr>
              <p:cNvPr id="11" name="墨迹 10">
                <a:extLst>
                  <a:ext uri="{FF2B5EF4-FFF2-40B4-BE49-F238E27FC236}">
                    <a16:creationId xmlns:a16="http://schemas.microsoft.com/office/drawing/2014/main" id="{49314DE9-0242-43E1-A64C-C1E6AF54DFFC}"/>
                  </a:ext>
                </a:extLst>
              </p:cNvPr>
              <p:cNvPicPr/>
              <p:nvPr/>
            </p:nvPicPr>
            <p:blipFill>
              <a:blip r:embed="rId15"/>
              <a:stretch>
                <a:fillRect/>
              </a:stretch>
            </p:blipFill>
            <p:spPr>
              <a:xfrm>
                <a:off x="1330560" y="4515120"/>
                <a:ext cx="927000" cy="266760"/>
              </a:xfrm>
              <a:prstGeom prst="rect">
                <a:avLst/>
              </a:prstGeom>
            </p:spPr>
          </p:pic>
        </mc:Fallback>
      </mc:AlternateContent>
    </p:spTree>
    <p:extLst>
      <p:ext uri="{BB962C8B-B14F-4D97-AF65-F5344CB8AC3E}">
        <p14:creationId xmlns:p14="http://schemas.microsoft.com/office/powerpoint/2010/main" val="89196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presage</a:t>
            </a:r>
          </a:p>
          <a:p>
            <a:r>
              <a:rPr kumimoji="1" lang="zh-CN" altLang="en-US" dirty="0"/>
              <a:t>韦氏释义</a:t>
            </a:r>
            <a:r>
              <a:rPr kumimoji="1" lang="en-US" altLang="zh-CN" dirty="0"/>
              <a:t>:</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or</a:t>
            </a:r>
            <a:r>
              <a:rPr kumimoji="1" lang="zh-CN" altLang="en-US" dirty="0"/>
              <a:t> </a:t>
            </a:r>
            <a:r>
              <a:rPr kumimoji="1" lang="en-US" altLang="zh-CN" dirty="0"/>
              <a:t>be</a:t>
            </a:r>
            <a:r>
              <a:rPr kumimoji="1" lang="zh-CN" altLang="en-US" dirty="0"/>
              <a:t> </a:t>
            </a:r>
            <a:r>
              <a:rPr kumimoji="1" lang="en-US" altLang="zh-CN" dirty="0"/>
              <a:t>a</a:t>
            </a:r>
            <a:r>
              <a:rPr kumimoji="1" lang="zh-CN" altLang="en-US" dirty="0"/>
              <a:t> </a:t>
            </a:r>
            <a:r>
              <a:rPr kumimoji="1" lang="en-US" altLang="zh-CN" dirty="0"/>
              <a:t>sign</a:t>
            </a:r>
            <a:r>
              <a:rPr kumimoji="1" lang="zh-CN" altLang="en-US" dirty="0"/>
              <a:t> </a:t>
            </a:r>
            <a:r>
              <a:rPr kumimoji="1" lang="en-US" altLang="zh-CN" dirty="0"/>
              <a:t>of</a:t>
            </a:r>
            <a:r>
              <a:rPr kumimoji="1" lang="zh-CN" altLang="en-US" dirty="0"/>
              <a:t> </a:t>
            </a:r>
            <a:r>
              <a:rPr kumimoji="1" lang="en-US" altLang="zh-CN" dirty="0"/>
              <a:t>(something</a:t>
            </a:r>
            <a:r>
              <a:rPr kumimoji="1" lang="zh-CN" altLang="en-US" dirty="0"/>
              <a:t> </a:t>
            </a:r>
            <a:r>
              <a:rPr kumimoji="1" lang="en-US" altLang="zh-CN" dirty="0"/>
              <a:t>that</a:t>
            </a:r>
            <a:r>
              <a:rPr kumimoji="1" lang="zh-CN" altLang="en-US" dirty="0"/>
              <a:t> </a:t>
            </a:r>
            <a:r>
              <a:rPr kumimoji="1" lang="en-US" altLang="zh-CN" dirty="0"/>
              <a:t>will</a:t>
            </a:r>
            <a:r>
              <a:rPr kumimoji="1" lang="zh-CN" altLang="en-US" dirty="0"/>
              <a:t> </a:t>
            </a:r>
            <a:r>
              <a:rPr kumimoji="1" lang="en-US" altLang="zh-CN" dirty="0"/>
              <a:t>happen</a:t>
            </a:r>
            <a:r>
              <a:rPr kumimoji="1" lang="zh-CN" altLang="en-US" dirty="0"/>
              <a:t> </a:t>
            </a:r>
            <a:r>
              <a:rPr kumimoji="1" lang="en-US" altLang="zh-CN" dirty="0"/>
              <a:t>or</a:t>
            </a:r>
            <a:r>
              <a:rPr kumimoji="1" lang="zh-CN" altLang="en-US" dirty="0"/>
              <a:t> </a:t>
            </a:r>
            <a:r>
              <a:rPr kumimoji="1" lang="en-US" altLang="zh-CN" dirty="0"/>
              <a:t>develop</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future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D606364-629E-4556-BC67-2E62789687F6}"/>
                  </a:ext>
                </a:extLst>
              </p14:cNvPr>
              <p14:cNvContentPartPr/>
              <p14:nvPr/>
            </p14:nvContentPartPr>
            <p14:xfrm>
              <a:off x="692280" y="781200"/>
              <a:ext cx="508320" cy="1295640"/>
            </p14:xfrm>
          </p:contentPart>
        </mc:Choice>
        <mc:Fallback>
          <p:pic>
            <p:nvPicPr>
              <p:cNvPr id="4" name="墨迹 3">
                <a:extLst>
                  <a:ext uri="{FF2B5EF4-FFF2-40B4-BE49-F238E27FC236}">
                    <a16:creationId xmlns:a16="http://schemas.microsoft.com/office/drawing/2014/main" id="{DD606364-629E-4556-BC67-2E62789687F6}"/>
                  </a:ext>
                </a:extLst>
              </p:cNvPr>
              <p:cNvPicPr/>
              <p:nvPr/>
            </p:nvPicPr>
            <p:blipFill>
              <a:blip r:embed="rId3"/>
              <a:stretch>
                <a:fillRect/>
              </a:stretch>
            </p:blipFill>
            <p:spPr>
              <a:xfrm>
                <a:off x="676440" y="717840"/>
                <a:ext cx="539640" cy="1422360"/>
              </a:xfrm>
              <a:prstGeom prst="rect">
                <a:avLst/>
              </a:prstGeom>
            </p:spPr>
          </p:pic>
        </mc:Fallback>
      </mc:AlternateContent>
    </p:spTree>
    <p:extLst>
      <p:ext uri="{BB962C8B-B14F-4D97-AF65-F5344CB8AC3E}">
        <p14:creationId xmlns:p14="http://schemas.microsoft.com/office/powerpoint/2010/main" val="17608977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预言，先知</a:t>
            </a:r>
          </a:p>
        </p:txBody>
      </p:sp>
      <p:sp>
        <p:nvSpPr>
          <p:cNvPr id="3" name="内容占位符 2"/>
          <p:cNvSpPr>
            <a:spLocks noGrp="1"/>
          </p:cNvSpPr>
          <p:nvPr>
            <p:ph idx="1"/>
          </p:nvPr>
        </p:nvSpPr>
        <p:spPr/>
        <p:txBody>
          <a:bodyPr/>
          <a:lstStyle/>
          <a:p>
            <a:r>
              <a:rPr kumimoji="1" lang="en-US" altLang="zh-CN" dirty="0"/>
              <a:t>presage</a:t>
            </a:r>
          </a:p>
          <a:p>
            <a:r>
              <a:rPr kumimoji="1" lang="en-US" altLang="zh-CN" dirty="0"/>
              <a:t>foreshadow</a:t>
            </a:r>
          </a:p>
          <a:p>
            <a:r>
              <a:rPr kumimoji="1" lang="en-US" altLang="zh-CN" dirty="0"/>
              <a:t>foretell</a:t>
            </a:r>
          </a:p>
          <a:p>
            <a:r>
              <a:rPr kumimoji="1" lang="en-US" altLang="zh-CN" dirty="0"/>
              <a:t>forecast</a:t>
            </a:r>
          </a:p>
          <a:p>
            <a:r>
              <a:rPr kumimoji="1" lang="en-US" altLang="zh-CN" dirty="0"/>
              <a:t>augur</a:t>
            </a:r>
          </a:p>
          <a:p>
            <a:r>
              <a:rPr kumimoji="1" lang="en-US" altLang="zh-CN" dirty="0"/>
              <a:t>prognosticate</a:t>
            </a:r>
          </a:p>
          <a:p>
            <a:r>
              <a:rPr kumimoji="1" lang="en-US" altLang="zh-CN" dirty="0"/>
              <a:t>prophesy</a:t>
            </a:r>
          </a:p>
          <a:p>
            <a:r>
              <a:rPr kumimoji="1" lang="en-US" altLang="zh-CN" dirty="0"/>
              <a:t>harbinger</a:t>
            </a:r>
          </a:p>
          <a:p>
            <a:r>
              <a:rPr kumimoji="1" lang="en-US" altLang="zh-CN" dirty="0"/>
              <a:t>portend</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397C52F-0CC3-4754-B7E7-44E2EE18CADD}"/>
                  </a:ext>
                </a:extLst>
              </p14:cNvPr>
              <p14:cNvContentPartPr/>
              <p14:nvPr/>
            </p14:nvContentPartPr>
            <p14:xfrm>
              <a:off x="3016440" y="603360"/>
              <a:ext cx="3143520" cy="584280"/>
            </p14:xfrm>
          </p:contentPart>
        </mc:Choice>
        <mc:Fallback>
          <p:pic>
            <p:nvPicPr>
              <p:cNvPr id="4" name="墨迹 3">
                <a:extLst>
                  <a:ext uri="{FF2B5EF4-FFF2-40B4-BE49-F238E27FC236}">
                    <a16:creationId xmlns:a16="http://schemas.microsoft.com/office/drawing/2014/main" id="{2397C52F-0CC3-4754-B7E7-44E2EE18CADD}"/>
                  </a:ext>
                </a:extLst>
              </p:cNvPr>
              <p:cNvPicPr/>
              <p:nvPr/>
            </p:nvPicPr>
            <p:blipFill>
              <a:blip r:embed="rId3"/>
              <a:stretch>
                <a:fillRect/>
              </a:stretch>
            </p:blipFill>
            <p:spPr>
              <a:xfrm>
                <a:off x="3000600" y="540000"/>
                <a:ext cx="317484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36BB779F-1816-4DFB-818C-B22D07804C82}"/>
                  </a:ext>
                </a:extLst>
              </p14:cNvPr>
              <p14:cNvContentPartPr/>
              <p14:nvPr/>
            </p14:nvContentPartPr>
            <p14:xfrm>
              <a:off x="882720" y="2413080"/>
              <a:ext cx="1213200" cy="171720"/>
            </p14:xfrm>
          </p:contentPart>
        </mc:Choice>
        <mc:Fallback>
          <p:pic>
            <p:nvPicPr>
              <p:cNvPr id="5" name="墨迹 4">
                <a:extLst>
                  <a:ext uri="{FF2B5EF4-FFF2-40B4-BE49-F238E27FC236}">
                    <a16:creationId xmlns:a16="http://schemas.microsoft.com/office/drawing/2014/main" id="{36BB779F-1816-4DFB-818C-B22D07804C82}"/>
                  </a:ext>
                </a:extLst>
              </p:cNvPr>
              <p:cNvPicPr/>
              <p:nvPr/>
            </p:nvPicPr>
            <p:blipFill>
              <a:blip r:embed="rId5"/>
              <a:stretch>
                <a:fillRect/>
              </a:stretch>
            </p:blipFill>
            <p:spPr>
              <a:xfrm>
                <a:off x="866880" y="2349720"/>
                <a:ext cx="1244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6994A31-0FC5-47FB-9CC3-48FA72EAD4AA}"/>
                  </a:ext>
                </a:extLst>
              </p14:cNvPr>
              <p14:cNvContentPartPr/>
              <p14:nvPr/>
            </p14:nvContentPartPr>
            <p14:xfrm>
              <a:off x="952560" y="3333600"/>
              <a:ext cx="914760" cy="153000"/>
            </p14:xfrm>
          </p:contentPart>
        </mc:Choice>
        <mc:Fallback>
          <p:pic>
            <p:nvPicPr>
              <p:cNvPr id="6" name="墨迹 5">
                <a:extLst>
                  <a:ext uri="{FF2B5EF4-FFF2-40B4-BE49-F238E27FC236}">
                    <a16:creationId xmlns:a16="http://schemas.microsoft.com/office/drawing/2014/main" id="{46994A31-0FC5-47FB-9CC3-48FA72EAD4AA}"/>
                  </a:ext>
                </a:extLst>
              </p:cNvPr>
              <p:cNvPicPr/>
              <p:nvPr/>
            </p:nvPicPr>
            <p:blipFill>
              <a:blip r:embed="rId7"/>
              <a:stretch>
                <a:fillRect/>
              </a:stretch>
            </p:blipFill>
            <p:spPr>
              <a:xfrm>
                <a:off x="936720" y="3270240"/>
                <a:ext cx="9460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3A98CE5-92A4-411A-97BE-1E4F0ED79284}"/>
                  </a:ext>
                </a:extLst>
              </p14:cNvPr>
              <p14:cNvContentPartPr/>
              <p14:nvPr/>
            </p14:nvContentPartPr>
            <p14:xfrm>
              <a:off x="857520" y="3848040"/>
              <a:ext cx="895680" cy="101880"/>
            </p14:xfrm>
          </p:contentPart>
        </mc:Choice>
        <mc:Fallback>
          <p:pic>
            <p:nvPicPr>
              <p:cNvPr id="7" name="墨迹 6">
                <a:extLst>
                  <a:ext uri="{FF2B5EF4-FFF2-40B4-BE49-F238E27FC236}">
                    <a16:creationId xmlns:a16="http://schemas.microsoft.com/office/drawing/2014/main" id="{23A98CE5-92A4-411A-97BE-1E4F0ED79284}"/>
                  </a:ext>
                </a:extLst>
              </p:cNvPr>
              <p:cNvPicPr/>
              <p:nvPr/>
            </p:nvPicPr>
            <p:blipFill>
              <a:blip r:embed="rId9"/>
              <a:stretch>
                <a:fillRect/>
              </a:stretch>
            </p:blipFill>
            <p:spPr>
              <a:xfrm>
                <a:off x="841680" y="3784680"/>
                <a:ext cx="9270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9CEB1706-C15D-4388-ABE6-7195A286D562}"/>
                  </a:ext>
                </a:extLst>
              </p14:cNvPr>
              <p14:cNvContentPartPr/>
              <p14:nvPr/>
            </p14:nvContentPartPr>
            <p14:xfrm>
              <a:off x="336600" y="4280040"/>
              <a:ext cx="1860840" cy="120960"/>
            </p14:xfrm>
          </p:contentPart>
        </mc:Choice>
        <mc:Fallback>
          <p:pic>
            <p:nvPicPr>
              <p:cNvPr id="8" name="墨迹 7">
                <a:extLst>
                  <a:ext uri="{FF2B5EF4-FFF2-40B4-BE49-F238E27FC236}">
                    <a16:creationId xmlns:a16="http://schemas.microsoft.com/office/drawing/2014/main" id="{9CEB1706-C15D-4388-ABE6-7195A286D562}"/>
                  </a:ext>
                </a:extLst>
              </p:cNvPr>
              <p:cNvPicPr/>
              <p:nvPr/>
            </p:nvPicPr>
            <p:blipFill>
              <a:blip r:embed="rId11"/>
              <a:stretch>
                <a:fillRect/>
              </a:stretch>
            </p:blipFill>
            <p:spPr>
              <a:xfrm>
                <a:off x="320760" y="4216680"/>
                <a:ext cx="1892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133A9A0D-367D-4C60-A2AA-D36B46B07E9A}"/>
                  </a:ext>
                </a:extLst>
              </p14:cNvPr>
              <p14:cNvContentPartPr/>
              <p14:nvPr/>
            </p14:nvContentPartPr>
            <p14:xfrm>
              <a:off x="965160" y="4565520"/>
              <a:ext cx="1022760" cy="273600"/>
            </p14:xfrm>
          </p:contentPart>
        </mc:Choice>
        <mc:Fallback>
          <p:pic>
            <p:nvPicPr>
              <p:cNvPr id="9" name="墨迹 8">
                <a:extLst>
                  <a:ext uri="{FF2B5EF4-FFF2-40B4-BE49-F238E27FC236}">
                    <a16:creationId xmlns:a16="http://schemas.microsoft.com/office/drawing/2014/main" id="{133A9A0D-367D-4C60-A2AA-D36B46B07E9A}"/>
                  </a:ext>
                </a:extLst>
              </p:cNvPr>
              <p:cNvPicPr/>
              <p:nvPr/>
            </p:nvPicPr>
            <p:blipFill>
              <a:blip r:embed="rId13"/>
              <a:stretch>
                <a:fillRect/>
              </a:stretch>
            </p:blipFill>
            <p:spPr>
              <a:xfrm>
                <a:off x="949320" y="4502160"/>
                <a:ext cx="1054080" cy="400320"/>
              </a:xfrm>
              <a:prstGeom prst="rect">
                <a:avLst/>
              </a:prstGeom>
            </p:spPr>
          </p:pic>
        </mc:Fallback>
      </mc:AlternateContent>
    </p:spTree>
    <p:extLst>
      <p:ext uri="{BB962C8B-B14F-4D97-AF65-F5344CB8AC3E}">
        <p14:creationId xmlns:p14="http://schemas.microsoft.com/office/powerpoint/2010/main" val="551846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The maps in this volume are meant not as guides but as _____: they are designed to make the reader think anew about the city.</a:t>
            </a:r>
          </a:p>
          <a:p>
            <a:r>
              <a:rPr lang="en-US" altLang="zh-CN" dirty="0"/>
              <a:t>A. adornments</a:t>
            </a:r>
          </a:p>
          <a:p>
            <a:r>
              <a:rPr lang="en-US" altLang="zh-CN" dirty="0"/>
              <a:t>B. references</a:t>
            </a:r>
          </a:p>
          <a:p>
            <a:r>
              <a:rPr lang="en-US" altLang="zh-CN" dirty="0"/>
              <a:t>C. truisms</a:t>
            </a:r>
          </a:p>
          <a:p>
            <a:r>
              <a:rPr lang="en-US" altLang="zh-CN" dirty="0"/>
              <a:t>D. provocations</a:t>
            </a:r>
          </a:p>
          <a:p>
            <a:r>
              <a:rPr lang="en-US" altLang="zh-CN" dirty="0"/>
              <a:t>E. valedictions </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7167080-0091-4D6A-98B9-F17EBBAE4EEC}"/>
                  </a:ext>
                </a:extLst>
              </p14:cNvPr>
              <p14:cNvContentPartPr/>
              <p14:nvPr/>
            </p14:nvContentPartPr>
            <p14:xfrm>
              <a:off x="2514600" y="4368960"/>
              <a:ext cx="360" cy="360"/>
            </p14:xfrm>
          </p:contentPart>
        </mc:Choice>
        <mc:Fallback>
          <p:pic>
            <p:nvPicPr>
              <p:cNvPr id="4" name="墨迹 3">
                <a:extLst>
                  <a:ext uri="{FF2B5EF4-FFF2-40B4-BE49-F238E27FC236}">
                    <a16:creationId xmlns:a16="http://schemas.microsoft.com/office/drawing/2014/main" id="{37167080-0091-4D6A-98B9-F17EBBAE4EEC}"/>
                  </a:ext>
                </a:extLst>
              </p:cNvPr>
              <p:cNvPicPr/>
              <p:nvPr/>
            </p:nvPicPr>
            <p:blipFill>
              <a:blip r:embed="rId3"/>
              <a:stretch>
                <a:fillRect/>
              </a:stretch>
            </p:blipFill>
            <p:spPr>
              <a:xfrm>
                <a:off x="2498760" y="4305600"/>
                <a:ext cx="31680" cy="127080"/>
              </a:xfrm>
              <a:prstGeom prst="rect">
                <a:avLst/>
              </a:prstGeom>
            </p:spPr>
          </p:pic>
        </mc:Fallback>
      </mc:AlternateContent>
    </p:spTree>
    <p:extLst>
      <p:ext uri="{BB962C8B-B14F-4D97-AF65-F5344CB8AC3E}">
        <p14:creationId xmlns:p14="http://schemas.microsoft.com/office/powerpoint/2010/main" val="114567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The maps in this volume are meant not as guides but as _____: they are designed to make the reader think anew about the city.</a:t>
            </a:r>
          </a:p>
          <a:p>
            <a:r>
              <a:rPr lang="en-US" altLang="zh-CN" dirty="0"/>
              <a:t>A. adornments</a:t>
            </a:r>
            <a:r>
              <a:rPr lang="zh-CN" altLang="en-US" dirty="0"/>
              <a:t>（装饰）</a:t>
            </a:r>
            <a:endParaRPr lang="en-US" altLang="zh-CN" dirty="0"/>
          </a:p>
          <a:p>
            <a:r>
              <a:rPr lang="en-US" altLang="zh-CN" dirty="0"/>
              <a:t>B. references</a:t>
            </a:r>
            <a:r>
              <a:rPr lang="zh-CN" altLang="en-US" dirty="0"/>
              <a:t>（参考）</a:t>
            </a:r>
            <a:endParaRPr lang="en-US" altLang="zh-CN" dirty="0"/>
          </a:p>
          <a:p>
            <a:r>
              <a:rPr lang="en-US" altLang="zh-CN" dirty="0"/>
              <a:t>C. truisms</a:t>
            </a:r>
            <a:r>
              <a:rPr lang="zh-CN" altLang="en-US" dirty="0"/>
              <a:t>（陈腐）</a:t>
            </a:r>
            <a:endParaRPr lang="en-US" altLang="zh-CN" dirty="0"/>
          </a:p>
          <a:p>
            <a:r>
              <a:rPr lang="en-US" altLang="zh-CN" dirty="0"/>
              <a:t>D. provocations</a:t>
            </a:r>
            <a:r>
              <a:rPr lang="zh-CN" altLang="en-US" dirty="0"/>
              <a:t>（挑衅，引发）</a:t>
            </a:r>
            <a:endParaRPr lang="en-US" altLang="zh-CN" dirty="0"/>
          </a:p>
          <a:p>
            <a:r>
              <a:rPr lang="en-US" altLang="zh-CN" dirty="0"/>
              <a:t>E. valedictions</a:t>
            </a:r>
            <a:r>
              <a:rPr lang="zh-CN" altLang="en-US" dirty="0"/>
              <a:t>（告别词）</a:t>
            </a:r>
            <a:r>
              <a:rPr lang="en-US" altLang="zh-CN" dirty="0"/>
              <a:t> </a:t>
            </a:r>
          </a:p>
          <a:p>
            <a:endParaRPr kumimoji="1" lang="zh-CN" altLang="en-US" dirty="0"/>
          </a:p>
        </p:txBody>
      </p:sp>
      <p:sp>
        <p:nvSpPr>
          <p:cNvPr id="4" name="文本框 3"/>
          <p:cNvSpPr txBox="1"/>
          <p:nvPr/>
        </p:nvSpPr>
        <p:spPr>
          <a:xfrm>
            <a:off x="5148064" y="3429000"/>
            <a:ext cx="1872208" cy="369332"/>
          </a:xfrm>
          <a:prstGeom prst="rect">
            <a:avLst/>
          </a:prstGeom>
          <a:noFill/>
        </p:spPr>
        <p:txBody>
          <a:bodyPr wrap="square" rtlCol="0">
            <a:spAutoFit/>
          </a:bodyPr>
          <a:lstStyle/>
          <a:p>
            <a:r>
              <a:rPr kumimoji="1" lang="zh-CN" altLang="en-US" dirty="0"/>
              <a:t>答案：</a:t>
            </a:r>
            <a:r>
              <a:rPr kumimoji="1" lang="en-US" altLang="zh-CN" dirty="0"/>
              <a:t>D</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17EB8B49-1DE1-48B8-957A-C6AEE9085579}"/>
                  </a:ext>
                </a:extLst>
              </p14:cNvPr>
              <p14:cNvContentPartPr/>
              <p14:nvPr/>
            </p14:nvContentPartPr>
            <p14:xfrm>
              <a:off x="1200240" y="3632040"/>
              <a:ext cx="622800" cy="121320"/>
            </p14:xfrm>
          </p:contentPart>
        </mc:Choice>
        <mc:Fallback>
          <p:pic>
            <p:nvPicPr>
              <p:cNvPr id="5" name="墨迹 4">
                <a:extLst>
                  <a:ext uri="{FF2B5EF4-FFF2-40B4-BE49-F238E27FC236}">
                    <a16:creationId xmlns:a16="http://schemas.microsoft.com/office/drawing/2014/main" id="{17EB8B49-1DE1-48B8-957A-C6AEE9085579}"/>
                  </a:ext>
                </a:extLst>
              </p:cNvPr>
              <p:cNvPicPr/>
              <p:nvPr/>
            </p:nvPicPr>
            <p:blipFill>
              <a:blip r:embed="rId3"/>
              <a:stretch>
                <a:fillRect/>
              </a:stretch>
            </p:blipFill>
            <p:spPr>
              <a:xfrm>
                <a:off x="1184400" y="3568680"/>
                <a:ext cx="6541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7DA1851C-388A-43E7-9CA7-79A13441BFB9}"/>
                  </a:ext>
                </a:extLst>
              </p14:cNvPr>
              <p14:cNvContentPartPr/>
              <p14:nvPr/>
            </p14:nvContentPartPr>
            <p14:xfrm>
              <a:off x="990720" y="4044960"/>
              <a:ext cx="1689480" cy="305280"/>
            </p14:xfrm>
          </p:contentPart>
        </mc:Choice>
        <mc:Fallback>
          <p:pic>
            <p:nvPicPr>
              <p:cNvPr id="6" name="墨迹 5">
                <a:extLst>
                  <a:ext uri="{FF2B5EF4-FFF2-40B4-BE49-F238E27FC236}">
                    <a16:creationId xmlns:a16="http://schemas.microsoft.com/office/drawing/2014/main" id="{7DA1851C-388A-43E7-9CA7-79A13441BFB9}"/>
                  </a:ext>
                </a:extLst>
              </p:cNvPr>
              <p:cNvPicPr/>
              <p:nvPr/>
            </p:nvPicPr>
            <p:blipFill>
              <a:blip r:embed="rId5"/>
              <a:stretch>
                <a:fillRect/>
              </a:stretch>
            </p:blipFill>
            <p:spPr>
              <a:xfrm>
                <a:off x="974880" y="3981600"/>
                <a:ext cx="172080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8145925D-123B-4F82-A74D-AF89FE31A48E}"/>
                  </a:ext>
                </a:extLst>
              </p14:cNvPr>
              <p14:cNvContentPartPr/>
              <p14:nvPr/>
            </p14:nvContentPartPr>
            <p14:xfrm>
              <a:off x="1200240" y="3606840"/>
              <a:ext cx="781560" cy="203400"/>
            </p14:xfrm>
          </p:contentPart>
        </mc:Choice>
        <mc:Fallback>
          <p:pic>
            <p:nvPicPr>
              <p:cNvPr id="7" name="墨迹 6">
                <a:extLst>
                  <a:ext uri="{FF2B5EF4-FFF2-40B4-BE49-F238E27FC236}">
                    <a16:creationId xmlns:a16="http://schemas.microsoft.com/office/drawing/2014/main" id="{8145925D-123B-4F82-A74D-AF89FE31A48E}"/>
                  </a:ext>
                </a:extLst>
              </p:cNvPr>
              <p:cNvPicPr/>
              <p:nvPr/>
            </p:nvPicPr>
            <p:blipFill>
              <a:blip r:embed="rId7"/>
              <a:stretch>
                <a:fillRect/>
              </a:stretch>
            </p:blipFill>
            <p:spPr>
              <a:xfrm>
                <a:off x="1184400" y="3543480"/>
                <a:ext cx="8128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13B56DFB-36B7-484A-97B4-321E8F1DFADD}"/>
                  </a:ext>
                </a:extLst>
              </p14:cNvPr>
              <p14:cNvContentPartPr/>
              <p14:nvPr/>
            </p14:nvContentPartPr>
            <p14:xfrm>
              <a:off x="1092240" y="4400640"/>
              <a:ext cx="1543320" cy="381240"/>
            </p14:xfrm>
          </p:contentPart>
        </mc:Choice>
        <mc:Fallback>
          <p:pic>
            <p:nvPicPr>
              <p:cNvPr id="8" name="墨迹 7">
                <a:extLst>
                  <a:ext uri="{FF2B5EF4-FFF2-40B4-BE49-F238E27FC236}">
                    <a16:creationId xmlns:a16="http://schemas.microsoft.com/office/drawing/2014/main" id="{13B56DFB-36B7-484A-97B4-321E8F1DFADD}"/>
                  </a:ext>
                </a:extLst>
              </p:cNvPr>
              <p:cNvPicPr/>
              <p:nvPr/>
            </p:nvPicPr>
            <p:blipFill>
              <a:blip r:embed="rId9"/>
              <a:stretch>
                <a:fillRect/>
              </a:stretch>
            </p:blipFill>
            <p:spPr>
              <a:xfrm>
                <a:off x="1076400" y="4337280"/>
                <a:ext cx="157464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FD7B2EFF-DE99-4983-BB94-3B6377024236}"/>
                  </a:ext>
                </a:extLst>
              </p14:cNvPr>
              <p14:cNvContentPartPr/>
              <p14:nvPr/>
            </p14:nvContentPartPr>
            <p14:xfrm>
              <a:off x="1162080" y="4229280"/>
              <a:ext cx="1308600" cy="241560"/>
            </p14:xfrm>
          </p:contentPart>
        </mc:Choice>
        <mc:Fallback>
          <p:pic>
            <p:nvPicPr>
              <p:cNvPr id="9" name="墨迹 8">
                <a:extLst>
                  <a:ext uri="{FF2B5EF4-FFF2-40B4-BE49-F238E27FC236}">
                    <a16:creationId xmlns:a16="http://schemas.microsoft.com/office/drawing/2014/main" id="{FD7B2EFF-DE99-4983-BB94-3B6377024236}"/>
                  </a:ext>
                </a:extLst>
              </p:cNvPr>
              <p:cNvPicPr/>
              <p:nvPr/>
            </p:nvPicPr>
            <p:blipFill>
              <a:blip r:embed="rId11"/>
              <a:stretch>
                <a:fillRect/>
              </a:stretch>
            </p:blipFill>
            <p:spPr>
              <a:xfrm>
                <a:off x="1146240" y="4165920"/>
                <a:ext cx="13399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83285482-DEE0-4533-954C-C033D95EE4A5}"/>
                  </a:ext>
                </a:extLst>
              </p14:cNvPr>
              <p14:cNvContentPartPr/>
              <p14:nvPr/>
            </p14:nvContentPartPr>
            <p14:xfrm>
              <a:off x="1149480" y="3848040"/>
              <a:ext cx="1518120" cy="197280"/>
            </p14:xfrm>
          </p:contentPart>
        </mc:Choice>
        <mc:Fallback>
          <p:pic>
            <p:nvPicPr>
              <p:cNvPr id="10" name="墨迹 9">
                <a:extLst>
                  <a:ext uri="{FF2B5EF4-FFF2-40B4-BE49-F238E27FC236}">
                    <a16:creationId xmlns:a16="http://schemas.microsoft.com/office/drawing/2014/main" id="{83285482-DEE0-4533-954C-C033D95EE4A5}"/>
                  </a:ext>
                </a:extLst>
              </p:cNvPr>
              <p:cNvPicPr/>
              <p:nvPr/>
            </p:nvPicPr>
            <p:blipFill>
              <a:blip r:embed="rId13"/>
              <a:stretch>
                <a:fillRect/>
              </a:stretch>
            </p:blipFill>
            <p:spPr>
              <a:xfrm>
                <a:off x="1133640" y="3784680"/>
                <a:ext cx="15494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1AC6C1A9-6333-4F3B-91BE-5FFD95F15F5B}"/>
                  </a:ext>
                </a:extLst>
              </p14:cNvPr>
              <p14:cNvContentPartPr/>
              <p14:nvPr/>
            </p14:nvContentPartPr>
            <p14:xfrm>
              <a:off x="1162080" y="3778200"/>
              <a:ext cx="559080" cy="32040"/>
            </p14:xfrm>
          </p:contentPart>
        </mc:Choice>
        <mc:Fallback>
          <p:pic>
            <p:nvPicPr>
              <p:cNvPr id="11" name="墨迹 10">
                <a:extLst>
                  <a:ext uri="{FF2B5EF4-FFF2-40B4-BE49-F238E27FC236}">
                    <a16:creationId xmlns:a16="http://schemas.microsoft.com/office/drawing/2014/main" id="{1AC6C1A9-6333-4F3B-91BE-5FFD95F15F5B}"/>
                  </a:ext>
                </a:extLst>
              </p:cNvPr>
              <p:cNvPicPr/>
              <p:nvPr/>
            </p:nvPicPr>
            <p:blipFill>
              <a:blip r:embed="rId15"/>
              <a:stretch>
                <a:fillRect/>
              </a:stretch>
            </p:blipFill>
            <p:spPr>
              <a:xfrm>
                <a:off x="1146240" y="3714840"/>
                <a:ext cx="5904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C1E8FBA2-07E4-49A3-976D-E54FDAC2E248}"/>
                  </a:ext>
                </a:extLst>
              </p14:cNvPr>
              <p14:cNvContentPartPr/>
              <p14:nvPr/>
            </p14:nvContentPartPr>
            <p14:xfrm>
              <a:off x="1327320" y="3594240"/>
              <a:ext cx="571680" cy="38160"/>
            </p14:xfrm>
          </p:contentPart>
        </mc:Choice>
        <mc:Fallback>
          <p:pic>
            <p:nvPicPr>
              <p:cNvPr id="12" name="墨迹 11">
                <a:extLst>
                  <a:ext uri="{FF2B5EF4-FFF2-40B4-BE49-F238E27FC236}">
                    <a16:creationId xmlns:a16="http://schemas.microsoft.com/office/drawing/2014/main" id="{C1E8FBA2-07E4-49A3-976D-E54FDAC2E248}"/>
                  </a:ext>
                </a:extLst>
              </p:cNvPr>
              <p:cNvPicPr/>
              <p:nvPr/>
            </p:nvPicPr>
            <p:blipFill>
              <a:blip r:embed="rId17"/>
              <a:stretch>
                <a:fillRect/>
              </a:stretch>
            </p:blipFill>
            <p:spPr>
              <a:xfrm>
                <a:off x="1311480" y="3530880"/>
                <a:ext cx="603000" cy="164880"/>
              </a:xfrm>
              <a:prstGeom prst="rect">
                <a:avLst/>
              </a:prstGeom>
            </p:spPr>
          </p:pic>
        </mc:Fallback>
      </mc:AlternateContent>
    </p:spTree>
    <p:extLst>
      <p:ext uri="{BB962C8B-B14F-4D97-AF65-F5344CB8AC3E}">
        <p14:creationId xmlns:p14="http://schemas.microsoft.com/office/powerpoint/2010/main" val="15884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lstStyle/>
          <a:p>
            <a:r>
              <a:rPr lang="en-US" altLang="zh-CN" dirty="0"/>
              <a:t>While early biographies of Florence Nightingale tended to be quite _____, Lytton Strachey’s irreverent 1918 essay about her ushered in a new era, making it acceptable, even fashionable, to criticize her.</a:t>
            </a:r>
            <a:endParaRPr lang="zh-CN" altLang="zh-CN" dirty="0"/>
          </a:p>
          <a:p>
            <a:r>
              <a:rPr lang="en-US" altLang="zh-CN" dirty="0"/>
              <a:t>A. unsympathetic</a:t>
            </a:r>
            <a:endParaRPr lang="zh-CN" altLang="zh-CN" dirty="0"/>
          </a:p>
          <a:p>
            <a:r>
              <a:rPr lang="en-US" altLang="zh-CN" dirty="0"/>
              <a:t>B. sycophantic</a:t>
            </a:r>
            <a:endParaRPr lang="zh-CN" altLang="zh-CN" dirty="0"/>
          </a:p>
          <a:p>
            <a:r>
              <a:rPr lang="de-DE" altLang="zh-CN" dirty="0"/>
              <a:t>C. unsentimental </a:t>
            </a:r>
            <a:endParaRPr lang="zh-CN" altLang="zh-CN" dirty="0"/>
          </a:p>
          <a:p>
            <a:r>
              <a:rPr lang="en-US" altLang="zh-CN" dirty="0"/>
              <a:t>D. censorious</a:t>
            </a:r>
            <a:endParaRPr lang="zh-CN" altLang="zh-CN" dirty="0"/>
          </a:p>
          <a:p>
            <a:r>
              <a:rPr lang="it-IT" altLang="zh-CN" dirty="0"/>
              <a:t>E. pedantic</a:t>
            </a:r>
            <a:endParaRPr lang="zh-CN" altLang="zh-CN" dirty="0"/>
          </a:p>
          <a:p>
            <a:endParaRPr lang="zh-CN" altLang="en-US" dirty="0"/>
          </a:p>
        </p:txBody>
      </p:sp>
    </p:spTree>
    <p:extLst>
      <p:ext uri="{BB962C8B-B14F-4D97-AF65-F5344CB8AC3E}">
        <p14:creationId xmlns:p14="http://schemas.microsoft.com/office/powerpoint/2010/main" val="23541137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provoke</a:t>
            </a:r>
          </a:p>
          <a:p>
            <a:r>
              <a:rPr kumimoji="1" lang="zh-CN" altLang="en-US" dirty="0"/>
              <a:t>韦氏释义：</a:t>
            </a:r>
            <a:endParaRPr kumimoji="1" lang="en-US" altLang="zh-CN" dirty="0"/>
          </a:p>
          <a:p>
            <a:r>
              <a:rPr kumimoji="1" lang="en-US" altLang="zh-CN" dirty="0"/>
              <a:t>(1)</a:t>
            </a:r>
            <a:r>
              <a:rPr kumimoji="1" lang="zh-CN" altLang="en-US" dirty="0"/>
              <a:t> </a:t>
            </a:r>
            <a:r>
              <a:rPr kumimoji="1" lang="en-US" altLang="zh-CN" dirty="0"/>
              <a:t>to</a:t>
            </a:r>
            <a:r>
              <a:rPr kumimoji="1" lang="zh-CN" altLang="en-US" dirty="0"/>
              <a:t> </a:t>
            </a:r>
            <a:r>
              <a:rPr kumimoji="1" lang="en-US" altLang="zh-CN" dirty="0"/>
              <a:t>cause</a:t>
            </a:r>
            <a:r>
              <a:rPr kumimoji="1" lang="zh-CN" altLang="en-US" dirty="0"/>
              <a:t> </a:t>
            </a:r>
            <a:r>
              <a:rPr kumimoji="1" lang="en-US" altLang="zh-CN" dirty="0"/>
              <a:t>(a</a:t>
            </a:r>
            <a:r>
              <a:rPr kumimoji="1" lang="zh-CN" altLang="en-US" dirty="0"/>
              <a:t> </a:t>
            </a:r>
            <a:r>
              <a:rPr kumimoji="1" lang="en-US" altLang="zh-CN" dirty="0"/>
              <a:t>person</a:t>
            </a:r>
            <a:r>
              <a:rPr kumimoji="1" lang="zh-CN" altLang="en-US" dirty="0"/>
              <a:t> </a:t>
            </a:r>
            <a:r>
              <a:rPr kumimoji="1" lang="en-US" altLang="zh-CN" dirty="0"/>
              <a:t>or</a:t>
            </a:r>
            <a:r>
              <a:rPr kumimoji="1" lang="zh-CN" altLang="en-US" dirty="0"/>
              <a:t> </a:t>
            </a:r>
            <a:r>
              <a:rPr kumimoji="1" lang="en-US" altLang="zh-CN" dirty="0"/>
              <a:t>animal)</a:t>
            </a:r>
            <a:r>
              <a:rPr kumimoji="1" lang="zh-CN" altLang="en-US" dirty="0"/>
              <a:t> </a:t>
            </a:r>
            <a:r>
              <a:rPr kumimoji="1" lang="en-US" altLang="zh-CN" dirty="0"/>
              <a:t>to</a:t>
            </a:r>
            <a:r>
              <a:rPr kumimoji="1" lang="zh-CN" altLang="en-US" dirty="0"/>
              <a:t> </a:t>
            </a:r>
            <a:r>
              <a:rPr kumimoji="1" lang="en-US" altLang="zh-CN" dirty="0"/>
              <a:t>become</a:t>
            </a:r>
            <a:r>
              <a:rPr kumimoji="1" lang="zh-CN" altLang="en-US" dirty="0"/>
              <a:t> </a:t>
            </a:r>
            <a:r>
              <a:rPr kumimoji="1" lang="en-US" altLang="zh-CN" dirty="0"/>
              <a:t>angry,</a:t>
            </a:r>
            <a:r>
              <a:rPr kumimoji="1" lang="zh-CN" altLang="en-US" dirty="0"/>
              <a:t> </a:t>
            </a:r>
            <a:r>
              <a:rPr kumimoji="1" lang="en-US" altLang="zh-CN" dirty="0"/>
              <a:t>violent,</a:t>
            </a:r>
            <a:r>
              <a:rPr kumimoji="1" lang="zh-CN" altLang="en-US" dirty="0"/>
              <a:t> </a:t>
            </a:r>
            <a:r>
              <a:rPr kumimoji="1" lang="en-US" altLang="zh-CN" dirty="0"/>
              <a:t>etc.</a:t>
            </a:r>
          </a:p>
          <a:p>
            <a:r>
              <a:rPr kumimoji="1" lang="en-US" altLang="zh-CN" dirty="0"/>
              <a:t>(2)</a:t>
            </a:r>
            <a:r>
              <a:rPr kumimoji="1" lang="zh-CN" altLang="en-US" dirty="0"/>
              <a:t> </a:t>
            </a:r>
            <a:r>
              <a:rPr kumimoji="1" lang="en-US" altLang="zh-CN" dirty="0"/>
              <a:t>to</a:t>
            </a:r>
            <a:r>
              <a:rPr kumimoji="1" lang="zh-CN" altLang="en-US" dirty="0"/>
              <a:t> </a:t>
            </a:r>
            <a:r>
              <a:rPr kumimoji="1" lang="en-US" altLang="zh-CN" dirty="0"/>
              <a:t>cause</a:t>
            </a:r>
            <a:r>
              <a:rPr kumimoji="1" lang="zh-CN" altLang="en-US" dirty="0"/>
              <a:t> </a:t>
            </a:r>
            <a:r>
              <a:rPr kumimoji="1" lang="en-US" altLang="zh-CN" dirty="0"/>
              <a:t>the</a:t>
            </a:r>
            <a:r>
              <a:rPr kumimoji="1" lang="zh-CN" altLang="en-US" dirty="0"/>
              <a:t> </a:t>
            </a:r>
            <a:r>
              <a:rPr kumimoji="1" lang="en-US" altLang="zh-CN" dirty="0"/>
              <a:t>occurrence</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feeling</a:t>
            </a:r>
            <a:r>
              <a:rPr kumimoji="1" lang="zh-CN" altLang="en-US" dirty="0"/>
              <a:t> </a:t>
            </a:r>
            <a:r>
              <a:rPr kumimoji="1" lang="en-US" altLang="zh-CN" dirty="0"/>
              <a:t>or</a:t>
            </a:r>
            <a:r>
              <a:rPr kumimoji="1" lang="zh-CN" altLang="en-US" dirty="0"/>
              <a:t> </a:t>
            </a:r>
            <a:r>
              <a:rPr kumimoji="1" lang="en-US" altLang="zh-CN" dirty="0"/>
              <a:t>action)</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E7AEEEA-754A-4E9B-802E-4904AE6D6675}"/>
                  </a:ext>
                </a:extLst>
              </p14:cNvPr>
              <p14:cNvContentPartPr/>
              <p14:nvPr/>
            </p14:nvContentPartPr>
            <p14:xfrm>
              <a:off x="1003320" y="1905120"/>
              <a:ext cx="724320" cy="196920"/>
            </p14:xfrm>
          </p:contentPart>
        </mc:Choice>
        <mc:Fallback>
          <p:pic>
            <p:nvPicPr>
              <p:cNvPr id="4" name="墨迹 3">
                <a:extLst>
                  <a:ext uri="{FF2B5EF4-FFF2-40B4-BE49-F238E27FC236}">
                    <a16:creationId xmlns:a16="http://schemas.microsoft.com/office/drawing/2014/main" id="{0E7AEEEA-754A-4E9B-802E-4904AE6D6675}"/>
                  </a:ext>
                </a:extLst>
              </p:cNvPr>
              <p:cNvPicPr/>
              <p:nvPr/>
            </p:nvPicPr>
            <p:blipFill>
              <a:blip r:embed="rId3"/>
              <a:stretch>
                <a:fillRect/>
              </a:stretch>
            </p:blipFill>
            <p:spPr>
              <a:xfrm>
                <a:off x="987480" y="1841760"/>
                <a:ext cx="755640" cy="323640"/>
              </a:xfrm>
              <a:prstGeom prst="rect">
                <a:avLst/>
              </a:prstGeom>
            </p:spPr>
          </p:pic>
        </mc:Fallback>
      </mc:AlternateContent>
    </p:spTree>
    <p:extLst>
      <p:ext uri="{BB962C8B-B14F-4D97-AF65-F5344CB8AC3E}">
        <p14:creationId xmlns:p14="http://schemas.microsoft.com/office/powerpoint/2010/main" val="7262468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qualify</a:t>
            </a:r>
          </a:p>
          <a:p>
            <a:r>
              <a:rPr kumimoji="1" lang="zh-CN" altLang="en-US" dirty="0"/>
              <a:t>韦氏释义：</a:t>
            </a:r>
            <a:endParaRPr kumimoji="1" lang="en-US" altLang="zh-CN" dirty="0"/>
          </a:p>
          <a:p>
            <a:r>
              <a:rPr kumimoji="1" lang="en-US" altLang="zh-CN" dirty="0"/>
              <a:t>(1)</a:t>
            </a:r>
            <a:r>
              <a:rPr kumimoji="1" lang="zh-CN" altLang="en-US" dirty="0"/>
              <a:t> </a:t>
            </a:r>
            <a:r>
              <a:rPr kumimoji="1" lang="en-US" altLang="zh-CN" dirty="0"/>
              <a:t>to</a:t>
            </a:r>
            <a:r>
              <a:rPr kumimoji="1" lang="zh-CN" altLang="en-US" dirty="0"/>
              <a:t> </a:t>
            </a:r>
            <a:r>
              <a:rPr kumimoji="1" lang="en-US" altLang="zh-CN" dirty="0"/>
              <a:t>give</a:t>
            </a:r>
            <a:r>
              <a:rPr kumimoji="1" lang="zh-CN" altLang="en-US" dirty="0"/>
              <a:t> </a:t>
            </a:r>
            <a:r>
              <a:rPr kumimoji="1" lang="en-US" altLang="zh-CN" dirty="0"/>
              <a:t>(someone)</a:t>
            </a:r>
            <a:r>
              <a:rPr kumimoji="1" lang="zh-CN" altLang="en-US" dirty="0"/>
              <a:t> </a:t>
            </a:r>
            <a:r>
              <a:rPr kumimoji="1" lang="en-US" altLang="zh-CN" dirty="0"/>
              <a:t>the</a:t>
            </a:r>
            <a:r>
              <a:rPr kumimoji="1" lang="zh-CN" altLang="en-US" dirty="0"/>
              <a:t> </a:t>
            </a:r>
            <a:r>
              <a:rPr kumimoji="1" lang="en-US" altLang="zh-CN" dirty="0"/>
              <a:t>necessary</a:t>
            </a:r>
            <a:r>
              <a:rPr kumimoji="1" lang="zh-CN" altLang="en-US" dirty="0"/>
              <a:t> </a:t>
            </a:r>
            <a:r>
              <a:rPr kumimoji="1" lang="en-US" altLang="zh-CN" dirty="0"/>
              <a:t>skill</a:t>
            </a:r>
            <a:r>
              <a:rPr kumimoji="1" lang="zh-CN" altLang="en-US" dirty="0"/>
              <a:t> </a:t>
            </a:r>
            <a:r>
              <a:rPr kumimoji="1" lang="en-US" altLang="zh-CN" dirty="0"/>
              <a:t>or</a:t>
            </a:r>
            <a:r>
              <a:rPr kumimoji="1" lang="zh-CN" altLang="en-US" dirty="0"/>
              <a:t> </a:t>
            </a:r>
            <a:r>
              <a:rPr kumimoji="1" lang="en-US" altLang="zh-CN" dirty="0"/>
              <a:t>knowledge</a:t>
            </a:r>
            <a:r>
              <a:rPr kumimoji="1" lang="zh-CN" altLang="en-US" dirty="0"/>
              <a:t> </a:t>
            </a:r>
            <a:r>
              <a:rPr kumimoji="1" lang="en-US" altLang="zh-CN" dirty="0"/>
              <a:t>to</a:t>
            </a:r>
            <a:r>
              <a:rPr kumimoji="1" lang="zh-CN" altLang="en-US" dirty="0"/>
              <a:t> </a:t>
            </a:r>
            <a:r>
              <a:rPr kumimoji="1" lang="en-US" altLang="zh-CN" dirty="0"/>
              <a:t>do</a:t>
            </a:r>
            <a:r>
              <a:rPr kumimoji="1" lang="zh-CN" altLang="en-US" dirty="0"/>
              <a:t> </a:t>
            </a:r>
            <a:r>
              <a:rPr kumimoji="1" lang="en-US" altLang="zh-CN" dirty="0"/>
              <a:t>a</a:t>
            </a:r>
            <a:r>
              <a:rPr kumimoji="1" lang="zh-CN" altLang="en-US" dirty="0"/>
              <a:t> </a:t>
            </a:r>
            <a:r>
              <a:rPr kumimoji="1" lang="en-US" altLang="zh-CN" dirty="0"/>
              <a:t>particular</a:t>
            </a:r>
            <a:r>
              <a:rPr kumimoji="1" lang="zh-CN" altLang="en-US" dirty="0"/>
              <a:t> </a:t>
            </a:r>
            <a:r>
              <a:rPr kumimoji="1" lang="en-US" altLang="zh-CN" dirty="0"/>
              <a:t>job</a:t>
            </a:r>
            <a:r>
              <a:rPr kumimoji="1" lang="zh-CN" altLang="en-US" dirty="0"/>
              <a:t> </a:t>
            </a:r>
            <a:r>
              <a:rPr kumimoji="1" lang="en-US" altLang="zh-CN" dirty="0"/>
              <a:t>or</a:t>
            </a:r>
            <a:r>
              <a:rPr kumimoji="1" lang="zh-CN" altLang="en-US" dirty="0"/>
              <a:t> </a:t>
            </a:r>
            <a:r>
              <a:rPr kumimoji="1" lang="en-US" altLang="zh-CN" dirty="0"/>
              <a:t>activity</a:t>
            </a:r>
          </a:p>
          <a:p>
            <a:r>
              <a:rPr kumimoji="1" lang="en-US" altLang="zh-CN" dirty="0"/>
              <a:t>(2)</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from</a:t>
            </a:r>
            <a:r>
              <a:rPr kumimoji="1" lang="zh-CN" altLang="en-US" dirty="0"/>
              <a:t> </a:t>
            </a:r>
            <a:r>
              <a:rPr kumimoji="1" lang="en-US" altLang="zh-CN" dirty="0"/>
              <a:t>a</a:t>
            </a:r>
            <a:r>
              <a:rPr kumimoji="1" lang="zh-CN" altLang="en-US" dirty="0"/>
              <a:t> </a:t>
            </a:r>
            <a:r>
              <a:rPr kumimoji="1" lang="en-US" altLang="zh-CN" dirty="0"/>
              <a:t>general</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particular</a:t>
            </a:r>
            <a:r>
              <a:rPr kumimoji="1" lang="zh-CN" altLang="en-US" dirty="0"/>
              <a:t> </a:t>
            </a:r>
            <a:r>
              <a:rPr kumimoji="1" lang="en-US" altLang="zh-CN" dirty="0"/>
              <a:t>or</a:t>
            </a:r>
            <a:r>
              <a:rPr kumimoji="1" lang="zh-CN" altLang="en-US" dirty="0"/>
              <a:t> </a:t>
            </a:r>
            <a:r>
              <a:rPr kumimoji="1" lang="en-US" altLang="zh-CN" dirty="0"/>
              <a:t>restricted</a:t>
            </a:r>
            <a:r>
              <a:rPr kumimoji="1" lang="zh-CN" altLang="en-US" dirty="0"/>
              <a:t> </a:t>
            </a:r>
            <a:r>
              <a:rPr kumimoji="1" lang="en-US" altLang="zh-CN" dirty="0"/>
              <a:t>form</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B489E66-4425-4B4C-99C2-AECAA3622F83}"/>
                  </a:ext>
                </a:extLst>
              </p14:cNvPr>
              <p14:cNvContentPartPr/>
              <p14:nvPr/>
            </p14:nvContentPartPr>
            <p14:xfrm>
              <a:off x="851040" y="1987560"/>
              <a:ext cx="800280" cy="120960"/>
            </p14:xfrm>
          </p:contentPart>
        </mc:Choice>
        <mc:Fallback>
          <p:pic>
            <p:nvPicPr>
              <p:cNvPr id="4" name="墨迹 3">
                <a:extLst>
                  <a:ext uri="{FF2B5EF4-FFF2-40B4-BE49-F238E27FC236}">
                    <a16:creationId xmlns:a16="http://schemas.microsoft.com/office/drawing/2014/main" id="{FB489E66-4425-4B4C-99C2-AECAA3622F83}"/>
                  </a:ext>
                </a:extLst>
              </p:cNvPr>
              <p:cNvPicPr/>
              <p:nvPr/>
            </p:nvPicPr>
            <p:blipFill>
              <a:blip r:embed="rId3"/>
              <a:stretch>
                <a:fillRect/>
              </a:stretch>
            </p:blipFill>
            <p:spPr>
              <a:xfrm>
                <a:off x="835200" y="1924200"/>
                <a:ext cx="8316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8531E487-0FB5-4B95-AAA8-C34215A2D929}"/>
                  </a:ext>
                </a:extLst>
              </p14:cNvPr>
              <p14:cNvContentPartPr/>
              <p14:nvPr/>
            </p14:nvContentPartPr>
            <p14:xfrm>
              <a:off x="1359000" y="2603520"/>
              <a:ext cx="6915600" cy="343080"/>
            </p14:xfrm>
          </p:contentPart>
        </mc:Choice>
        <mc:Fallback>
          <p:pic>
            <p:nvPicPr>
              <p:cNvPr id="5" name="墨迹 4">
                <a:extLst>
                  <a:ext uri="{FF2B5EF4-FFF2-40B4-BE49-F238E27FC236}">
                    <a16:creationId xmlns:a16="http://schemas.microsoft.com/office/drawing/2014/main" id="{8531E487-0FB5-4B95-AAA8-C34215A2D929}"/>
                  </a:ext>
                </a:extLst>
              </p:cNvPr>
              <p:cNvPicPr/>
              <p:nvPr/>
            </p:nvPicPr>
            <p:blipFill>
              <a:blip r:embed="rId5"/>
              <a:stretch>
                <a:fillRect/>
              </a:stretch>
            </p:blipFill>
            <p:spPr>
              <a:xfrm>
                <a:off x="1343160" y="2540160"/>
                <a:ext cx="694692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68D54491-3FAF-4B7F-9959-32777D1684DA}"/>
                  </a:ext>
                </a:extLst>
              </p14:cNvPr>
              <p14:cNvContentPartPr/>
              <p14:nvPr/>
            </p14:nvContentPartPr>
            <p14:xfrm>
              <a:off x="1162080" y="3270240"/>
              <a:ext cx="889560" cy="45000"/>
            </p14:xfrm>
          </p:contentPart>
        </mc:Choice>
        <mc:Fallback>
          <p:pic>
            <p:nvPicPr>
              <p:cNvPr id="6" name="墨迹 5">
                <a:extLst>
                  <a:ext uri="{FF2B5EF4-FFF2-40B4-BE49-F238E27FC236}">
                    <a16:creationId xmlns:a16="http://schemas.microsoft.com/office/drawing/2014/main" id="{68D54491-3FAF-4B7F-9959-32777D1684DA}"/>
                  </a:ext>
                </a:extLst>
              </p:cNvPr>
              <p:cNvPicPr/>
              <p:nvPr/>
            </p:nvPicPr>
            <p:blipFill>
              <a:blip r:embed="rId7"/>
              <a:stretch>
                <a:fillRect/>
              </a:stretch>
            </p:blipFill>
            <p:spPr>
              <a:xfrm>
                <a:off x="1146240" y="3206880"/>
                <a:ext cx="9208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64A7024A-4229-4F9D-A26B-3A756EAA3967}"/>
                  </a:ext>
                </a:extLst>
              </p14:cNvPr>
              <p14:cNvContentPartPr/>
              <p14:nvPr/>
            </p14:nvContentPartPr>
            <p14:xfrm>
              <a:off x="1301760" y="3340080"/>
              <a:ext cx="5702760" cy="438480"/>
            </p14:xfrm>
          </p:contentPart>
        </mc:Choice>
        <mc:Fallback>
          <p:pic>
            <p:nvPicPr>
              <p:cNvPr id="7" name="墨迹 6">
                <a:extLst>
                  <a:ext uri="{FF2B5EF4-FFF2-40B4-BE49-F238E27FC236}">
                    <a16:creationId xmlns:a16="http://schemas.microsoft.com/office/drawing/2014/main" id="{64A7024A-4229-4F9D-A26B-3A756EAA3967}"/>
                  </a:ext>
                </a:extLst>
              </p:cNvPr>
              <p:cNvPicPr/>
              <p:nvPr/>
            </p:nvPicPr>
            <p:blipFill>
              <a:blip r:embed="rId9"/>
              <a:stretch>
                <a:fillRect/>
              </a:stretch>
            </p:blipFill>
            <p:spPr>
              <a:xfrm>
                <a:off x="1285920" y="3276720"/>
                <a:ext cx="5734080" cy="565200"/>
              </a:xfrm>
              <a:prstGeom prst="rect">
                <a:avLst/>
              </a:prstGeom>
            </p:spPr>
          </p:pic>
        </mc:Fallback>
      </mc:AlternateContent>
    </p:spTree>
    <p:extLst>
      <p:ext uri="{BB962C8B-B14F-4D97-AF65-F5344CB8AC3E}">
        <p14:creationId xmlns:p14="http://schemas.microsoft.com/office/powerpoint/2010/main" val="18807378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unqualified</a:t>
            </a:r>
            <a:r>
              <a:rPr kumimoji="1" lang="zh-CN" altLang="en-US" dirty="0"/>
              <a:t> 如何理解？</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8B0BCBF-EDF9-428E-8A8B-434EF05F8A3A}"/>
                  </a:ext>
                </a:extLst>
              </p14:cNvPr>
              <p14:cNvContentPartPr/>
              <p14:nvPr/>
            </p14:nvContentPartPr>
            <p14:xfrm>
              <a:off x="882720" y="2019240"/>
              <a:ext cx="1352880" cy="241560"/>
            </p14:xfrm>
          </p:contentPart>
        </mc:Choice>
        <mc:Fallback>
          <p:pic>
            <p:nvPicPr>
              <p:cNvPr id="4" name="墨迹 3">
                <a:extLst>
                  <a:ext uri="{FF2B5EF4-FFF2-40B4-BE49-F238E27FC236}">
                    <a16:creationId xmlns:a16="http://schemas.microsoft.com/office/drawing/2014/main" id="{28B0BCBF-EDF9-428E-8A8B-434EF05F8A3A}"/>
                  </a:ext>
                </a:extLst>
              </p:cNvPr>
              <p:cNvPicPr/>
              <p:nvPr/>
            </p:nvPicPr>
            <p:blipFill>
              <a:blip r:embed="rId3"/>
              <a:stretch>
                <a:fillRect/>
              </a:stretch>
            </p:blipFill>
            <p:spPr>
              <a:xfrm>
                <a:off x="866880" y="1955880"/>
                <a:ext cx="1384200" cy="368280"/>
              </a:xfrm>
              <a:prstGeom prst="rect">
                <a:avLst/>
              </a:prstGeom>
            </p:spPr>
          </p:pic>
        </mc:Fallback>
      </mc:AlternateContent>
    </p:spTree>
    <p:extLst>
      <p:ext uri="{BB962C8B-B14F-4D97-AF65-F5344CB8AC3E}">
        <p14:creationId xmlns:p14="http://schemas.microsoft.com/office/powerpoint/2010/main" val="18657419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For parents, the pleasure of letting children choose which book to read aloud together is not always _____: I well remembered my inner groans when my child would constantly pick my least favorite book from the shelf. </a:t>
            </a:r>
          </a:p>
          <a:p>
            <a:r>
              <a:rPr lang="en-US" altLang="zh-CN" dirty="0"/>
              <a:t>A. intangible </a:t>
            </a:r>
          </a:p>
          <a:p>
            <a:r>
              <a:rPr lang="en-US" altLang="zh-CN" dirty="0"/>
              <a:t>B. enduring</a:t>
            </a:r>
          </a:p>
          <a:p>
            <a:r>
              <a:rPr lang="en-US" altLang="zh-CN" dirty="0"/>
              <a:t>C. impalpable </a:t>
            </a:r>
          </a:p>
          <a:p>
            <a:r>
              <a:rPr lang="en-US" altLang="zh-CN" dirty="0"/>
              <a:t>D. unalloyed</a:t>
            </a:r>
          </a:p>
          <a:p>
            <a:r>
              <a:rPr lang="en-US" altLang="zh-CN" dirty="0"/>
              <a:t>E. ephemeral</a:t>
            </a:r>
          </a:p>
          <a:p>
            <a:r>
              <a:rPr lang="en-US" altLang="zh-CN" dirty="0"/>
              <a:t>F. unqualified</a:t>
            </a:r>
            <a:endParaRPr kumimoji="1" lang="zh-CN" altLang="en-US" dirty="0"/>
          </a:p>
        </p:txBody>
      </p:sp>
    </p:spTree>
    <p:extLst>
      <p:ext uri="{BB962C8B-B14F-4D97-AF65-F5344CB8AC3E}">
        <p14:creationId xmlns:p14="http://schemas.microsoft.com/office/powerpoint/2010/main" val="10992823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For parents, the pleasure of letting children choose which book to read aloud together is not always _____: I well remembered my inner groans when my child would constantly pick my least favorite book from the shelf. </a:t>
            </a:r>
          </a:p>
          <a:p>
            <a:r>
              <a:rPr lang="en-US" altLang="zh-CN" dirty="0"/>
              <a:t>A. intangible</a:t>
            </a:r>
            <a:r>
              <a:rPr lang="zh-CN" altLang="en-US" dirty="0"/>
              <a:t>（难以触摸的）</a:t>
            </a:r>
            <a:endParaRPr lang="en-US" altLang="zh-CN" dirty="0"/>
          </a:p>
          <a:p>
            <a:r>
              <a:rPr lang="en-US" altLang="zh-CN" dirty="0"/>
              <a:t>B. enduring</a:t>
            </a:r>
            <a:r>
              <a:rPr lang="zh-CN" altLang="en-US" dirty="0"/>
              <a:t>（持久的）</a:t>
            </a:r>
            <a:endParaRPr lang="en-US" altLang="zh-CN" dirty="0"/>
          </a:p>
          <a:p>
            <a:r>
              <a:rPr lang="en-US" altLang="zh-CN" dirty="0"/>
              <a:t>C. impalpable</a:t>
            </a:r>
            <a:r>
              <a:rPr lang="zh-CN" altLang="en-US" dirty="0"/>
              <a:t>（难以触摸的）</a:t>
            </a:r>
            <a:endParaRPr lang="en-US" altLang="zh-CN" dirty="0"/>
          </a:p>
          <a:p>
            <a:r>
              <a:rPr lang="en-US" altLang="zh-CN" dirty="0"/>
              <a:t>D. unalloyed</a:t>
            </a:r>
            <a:r>
              <a:rPr lang="zh-CN" altLang="en-US" dirty="0"/>
              <a:t>（纯粹的）</a:t>
            </a:r>
            <a:endParaRPr lang="en-US" altLang="zh-CN" dirty="0"/>
          </a:p>
          <a:p>
            <a:r>
              <a:rPr lang="en-US" altLang="zh-CN" dirty="0"/>
              <a:t>E. ephemeral</a:t>
            </a:r>
            <a:r>
              <a:rPr lang="zh-CN" altLang="en-US" dirty="0"/>
              <a:t>（短暂的）</a:t>
            </a:r>
            <a:endParaRPr lang="en-US" altLang="zh-CN" dirty="0"/>
          </a:p>
          <a:p>
            <a:r>
              <a:rPr lang="en-US" altLang="zh-CN" dirty="0"/>
              <a:t>F. unqualified</a:t>
            </a:r>
            <a:r>
              <a:rPr lang="zh-CN" altLang="en-US" dirty="0"/>
              <a:t>（纯粹的，绝对的）</a:t>
            </a:r>
            <a:endParaRPr kumimoji="1" lang="zh-CN" altLang="en-US" dirty="0"/>
          </a:p>
        </p:txBody>
      </p:sp>
      <p:sp>
        <p:nvSpPr>
          <p:cNvPr id="4" name="文本框 3"/>
          <p:cNvSpPr txBox="1"/>
          <p:nvPr/>
        </p:nvSpPr>
        <p:spPr>
          <a:xfrm>
            <a:off x="5148064" y="3717032"/>
            <a:ext cx="1584176" cy="369332"/>
          </a:xfrm>
          <a:prstGeom prst="rect">
            <a:avLst/>
          </a:prstGeom>
          <a:noFill/>
        </p:spPr>
        <p:txBody>
          <a:bodyPr wrap="square" rtlCol="0">
            <a:spAutoFit/>
          </a:bodyPr>
          <a:lstStyle/>
          <a:p>
            <a:r>
              <a:rPr kumimoji="1" lang="zh-CN" altLang="en-US" dirty="0"/>
              <a:t>答案：</a:t>
            </a:r>
            <a:r>
              <a:rPr kumimoji="1" lang="en-US" altLang="zh-CN" dirty="0"/>
              <a:t>DF</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B402B1B3-41FB-4235-8FA5-AF5AEF6EC6F9}"/>
                  </a:ext>
                </a:extLst>
              </p14:cNvPr>
              <p14:cNvContentPartPr/>
              <p14:nvPr/>
            </p14:nvContentPartPr>
            <p14:xfrm>
              <a:off x="1175040" y="3232080"/>
              <a:ext cx="2482920" cy="267120"/>
            </p14:xfrm>
          </p:contentPart>
        </mc:Choice>
        <mc:Fallback>
          <p:pic>
            <p:nvPicPr>
              <p:cNvPr id="5" name="墨迹 4">
                <a:extLst>
                  <a:ext uri="{FF2B5EF4-FFF2-40B4-BE49-F238E27FC236}">
                    <a16:creationId xmlns:a16="http://schemas.microsoft.com/office/drawing/2014/main" id="{B402B1B3-41FB-4235-8FA5-AF5AEF6EC6F9}"/>
                  </a:ext>
                </a:extLst>
              </p:cNvPr>
              <p:cNvPicPr/>
              <p:nvPr/>
            </p:nvPicPr>
            <p:blipFill>
              <a:blip r:embed="rId3"/>
              <a:stretch>
                <a:fillRect/>
              </a:stretch>
            </p:blipFill>
            <p:spPr>
              <a:xfrm>
                <a:off x="1159200" y="3168720"/>
                <a:ext cx="25142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D40F37A8-C834-4965-83A6-7676ABB5A5ED}"/>
                  </a:ext>
                </a:extLst>
              </p14:cNvPr>
              <p14:cNvContentPartPr/>
              <p14:nvPr/>
            </p14:nvContentPartPr>
            <p14:xfrm>
              <a:off x="1276560" y="3251160"/>
              <a:ext cx="2362320" cy="114840"/>
            </p14:xfrm>
          </p:contentPart>
        </mc:Choice>
        <mc:Fallback>
          <p:pic>
            <p:nvPicPr>
              <p:cNvPr id="6" name="墨迹 5">
                <a:extLst>
                  <a:ext uri="{FF2B5EF4-FFF2-40B4-BE49-F238E27FC236}">
                    <a16:creationId xmlns:a16="http://schemas.microsoft.com/office/drawing/2014/main" id="{D40F37A8-C834-4965-83A6-7676ABB5A5ED}"/>
                  </a:ext>
                </a:extLst>
              </p:cNvPr>
              <p:cNvPicPr/>
              <p:nvPr/>
            </p:nvPicPr>
            <p:blipFill>
              <a:blip r:embed="rId5"/>
              <a:stretch>
                <a:fillRect/>
              </a:stretch>
            </p:blipFill>
            <p:spPr>
              <a:xfrm>
                <a:off x="1260720" y="3187800"/>
                <a:ext cx="2393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57D10274-993D-4AB9-84EC-286E352A6054}"/>
                  </a:ext>
                </a:extLst>
              </p14:cNvPr>
              <p14:cNvContentPartPr/>
              <p14:nvPr/>
            </p14:nvContentPartPr>
            <p14:xfrm>
              <a:off x="1149480" y="3213000"/>
              <a:ext cx="2572200" cy="89280"/>
            </p14:xfrm>
          </p:contentPart>
        </mc:Choice>
        <mc:Fallback>
          <p:pic>
            <p:nvPicPr>
              <p:cNvPr id="7" name="墨迹 6">
                <a:extLst>
                  <a:ext uri="{FF2B5EF4-FFF2-40B4-BE49-F238E27FC236}">
                    <a16:creationId xmlns:a16="http://schemas.microsoft.com/office/drawing/2014/main" id="{57D10274-993D-4AB9-84EC-286E352A6054}"/>
                  </a:ext>
                </a:extLst>
              </p:cNvPr>
              <p:cNvPicPr/>
              <p:nvPr/>
            </p:nvPicPr>
            <p:blipFill>
              <a:blip r:embed="rId7"/>
              <a:stretch>
                <a:fillRect/>
              </a:stretch>
            </p:blipFill>
            <p:spPr>
              <a:xfrm>
                <a:off x="1133640" y="3149640"/>
                <a:ext cx="2603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9A016806-CFF4-48DD-A605-927CF307ABEC}"/>
                  </a:ext>
                </a:extLst>
              </p14:cNvPr>
              <p14:cNvContentPartPr/>
              <p14:nvPr/>
            </p14:nvContentPartPr>
            <p14:xfrm>
              <a:off x="1206720" y="3327480"/>
              <a:ext cx="2470320" cy="165240"/>
            </p14:xfrm>
          </p:contentPart>
        </mc:Choice>
        <mc:Fallback>
          <p:pic>
            <p:nvPicPr>
              <p:cNvPr id="8" name="墨迹 7">
                <a:extLst>
                  <a:ext uri="{FF2B5EF4-FFF2-40B4-BE49-F238E27FC236}">
                    <a16:creationId xmlns:a16="http://schemas.microsoft.com/office/drawing/2014/main" id="{9A016806-CFF4-48DD-A605-927CF307ABEC}"/>
                  </a:ext>
                </a:extLst>
              </p:cNvPr>
              <p:cNvPicPr/>
              <p:nvPr/>
            </p:nvPicPr>
            <p:blipFill>
              <a:blip r:embed="rId9"/>
              <a:stretch>
                <a:fillRect/>
              </a:stretch>
            </p:blipFill>
            <p:spPr>
              <a:xfrm>
                <a:off x="1190880" y="3264120"/>
                <a:ext cx="25016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48DAD380-EFD1-4CB1-B0A4-90518A8DD47F}"/>
                  </a:ext>
                </a:extLst>
              </p14:cNvPr>
              <p14:cNvContentPartPr/>
              <p14:nvPr/>
            </p14:nvContentPartPr>
            <p14:xfrm>
              <a:off x="1206720" y="4083120"/>
              <a:ext cx="2832480" cy="190800"/>
            </p14:xfrm>
          </p:contentPart>
        </mc:Choice>
        <mc:Fallback>
          <p:pic>
            <p:nvPicPr>
              <p:cNvPr id="9" name="墨迹 8">
                <a:extLst>
                  <a:ext uri="{FF2B5EF4-FFF2-40B4-BE49-F238E27FC236}">
                    <a16:creationId xmlns:a16="http://schemas.microsoft.com/office/drawing/2014/main" id="{48DAD380-EFD1-4CB1-B0A4-90518A8DD47F}"/>
                  </a:ext>
                </a:extLst>
              </p:cNvPr>
              <p:cNvPicPr/>
              <p:nvPr/>
            </p:nvPicPr>
            <p:blipFill>
              <a:blip r:embed="rId11"/>
              <a:stretch>
                <a:fillRect/>
              </a:stretch>
            </p:blipFill>
            <p:spPr>
              <a:xfrm>
                <a:off x="1190880" y="4019760"/>
                <a:ext cx="28638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AD21C2D2-3D86-4A81-AE50-8498A6507F22}"/>
                  </a:ext>
                </a:extLst>
              </p14:cNvPr>
              <p14:cNvContentPartPr/>
              <p14:nvPr/>
            </p14:nvContentPartPr>
            <p14:xfrm>
              <a:off x="1219320" y="4559400"/>
              <a:ext cx="2076840" cy="298800"/>
            </p14:xfrm>
          </p:contentPart>
        </mc:Choice>
        <mc:Fallback>
          <p:pic>
            <p:nvPicPr>
              <p:cNvPr id="10" name="墨迹 9">
                <a:extLst>
                  <a:ext uri="{FF2B5EF4-FFF2-40B4-BE49-F238E27FC236}">
                    <a16:creationId xmlns:a16="http://schemas.microsoft.com/office/drawing/2014/main" id="{AD21C2D2-3D86-4A81-AE50-8498A6507F22}"/>
                  </a:ext>
                </a:extLst>
              </p:cNvPr>
              <p:cNvPicPr/>
              <p:nvPr/>
            </p:nvPicPr>
            <p:blipFill>
              <a:blip r:embed="rId13"/>
              <a:stretch>
                <a:fillRect/>
              </a:stretch>
            </p:blipFill>
            <p:spPr>
              <a:xfrm>
                <a:off x="1203480" y="4496040"/>
                <a:ext cx="210816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2E02312A-498C-4104-ABA9-0EE21D95B3A3}"/>
                  </a:ext>
                </a:extLst>
              </p14:cNvPr>
              <p14:cNvContentPartPr/>
              <p14:nvPr/>
            </p14:nvContentPartPr>
            <p14:xfrm>
              <a:off x="1187640" y="4102200"/>
              <a:ext cx="2540160" cy="260640"/>
            </p14:xfrm>
          </p:contentPart>
        </mc:Choice>
        <mc:Fallback>
          <p:pic>
            <p:nvPicPr>
              <p:cNvPr id="11" name="墨迹 10">
                <a:extLst>
                  <a:ext uri="{FF2B5EF4-FFF2-40B4-BE49-F238E27FC236}">
                    <a16:creationId xmlns:a16="http://schemas.microsoft.com/office/drawing/2014/main" id="{2E02312A-498C-4104-ABA9-0EE21D95B3A3}"/>
                  </a:ext>
                </a:extLst>
              </p:cNvPr>
              <p:cNvPicPr/>
              <p:nvPr/>
            </p:nvPicPr>
            <p:blipFill>
              <a:blip r:embed="rId15"/>
              <a:stretch>
                <a:fillRect/>
              </a:stretch>
            </p:blipFill>
            <p:spPr>
              <a:xfrm>
                <a:off x="1171800" y="4038840"/>
                <a:ext cx="25714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2CAD81D6-1D8B-4BA4-818D-38FF9D923350}"/>
                  </a:ext>
                </a:extLst>
              </p14:cNvPr>
              <p14:cNvContentPartPr/>
              <p14:nvPr/>
            </p14:nvContentPartPr>
            <p14:xfrm>
              <a:off x="1371600" y="3333600"/>
              <a:ext cx="2305440" cy="95760"/>
            </p14:xfrm>
          </p:contentPart>
        </mc:Choice>
        <mc:Fallback>
          <p:pic>
            <p:nvPicPr>
              <p:cNvPr id="12" name="墨迹 11">
                <a:extLst>
                  <a:ext uri="{FF2B5EF4-FFF2-40B4-BE49-F238E27FC236}">
                    <a16:creationId xmlns:a16="http://schemas.microsoft.com/office/drawing/2014/main" id="{2CAD81D6-1D8B-4BA4-818D-38FF9D923350}"/>
                  </a:ext>
                </a:extLst>
              </p:cNvPr>
              <p:cNvPicPr/>
              <p:nvPr/>
            </p:nvPicPr>
            <p:blipFill>
              <a:blip r:embed="rId17"/>
              <a:stretch>
                <a:fillRect/>
              </a:stretch>
            </p:blipFill>
            <p:spPr>
              <a:xfrm>
                <a:off x="1355760" y="3270240"/>
                <a:ext cx="233676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BF121161-40D4-405E-8CCB-C3BA5F2E9549}"/>
                  </a:ext>
                </a:extLst>
              </p14:cNvPr>
              <p14:cNvContentPartPr/>
              <p14:nvPr/>
            </p14:nvContentPartPr>
            <p14:xfrm>
              <a:off x="1301760" y="4495680"/>
              <a:ext cx="1632600" cy="127440"/>
            </p14:xfrm>
          </p:contentPart>
        </mc:Choice>
        <mc:Fallback>
          <p:pic>
            <p:nvPicPr>
              <p:cNvPr id="13" name="墨迹 12">
                <a:extLst>
                  <a:ext uri="{FF2B5EF4-FFF2-40B4-BE49-F238E27FC236}">
                    <a16:creationId xmlns:a16="http://schemas.microsoft.com/office/drawing/2014/main" id="{BF121161-40D4-405E-8CCB-C3BA5F2E9549}"/>
                  </a:ext>
                </a:extLst>
              </p:cNvPr>
              <p:cNvPicPr/>
              <p:nvPr/>
            </p:nvPicPr>
            <p:blipFill>
              <a:blip r:embed="rId19"/>
              <a:stretch>
                <a:fillRect/>
              </a:stretch>
            </p:blipFill>
            <p:spPr>
              <a:xfrm>
                <a:off x="1285920" y="4432320"/>
                <a:ext cx="16639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72D75BE2-1E73-4875-BA16-DF492F5EBD34}"/>
                  </a:ext>
                </a:extLst>
              </p14:cNvPr>
              <p14:cNvContentPartPr/>
              <p14:nvPr/>
            </p14:nvContentPartPr>
            <p14:xfrm>
              <a:off x="1231920" y="5041800"/>
              <a:ext cx="2095920" cy="279720"/>
            </p14:xfrm>
          </p:contentPart>
        </mc:Choice>
        <mc:Fallback>
          <p:pic>
            <p:nvPicPr>
              <p:cNvPr id="14" name="墨迹 13">
                <a:extLst>
                  <a:ext uri="{FF2B5EF4-FFF2-40B4-BE49-F238E27FC236}">
                    <a16:creationId xmlns:a16="http://schemas.microsoft.com/office/drawing/2014/main" id="{72D75BE2-1E73-4875-BA16-DF492F5EBD34}"/>
                  </a:ext>
                </a:extLst>
              </p:cNvPr>
              <p:cNvPicPr/>
              <p:nvPr/>
            </p:nvPicPr>
            <p:blipFill>
              <a:blip r:embed="rId21"/>
              <a:stretch>
                <a:fillRect/>
              </a:stretch>
            </p:blipFill>
            <p:spPr>
              <a:xfrm>
                <a:off x="1216080" y="4978440"/>
                <a:ext cx="212724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墨迹 14">
                <a:extLst>
                  <a:ext uri="{FF2B5EF4-FFF2-40B4-BE49-F238E27FC236}">
                    <a16:creationId xmlns:a16="http://schemas.microsoft.com/office/drawing/2014/main" id="{D85C7CB6-3F34-4945-BECF-E838B81A4EC2}"/>
                  </a:ext>
                </a:extLst>
              </p14:cNvPr>
              <p14:cNvContentPartPr/>
              <p14:nvPr/>
            </p14:nvContentPartPr>
            <p14:xfrm>
              <a:off x="1231920" y="5530680"/>
              <a:ext cx="3219840" cy="108360"/>
            </p14:xfrm>
          </p:contentPart>
        </mc:Choice>
        <mc:Fallback>
          <p:pic>
            <p:nvPicPr>
              <p:cNvPr id="15" name="墨迹 14">
                <a:extLst>
                  <a:ext uri="{FF2B5EF4-FFF2-40B4-BE49-F238E27FC236}">
                    <a16:creationId xmlns:a16="http://schemas.microsoft.com/office/drawing/2014/main" id="{D85C7CB6-3F34-4945-BECF-E838B81A4EC2}"/>
                  </a:ext>
                </a:extLst>
              </p:cNvPr>
              <p:cNvPicPr/>
              <p:nvPr/>
            </p:nvPicPr>
            <p:blipFill>
              <a:blip r:embed="rId23"/>
              <a:stretch>
                <a:fillRect/>
              </a:stretch>
            </p:blipFill>
            <p:spPr>
              <a:xfrm>
                <a:off x="1216080" y="5467320"/>
                <a:ext cx="3251160" cy="235080"/>
              </a:xfrm>
              <a:prstGeom prst="rect">
                <a:avLst/>
              </a:prstGeom>
            </p:spPr>
          </p:pic>
        </mc:Fallback>
      </mc:AlternateContent>
    </p:spTree>
    <p:extLst>
      <p:ext uri="{BB962C8B-B14F-4D97-AF65-F5344CB8AC3E}">
        <p14:creationId xmlns:p14="http://schemas.microsoft.com/office/powerpoint/2010/main" val="169277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quixotic</a:t>
            </a:r>
          </a:p>
          <a:p>
            <a:r>
              <a:rPr kumimoji="1" lang="zh-CN" altLang="en-US" dirty="0"/>
              <a:t>韦氏释义</a:t>
            </a:r>
            <a:r>
              <a:rPr kumimoji="1" lang="en-US" altLang="zh-CN" dirty="0"/>
              <a:t>:</a:t>
            </a:r>
            <a:r>
              <a:rPr kumimoji="1" lang="zh-CN" altLang="en-US" dirty="0"/>
              <a:t> </a:t>
            </a:r>
            <a:r>
              <a:rPr kumimoji="1" lang="en-US" altLang="zh-CN" dirty="0"/>
              <a:t>hopeful</a:t>
            </a:r>
            <a:r>
              <a:rPr kumimoji="1" lang="zh-CN" altLang="en-US" dirty="0"/>
              <a:t> </a:t>
            </a:r>
            <a:r>
              <a:rPr kumimoji="1" lang="en-US" altLang="zh-CN" dirty="0"/>
              <a:t>or</a:t>
            </a:r>
            <a:r>
              <a:rPr kumimoji="1" lang="zh-CN" altLang="en-US" dirty="0"/>
              <a:t> </a:t>
            </a:r>
            <a:r>
              <a:rPr kumimoji="1" lang="en-US" altLang="zh-CN" dirty="0"/>
              <a:t>romantic</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way</a:t>
            </a:r>
            <a:r>
              <a:rPr kumimoji="1" lang="zh-CN" altLang="en-US" dirty="0"/>
              <a:t> </a:t>
            </a:r>
            <a:r>
              <a:rPr kumimoji="1" lang="en-US" altLang="zh-CN" dirty="0"/>
              <a:t>that</a:t>
            </a:r>
            <a:r>
              <a:rPr kumimoji="1" lang="zh-CN" altLang="en-US" dirty="0"/>
              <a:t> </a:t>
            </a:r>
            <a:r>
              <a:rPr kumimoji="1" lang="en-US" altLang="zh-CN" dirty="0"/>
              <a:t>is</a:t>
            </a:r>
            <a:r>
              <a:rPr kumimoji="1" lang="zh-CN" altLang="en-US" dirty="0"/>
              <a:t> </a:t>
            </a:r>
            <a:r>
              <a:rPr kumimoji="1" lang="en-US" altLang="zh-CN" dirty="0"/>
              <a:t>not</a:t>
            </a:r>
            <a:r>
              <a:rPr kumimoji="1" lang="zh-CN" altLang="en-US" dirty="0"/>
              <a:t> </a:t>
            </a:r>
            <a:r>
              <a:rPr kumimoji="1" lang="en-US" altLang="zh-CN" dirty="0"/>
              <a:t>practical</a:t>
            </a:r>
          </a:p>
          <a:p>
            <a:endParaRPr kumimoji="1" lang="en-US" altLang="zh-CN" dirty="0"/>
          </a:p>
          <a:p>
            <a:endParaRPr kumimoji="1"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2A07212-75BD-4467-AD29-36AC92619A0C}"/>
                  </a:ext>
                </a:extLst>
              </p14:cNvPr>
              <p14:cNvContentPartPr/>
              <p14:nvPr/>
            </p14:nvContentPartPr>
            <p14:xfrm>
              <a:off x="882720" y="723960"/>
              <a:ext cx="197280" cy="902160"/>
            </p14:xfrm>
          </p:contentPart>
        </mc:Choice>
        <mc:Fallback>
          <p:pic>
            <p:nvPicPr>
              <p:cNvPr id="4" name="墨迹 3">
                <a:extLst>
                  <a:ext uri="{FF2B5EF4-FFF2-40B4-BE49-F238E27FC236}">
                    <a16:creationId xmlns:a16="http://schemas.microsoft.com/office/drawing/2014/main" id="{A2A07212-75BD-4467-AD29-36AC92619A0C}"/>
                  </a:ext>
                </a:extLst>
              </p:cNvPr>
              <p:cNvPicPr/>
              <p:nvPr/>
            </p:nvPicPr>
            <p:blipFill>
              <a:blip r:embed="rId3"/>
              <a:stretch>
                <a:fillRect/>
              </a:stretch>
            </p:blipFill>
            <p:spPr>
              <a:xfrm>
                <a:off x="866880" y="660600"/>
                <a:ext cx="228600" cy="1028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722E280F-D899-412E-B074-022341F610FB}"/>
                  </a:ext>
                </a:extLst>
              </p14:cNvPr>
              <p14:cNvContentPartPr/>
              <p14:nvPr/>
            </p14:nvContentPartPr>
            <p14:xfrm>
              <a:off x="1352520" y="971640"/>
              <a:ext cx="629280" cy="660600"/>
            </p14:xfrm>
          </p:contentPart>
        </mc:Choice>
        <mc:Fallback>
          <p:pic>
            <p:nvPicPr>
              <p:cNvPr id="5" name="墨迹 4">
                <a:extLst>
                  <a:ext uri="{FF2B5EF4-FFF2-40B4-BE49-F238E27FC236}">
                    <a16:creationId xmlns:a16="http://schemas.microsoft.com/office/drawing/2014/main" id="{722E280F-D899-412E-B074-022341F610FB}"/>
                  </a:ext>
                </a:extLst>
              </p:cNvPr>
              <p:cNvPicPr/>
              <p:nvPr/>
            </p:nvPicPr>
            <p:blipFill>
              <a:blip r:embed="rId5"/>
              <a:stretch>
                <a:fillRect/>
              </a:stretch>
            </p:blipFill>
            <p:spPr>
              <a:xfrm>
                <a:off x="1336680" y="908280"/>
                <a:ext cx="660600" cy="78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D82C6FE7-68FF-48C8-9C9D-A7E37FA2900A}"/>
                  </a:ext>
                </a:extLst>
              </p14:cNvPr>
              <p14:cNvContentPartPr/>
              <p14:nvPr/>
            </p14:nvContentPartPr>
            <p14:xfrm>
              <a:off x="889200" y="1987560"/>
              <a:ext cx="952920" cy="235440"/>
            </p14:xfrm>
          </p:contentPart>
        </mc:Choice>
        <mc:Fallback>
          <p:pic>
            <p:nvPicPr>
              <p:cNvPr id="6" name="墨迹 5">
                <a:extLst>
                  <a:ext uri="{FF2B5EF4-FFF2-40B4-BE49-F238E27FC236}">
                    <a16:creationId xmlns:a16="http://schemas.microsoft.com/office/drawing/2014/main" id="{D82C6FE7-68FF-48C8-9C9D-A7E37FA2900A}"/>
                  </a:ext>
                </a:extLst>
              </p:cNvPr>
              <p:cNvPicPr/>
              <p:nvPr/>
            </p:nvPicPr>
            <p:blipFill>
              <a:blip r:embed="rId7"/>
              <a:stretch>
                <a:fillRect/>
              </a:stretch>
            </p:blipFill>
            <p:spPr>
              <a:xfrm>
                <a:off x="873360" y="1924200"/>
                <a:ext cx="9842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E95B4DF-0714-48CD-B8B9-ED7682B54FDC}"/>
                  </a:ext>
                </a:extLst>
              </p14:cNvPr>
              <p14:cNvContentPartPr/>
              <p14:nvPr/>
            </p14:nvContentPartPr>
            <p14:xfrm>
              <a:off x="1016280" y="1968480"/>
              <a:ext cx="622440" cy="152640"/>
            </p14:xfrm>
          </p:contentPart>
        </mc:Choice>
        <mc:Fallback>
          <p:pic>
            <p:nvPicPr>
              <p:cNvPr id="7" name="墨迹 6">
                <a:extLst>
                  <a:ext uri="{FF2B5EF4-FFF2-40B4-BE49-F238E27FC236}">
                    <a16:creationId xmlns:a16="http://schemas.microsoft.com/office/drawing/2014/main" id="{2E95B4DF-0714-48CD-B8B9-ED7682B54FDC}"/>
                  </a:ext>
                </a:extLst>
              </p:cNvPr>
              <p:cNvPicPr/>
              <p:nvPr/>
            </p:nvPicPr>
            <p:blipFill>
              <a:blip r:embed="rId9"/>
              <a:stretch>
                <a:fillRect/>
              </a:stretch>
            </p:blipFill>
            <p:spPr>
              <a:xfrm>
                <a:off x="1000440" y="1905120"/>
                <a:ext cx="653760" cy="279360"/>
              </a:xfrm>
              <a:prstGeom prst="rect">
                <a:avLst/>
              </a:prstGeom>
            </p:spPr>
          </p:pic>
        </mc:Fallback>
      </mc:AlternateContent>
    </p:spTree>
    <p:extLst>
      <p:ext uri="{BB962C8B-B14F-4D97-AF65-F5344CB8AC3E}">
        <p14:creationId xmlns:p14="http://schemas.microsoft.com/office/powerpoint/2010/main" val="7490598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音译词</a:t>
            </a:r>
          </a:p>
        </p:txBody>
      </p:sp>
      <p:sp>
        <p:nvSpPr>
          <p:cNvPr id="3" name="内容占位符 2"/>
          <p:cNvSpPr>
            <a:spLocks noGrp="1"/>
          </p:cNvSpPr>
          <p:nvPr>
            <p:ph idx="1"/>
          </p:nvPr>
        </p:nvSpPr>
        <p:spPr/>
        <p:txBody>
          <a:bodyPr/>
          <a:lstStyle/>
          <a:p>
            <a:r>
              <a:rPr kumimoji="1" lang="zh-CN" altLang="en-US" dirty="0"/>
              <a:t>唐吉坷德</a:t>
            </a:r>
            <a:endParaRPr kumimoji="1" lang="en-US" altLang="zh-CN" dirty="0"/>
          </a:p>
          <a:p>
            <a:r>
              <a:rPr kumimoji="1" lang="zh-CN" altLang="en-US" dirty="0"/>
              <a:t>乌托邦</a:t>
            </a:r>
            <a:endParaRPr kumimoji="1" lang="en-US" altLang="zh-CN" dirty="0"/>
          </a:p>
          <a:p>
            <a:r>
              <a:rPr kumimoji="1" lang="zh-CN" altLang="en-US" dirty="0"/>
              <a:t>霓虹</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1051931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resonate</a:t>
            </a:r>
          </a:p>
          <a:p>
            <a:r>
              <a:rPr kumimoji="1" lang="zh-CN" altLang="en-US" dirty="0"/>
              <a:t>韦氏释义</a:t>
            </a:r>
            <a:r>
              <a:rPr kumimoji="1" lang="en-US" altLang="zh-CN" dirty="0"/>
              <a:t>:</a:t>
            </a:r>
            <a:r>
              <a:rPr kumimoji="1" lang="zh-CN" altLang="en-US" dirty="0"/>
              <a:t> </a:t>
            </a:r>
            <a:endParaRPr kumimoji="1" lang="en-US" altLang="zh-CN" dirty="0"/>
          </a:p>
          <a:p>
            <a:r>
              <a:rPr kumimoji="1" lang="en-US" altLang="zh-CN" dirty="0"/>
              <a:t>(1)</a:t>
            </a:r>
            <a:r>
              <a:rPr kumimoji="1" lang="zh-CN" altLang="en-US" dirty="0"/>
              <a:t> </a:t>
            </a:r>
            <a:r>
              <a:rPr kumimoji="1" lang="en-US" altLang="zh-CN" dirty="0"/>
              <a:t>to</a:t>
            </a:r>
            <a:r>
              <a:rPr kumimoji="1" lang="zh-CN" altLang="en-US" dirty="0"/>
              <a:t> </a:t>
            </a:r>
            <a:r>
              <a:rPr kumimoji="1" lang="en-US" altLang="zh-CN" dirty="0"/>
              <a:t>continue</a:t>
            </a:r>
            <a:r>
              <a:rPr kumimoji="1" lang="zh-CN" altLang="en-US" dirty="0"/>
              <a:t> </a:t>
            </a:r>
            <a:r>
              <a:rPr kumimoji="1" lang="en-US" altLang="zh-CN" dirty="0"/>
              <a:t>to</a:t>
            </a:r>
            <a:r>
              <a:rPr kumimoji="1" lang="zh-CN" altLang="en-US" dirty="0"/>
              <a:t> </a:t>
            </a:r>
            <a:r>
              <a:rPr kumimoji="1" lang="en-US" altLang="zh-CN" dirty="0"/>
              <a:t>produce</a:t>
            </a:r>
            <a:r>
              <a:rPr kumimoji="1" lang="zh-CN" altLang="en-US" dirty="0"/>
              <a:t> </a:t>
            </a:r>
            <a:r>
              <a:rPr kumimoji="1" lang="en-US" altLang="zh-CN" dirty="0"/>
              <a:t>a</a:t>
            </a:r>
            <a:r>
              <a:rPr kumimoji="1" lang="zh-CN" altLang="en-US" dirty="0"/>
              <a:t> </a:t>
            </a:r>
            <a:r>
              <a:rPr kumimoji="1" lang="en-US" altLang="zh-CN" dirty="0"/>
              <a:t>loud,</a:t>
            </a:r>
            <a:r>
              <a:rPr kumimoji="1" lang="zh-CN" altLang="en-US" dirty="0"/>
              <a:t> </a:t>
            </a:r>
            <a:r>
              <a:rPr kumimoji="1" lang="en-US" altLang="zh-CN" dirty="0"/>
              <a:t>clear,</a:t>
            </a:r>
            <a:r>
              <a:rPr kumimoji="1" lang="zh-CN" altLang="en-US" dirty="0"/>
              <a:t> </a:t>
            </a:r>
            <a:r>
              <a:rPr kumimoji="1" lang="en-US" altLang="zh-CN" dirty="0"/>
              <a:t>deep</a:t>
            </a:r>
            <a:r>
              <a:rPr kumimoji="1" lang="zh-CN" altLang="en-US" dirty="0"/>
              <a:t> </a:t>
            </a:r>
            <a:r>
              <a:rPr kumimoji="1" lang="en-US" altLang="zh-CN" dirty="0"/>
              <a:t>sound</a:t>
            </a:r>
            <a:r>
              <a:rPr kumimoji="1" lang="zh-CN" altLang="en-US" dirty="0"/>
              <a:t> </a:t>
            </a:r>
            <a:r>
              <a:rPr kumimoji="1" lang="en-US" altLang="zh-CN" dirty="0"/>
              <a:t>for</a:t>
            </a:r>
            <a:r>
              <a:rPr kumimoji="1" lang="zh-CN" altLang="en-US" dirty="0"/>
              <a:t> </a:t>
            </a:r>
            <a:r>
              <a:rPr kumimoji="1" lang="en-US" altLang="zh-CN" dirty="0"/>
              <a:t>a</a:t>
            </a:r>
            <a:r>
              <a:rPr kumimoji="1" lang="zh-CN" altLang="en-US" dirty="0"/>
              <a:t> </a:t>
            </a:r>
            <a:r>
              <a:rPr kumimoji="1" lang="en-US" altLang="zh-CN" dirty="0"/>
              <a:t>long</a:t>
            </a:r>
            <a:r>
              <a:rPr kumimoji="1" lang="zh-CN" altLang="en-US" dirty="0"/>
              <a:t> </a:t>
            </a:r>
            <a:r>
              <a:rPr kumimoji="1" lang="en-US" altLang="zh-CN" dirty="0"/>
              <a:t>time</a:t>
            </a:r>
          </a:p>
          <a:p>
            <a:r>
              <a:rPr kumimoji="1" lang="en-US" altLang="zh-CN" dirty="0"/>
              <a:t>(2)</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US" altLang="zh-CN" dirty="0"/>
              <a:t>particular</a:t>
            </a:r>
            <a:r>
              <a:rPr kumimoji="1" lang="zh-CN" altLang="en-US" dirty="0"/>
              <a:t> </a:t>
            </a:r>
            <a:r>
              <a:rPr kumimoji="1" lang="en-US" altLang="zh-CN" dirty="0"/>
              <a:t>meaning</a:t>
            </a:r>
            <a:r>
              <a:rPr kumimoji="1" lang="zh-CN" altLang="en-US" dirty="0"/>
              <a:t> </a:t>
            </a:r>
            <a:r>
              <a:rPr kumimoji="1" lang="en-US" altLang="zh-CN" dirty="0"/>
              <a:t>or</a:t>
            </a:r>
            <a:r>
              <a:rPr kumimoji="1" lang="zh-CN" altLang="en-US" dirty="0"/>
              <a:t> </a:t>
            </a:r>
            <a:r>
              <a:rPr kumimoji="1" lang="en-US" altLang="zh-CN" dirty="0"/>
              <a:t>importance</a:t>
            </a:r>
            <a:r>
              <a:rPr kumimoji="1" lang="zh-CN" altLang="en-US" dirty="0"/>
              <a:t> </a:t>
            </a:r>
            <a:r>
              <a:rPr kumimoji="1" lang="en-US" altLang="zh-CN" dirty="0"/>
              <a:t>for</a:t>
            </a:r>
            <a:r>
              <a:rPr kumimoji="1" lang="zh-CN" altLang="en-US" dirty="0"/>
              <a:t> </a:t>
            </a:r>
            <a:r>
              <a:rPr kumimoji="1" lang="en-US" altLang="zh-CN" dirty="0"/>
              <a:t>someone</a:t>
            </a:r>
          </a:p>
          <a:p>
            <a:r>
              <a:rPr kumimoji="1" lang="en-US" altLang="zh-CN" dirty="0"/>
              <a:t>(3)</a:t>
            </a:r>
            <a:r>
              <a:rPr kumimoji="1" lang="zh-CN" altLang="en-US" dirty="0"/>
              <a:t> </a:t>
            </a:r>
            <a:r>
              <a:rPr kumimoji="1" lang="en-US" altLang="zh-CN" dirty="0"/>
              <a:t>to</a:t>
            </a:r>
            <a:r>
              <a:rPr kumimoji="1" lang="zh-CN" altLang="en-US" dirty="0"/>
              <a:t> </a:t>
            </a:r>
            <a:r>
              <a:rPr kumimoji="1" lang="en-US" altLang="zh-CN" dirty="0"/>
              <a:t>relate</a:t>
            </a:r>
            <a:r>
              <a:rPr kumimoji="1" lang="zh-CN" altLang="en-US" dirty="0"/>
              <a:t> </a:t>
            </a:r>
            <a:r>
              <a:rPr kumimoji="1" lang="en-US" altLang="zh-CN" dirty="0"/>
              <a:t>harmoniously</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5C95017-B5D5-4858-A5E5-049483E206E2}"/>
                  </a:ext>
                </a:extLst>
              </p14:cNvPr>
              <p14:cNvContentPartPr/>
              <p14:nvPr/>
            </p14:nvContentPartPr>
            <p14:xfrm>
              <a:off x="946440" y="1955880"/>
              <a:ext cx="870120" cy="216360"/>
            </p14:xfrm>
          </p:contentPart>
        </mc:Choice>
        <mc:Fallback>
          <p:pic>
            <p:nvPicPr>
              <p:cNvPr id="4" name="墨迹 3">
                <a:extLst>
                  <a:ext uri="{FF2B5EF4-FFF2-40B4-BE49-F238E27FC236}">
                    <a16:creationId xmlns:a16="http://schemas.microsoft.com/office/drawing/2014/main" id="{35C95017-B5D5-4858-A5E5-049483E206E2}"/>
                  </a:ext>
                </a:extLst>
              </p:cNvPr>
              <p:cNvPicPr/>
              <p:nvPr/>
            </p:nvPicPr>
            <p:blipFill>
              <a:blip r:embed="rId3"/>
              <a:stretch>
                <a:fillRect/>
              </a:stretch>
            </p:blipFill>
            <p:spPr>
              <a:xfrm>
                <a:off x="930600" y="1892520"/>
                <a:ext cx="9014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BCD8C230-2D2A-4877-80CF-CD6DE486FE5E}"/>
                  </a:ext>
                </a:extLst>
              </p14:cNvPr>
              <p14:cNvContentPartPr/>
              <p14:nvPr/>
            </p14:nvContentPartPr>
            <p14:xfrm>
              <a:off x="1238400" y="3321000"/>
              <a:ext cx="1422720" cy="235440"/>
            </p14:xfrm>
          </p:contentPart>
        </mc:Choice>
        <mc:Fallback>
          <p:pic>
            <p:nvPicPr>
              <p:cNvPr id="5" name="墨迹 4">
                <a:extLst>
                  <a:ext uri="{FF2B5EF4-FFF2-40B4-BE49-F238E27FC236}">
                    <a16:creationId xmlns:a16="http://schemas.microsoft.com/office/drawing/2014/main" id="{BCD8C230-2D2A-4877-80CF-CD6DE486FE5E}"/>
                  </a:ext>
                </a:extLst>
              </p:cNvPr>
              <p:cNvPicPr/>
              <p:nvPr/>
            </p:nvPicPr>
            <p:blipFill>
              <a:blip r:embed="rId5"/>
              <a:stretch>
                <a:fillRect/>
              </a:stretch>
            </p:blipFill>
            <p:spPr>
              <a:xfrm>
                <a:off x="1222560" y="3257640"/>
                <a:ext cx="14540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A865B532-377F-4C7A-A4B8-29F489507AEF}"/>
                  </a:ext>
                </a:extLst>
              </p14:cNvPr>
              <p14:cNvContentPartPr/>
              <p14:nvPr/>
            </p14:nvContentPartPr>
            <p14:xfrm>
              <a:off x="1409760" y="3213000"/>
              <a:ext cx="5436000" cy="317880"/>
            </p14:xfrm>
          </p:contentPart>
        </mc:Choice>
        <mc:Fallback>
          <p:pic>
            <p:nvPicPr>
              <p:cNvPr id="6" name="墨迹 5">
                <a:extLst>
                  <a:ext uri="{FF2B5EF4-FFF2-40B4-BE49-F238E27FC236}">
                    <a16:creationId xmlns:a16="http://schemas.microsoft.com/office/drawing/2014/main" id="{A865B532-377F-4C7A-A4B8-29F489507AEF}"/>
                  </a:ext>
                </a:extLst>
              </p:cNvPr>
              <p:cNvPicPr/>
              <p:nvPr/>
            </p:nvPicPr>
            <p:blipFill>
              <a:blip r:embed="rId7"/>
              <a:stretch>
                <a:fillRect/>
              </a:stretch>
            </p:blipFill>
            <p:spPr>
              <a:xfrm>
                <a:off x="1393920" y="3149640"/>
                <a:ext cx="5467320" cy="444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ADD8D358-3625-4034-A3D4-FCD9672EA725}"/>
                  </a:ext>
                </a:extLst>
              </p14:cNvPr>
              <p14:cNvContentPartPr/>
              <p14:nvPr/>
            </p14:nvContentPartPr>
            <p14:xfrm>
              <a:off x="1320840" y="3225960"/>
              <a:ext cx="3302280" cy="324000"/>
            </p14:xfrm>
          </p:contentPart>
        </mc:Choice>
        <mc:Fallback>
          <p:pic>
            <p:nvPicPr>
              <p:cNvPr id="7" name="墨迹 6">
                <a:extLst>
                  <a:ext uri="{FF2B5EF4-FFF2-40B4-BE49-F238E27FC236}">
                    <a16:creationId xmlns:a16="http://schemas.microsoft.com/office/drawing/2014/main" id="{ADD8D358-3625-4034-A3D4-FCD9672EA725}"/>
                  </a:ext>
                </a:extLst>
              </p:cNvPr>
              <p:cNvPicPr/>
              <p:nvPr/>
            </p:nvPicPr>
            <p:blipFill>
              <a:blip r:embed="rId9"/>
              <a:stretch>
                <a:fillRect/>
              </a:stretch>
            </p:blipFill>
            <p:spPr>
              <a:xfrm>
                <a:off x="1305000" y="3162600"/>
                <a:ext cx="333360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282B158C-6EE7-42D0-A5F5-05056E328D7E}"/>
                  </a:ext>
                </a:extLst>
              </p14:cNvPr>
              <p14:cNvContentPartPr/>
              <p14:nvPr/>
            </p14:nvContentPartPr>
            <p14:xfrm>
              <a:off x="1231920" y="3213000"/>
              <a:ext cx="5652000" cy="159120"/>
            </p14:xfrm>
          </p:contentPart>
        </mc:Choice>
        <mc:Fallback>
          <p:pic>
            <p:nvPicPr>
              <p:cNvPr id="8" name="墨迹 7">
                <a:extLst>
                  <a:ext uri="{FF2B5EF4-FFF2-40B4-BE49-F238E27FC236}">
                    <a16:creationId xmlns:a16="http://schemas.microsoft.com/office/drawing/2014/main" id="{282B158C-6EE7-42D0-A5F5-05056E328D7E}"/>
                  </a:ext>
                </a:extLst>
              </p:cNvPr>
              <p:cNvPicPr/>
              <p:nvPr/>
            </p:nvPicPr>
            <p:blipFill>
              <a:blip r:embed="rId11"/>
              <a:stretch>
                <a:fillRect/>
              </a:stretch>
            </p:blipFill>
            <p:spPr>
              <a:xfrm>
                <a:off x="1216080" y="3149640"/>
                <a:ext cx="56833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2A3CE8D9-889B-4783-B32C-62E5CE809BEF}"/>
                  </a:ext>
                </a:extLst>
              </p14:cNvPr>
              <p14:cNvContentPartPr/>
              <p14:nvPr/>
            </p14:nvContentPartPr>
            <p14:xfrm>
              <a:off x="1397160" y="3429000"/>
              <a:ext cx="1899000" cy="101880"/>
            </p14:xfrm>
          </p:contentPart>
        </mc:Choice>
        <mc:Fallback>
          <p:pic>
            <p:nvPicPr>
              <p:cNvPr id="9" name="墨迹 8">
                <a:extLst>
                  <a:ext uri="{FF2B5EF4-FFF2-40B4-BE49-F238E27FC236}">
                    <a16:creationId xmlns:a16="http://schemas.microsoft.com/office/drawing/2014/main" id="{2A3CE8D9-889B-4783-B32C-62E5CE809BEF}"/>
                  </a:ext>
                </a:extLst>
              </p:cNvPr>
              <p:cNvPicPr/>
              <p:nvPr/>
            </p:nvPicPr>
            <p:blipFill>
              <a:blip r:embed="rId13"/>
              <a:stretch>
                <a:fillRect/>
              </a:stretch>
            </p:blipFill>
            <p:spPr>
              <a:xfrm>
                <a:off x="1381320" y="3365640"/>
                <a:ext cx="1930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16E7448A-4458-482F-AB09-214CFA21FD03}"/>
                  </a:ext>
                </a:extLst>
              </p14:cNvPr>
              <p14:cNvContentPartPr/>
              <p14:nvPr/>
            </p14:nvContentPartPr>
            <p14:xfrm>
              <a:off x="1270080" y="3645000"/>
              <a:ext cx="2432520" cy="311400"/>
            </p14:xfrm>
          </p:contentPart>
        </mc:Choice>
        <mc:Fallback>
          <p:pic>
            <p:nvPicPr>
              <p:cNvPr id="10" name="墨迹 9">
                <a:extLst>
                  <a:ext uri="{FF2B5EF4-FFF2-40B4-BE49-F238E27FC236}">
                    <a16:creationId xmlns:a16="http://schemas.microsoft.com/office/drawing/2014/main" id="{16E7448A-4458-482F-AB09-214CFA21FD03}"/>
                  </a:ext>
                </a:extLst>
              </p:cNvPr>
              <p:cNvPicPr/>
              <p:nvPr/>
            </p:nvPicPr>
            <p:blipFill>
              <a:blip r:embed="rId15"/>
              <a:stretch>
                <a:fillRect/>
              </a:stretch>
            </p:blipFill>
            <p:spPr>
              <a:xfrm>
                <a:off x="1254240" y="3581640"/>
                <a:ext cx="246384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F4AC01F2-B9A2-4552-8312-36ED0C69555E}"/>
                  </a:ext>
                </a:extLst>
              </p14:cNvPr>
              <p14:cNvContentPartPr/>
              <p14:nvPr/>
            </p14:nvContentPartPr>
            <p14:xfrm>
              <a:off x="2343240" y="3733920"/>
              <a:ext cx="997200" cy="76320"/>
            </p14:xfrm>
          </p:contentPart>
        </mc:Choice>
        <mc:Fallback>
          <p:pic>
            <p:nvPicPr>
              <p:cNvPr id="11" name="墨迹 10">
                <a:extLst>
                  <a:ext uri="{FF2B5EF4-FFF2-40B4-BE49-F238E27FC236}">
                    <a16:creationId xmlns:a16="http://schemas.microsoft.com/office/drawing/2014/main" id="{F4AC01F2-B9A2-4552-8312-36ED0C69555E}"/>
                  </a:ext>
                </a:extLst>
              </p:cNvPr>
              <p:cNvPicPr/>
              <p:nvPr/>
            </p:nvPicPr>
            <p:blipFill>
              <a:blip r:embed="rId17"/>
              <a:stretch>
                <a:fillRect/>
              </a:stretch>
            </p:blipFill>
            <p:spPr>
              <a:xfrm>
                <a:off x="2327400" y="3670560"/>
                <a:ext cx="10285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975D40CE-DBB1-4EC1-9C3B-70192A50D0E8}"/>
                  </a:ext>
                </a:extLst>
              </p14:cNvPr>
              <p14:cNvContentPartPr/>
              <p14:nvPr/>
            </p14:nvContentPartPr>
            <p14:xfrm>
              <a:off x="914400" y="857160"/>
              <a:ext cx="279720" cy="717840"/>
            </p14:xfrm>
          </p:contentPart>
        </mc:Choice>
        <mc:Fallback>
          <p:pic>
            <p:nvPicPr>
              <p:cNvPr id="12" name="墨迹 11">
                <a:extLst>
                  <a:ext uri="{FF2B5EF4-FFF2-40B4-BE49-F238E27FC236}">
                    <a16:creationId xmlns:a16="http://schemas.microsoft.com/office/drawing/2014/main" id="{975D40CE-DBB1-4EC1-9C3B-70192A50D0E8}"/>
                  </a:ext>
                </a:extLst>
              </p:cNvPr>
              <p:cNvPicPr/>
              <p:nvPr/>
            </p:nvPicPr>
            <p:blipFill>
              <a:blip r:embed="rId19"/>
              <a:stretch>
                <a:fillRect/>
              </a:stretch>
            </p:blipFill>
            <p:spPr>
              <a:xfrm>
                <a:off x="898560" y="793800"/>
                <a:ext cx="311040" cy="84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墨迹 12">
                <a:extLst>
                  <a:ext uri="{FF2B5EF4-FFF2-40B4-BE49-F238E27FC236}">
                    <a16:creationId xmlns:a16="http://schemas.microsoft.com/office/drawing/2014/main" id="{63395D77-64A9-4C49-AD58-866B7DB7B921}"/>
                  </a:ext>
                </a:extLst>
              </p14:cNvPr>
              <p14:cNvContentPartPr/>
              <p14:nvPr/>
            </p14:nvContentPartPr>
            <p14:xfrm>
              <a:off x="1123920" y="1009800"/>
              <a:ext cx="457560" cy="908280"/>
            </p14:xfrm>
          </p:contentPart>
        </mc:Choice>
        <mc:Fallback>
          <p:pic>
            <p:nvPicPr>
              <p:cNvPr id="13" name="墨迹 12">
                <a:extLst>
                  <a:ext uri="{FF2B5EF4-FFF2-40B4-BE49-F238E27FC236}">
                    <a16:creationId xmlns:a16="http://schemas.microsoft.com/office/drawing/2014/main" id="{63395D77-64A9-4C49-AD58-866B7DB7B921}"/>
                  </a:ext>
                </a:extLst>
              </p:cNvPr>
              <p:cNvPicPr/>
              <p:nvPr/>
            </p:nvPicPr>
            <p:blipFill>
              <a:blip r:embed="rId21"/>
              <a:stretch>
                <a:fillRect/>
              </a:stretch>
            </p:blipFill>
            <p:spPr>
              <a:xfrm>
                <a:off x="1108080" y="946440"/>
                <a:ext cx="488880" cy="1035000"/>
              </a:xfrm>
              <a:prstGeom prst="rect">
                <a:avLst/>
              </a:prstGeom>
            </p:spPr>
          </p:pic>
        </mc:Fallback>
      </mc:AlternateContent>
    </p:spTree>
    <p:extLst>
      <p:ext uri="{BB962C8B-B14F-4D97-AF65-F5344CB8AC3E}">
        <p14:creationId xmlns:p14="http://schemas.microsoft.com/office/powerpoint/2010/main" val="9002644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59" y="0"/>
            <a:ext cx="7543801" cy="5869094"/>
          </a:xfrm>
        </p:spPr>
        <p:txBody>
          <a:bodyPr/>
          <a:lstStyle/>
          <a:p>
            <a:r>
              <a:rPr lang="en-US" altLang="zh-CN" dirty="0"/>
              <a:t>The characters in this comic strip fret about the (</a:t>
            </a:r>
            <a:r>
              <a:rPr lang="en-US" altLang="zh-CN" dirty="0" err="1"/>
              <a:t>i</a:t>
            </a:r>
            <a:r>
              <a:rPr lang="en-US" altLang="zh-CN" dirty="0"/>
              <a:t>)_____ of their “little counterculture lives”, especially when terrible things are happening in the world, but the cartoonist makes their lives (ii)_____ in ways that do not seem (iii)_____ at all. Real things happen here—births, deaths, adoptions, affairs, breakups, commitments, ceremonies, civil union—and they matter.</a:t>
            </a:r>
            <a:endParaRPr kumimoji="1" lang="zh-CN" altLang="en-US" dirty="0"/>
          </a:p>
        </p:txBody>
      </p:sp>
      <p:graphicFrame>
        <p:nvGraphicFramePr>
          <p:cNvPr id="4" name="表格 3"/>
          <p:cNvGraphicFramePr>
            <a:graphicFrameLocks noGrp="1"/>
          </p:cNvGraphicFramePr>
          <p:nvPr>
            <p:extLst/>
          </p:nvPr>
        </p:nvGraphicFramePr>
        <p:xfrm>
          <a:off x="822959" y="1700808"/>
          <a:ext cx="7543800" cy="208823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522058">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tc>
                  <a:txBody>
                    <a:bodyPr/>
                    <a:lstStyle/>
                    <a:p>
                      <a:r>
                        <a:rPr lang="en-US" altLang="zh-CN" dirty="0"/>
                        <a:t>Blank(iii)</a:t>
                      </a:r>
                      <a:endParaRPr lang="zh-CN" altLang="en-US" dirty="0"/>
                    </a:p>
                  </a:txBody>
                  <a:tcPr/>
                </a:tc>
                <a:extLst>
                  <a:ext uri="{0D108BD9-81ED-4DB2-BD59-A6C34878D82A}">
                    <a16:rowId xmlns:a16="http://schemas.microsoft.com/office/drawing/2014/main" val="10000"/>
                  </a:ext>
                </a:extLst>
              </a:tr>
              <a:tr h="522058">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unpredictability</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stagnate</a:t>
                      </a:r>
                      <a:endParaRPr lang="zh-CN" altLang="en-US" dirty="0"/>
                    </a:p>
                  </a:txBody>
                  <a:tcPr/>
                </a:tc>
                <a:tc>
                  <a:txBody>
                    <a:bodyPr/>
                    <a:lstStyle/>
                    <a:p>
                      <a:r>
                        <a:rPr lang="en-US" altLang="zh-CN" dirty="0"/>
                        <a:t>G</a:t>
                      </a:r>
                      <a:r>
                        <a:rPr lang="zh-CN" altLang="en-US" dirty="0"/>
                        <a:t> </a:t>
                      </a:r>
                      <a:r>
                        <a:rPr lang="en-US" altLang="zh-CN" sz="1800" u="none" kern="1200" baseline="0" dirty="0">
                          <a:solidFill>
                            <a:schemeClr val="dk1"/>
                          </a:solidFill>
                          <a:latin typeface="+mn-lt"/>
                          <a:ea typeface="+mn-ea"/>
                          <a:cs typeface="+mn-cs"/>
                        </a:rPr>
                        <a:t>outlandish</a:t>
                      </a:r>
                      <a:endParaRPr lang="zh-CN" altLang="en-US" dirty="0"/>
                    </a:p>
                  </a:txBody>
                  <a:tcPr/>
                </a:tc>
                <a:extLst>
                  <a:ext uri="{0D108BD9-81ED-4DB2-BD59-A6C34878D82A}">
                    <a16:rowId xmlns:a16="http://schemas.microsoft.com/office/drawing/2014/main" val="10001"/>
                  </a:ext>
                </a:extLst>
              </a:tr>
              <a:tr h="522058">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arduousness</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resonate</a:t>
                      </a:r>
                      <a:endParaRPr lang="zh-CN" altLang="en-US" dirty="0"/>
                    </a:p>
                  </a:txBody>
                  <a:tcPr/>
                </a:tc>
                <a:tc>
                  <a:txBody>
                    <a:bodyPr/>
                    <a:lstStyle/>
                    <a:p>
                      <a:r>
                        <a:rPr lang="en-US" altLang="zh-CN" dirty="0"/>
                        <a:t>H</a:t>
                      </a:r>
                      <a:r>
                        <a:rPr lang="zh-CN" altLang="en-US" dirty="0"/>
                        <a:t> </a:t>
                      </a:r>
                      <a:r>
                        <a:rPr lang="en-US" altLang="zh-CN" sz="1800" u="none" kern="1200" baseline="0" dirty="0">
                          <a:solidFill>
                            <a:schemeClr val="dk1"/>
                          </a:solidFill>
                          <a:latin typeface="+mn-lt"/>
                          <a:ea typeface="+mn-ea"/>
                          <a:cs typeface="+mn-cs"/>
                        </a:rPr>
                        <a:t>inconsequential</a:t>
                      </a:r>
                      <a:endParaRPr lang="zh-CN" altLang="en-US" dirty="0"/>
                    </a:p>
                  </a:txBody>
                  <a:tcPr/>
                </a:tc>
                <a:extLst>
                  <a:ext uri="{0D108BD9-81ED-4DB2-BD59-A6C34878D82A}">
                    <a16:rowId xmlns:a16="http://schemas.microsoft.com/office/drawing/2014/main" val="10002"/>
                  </a:ext>
                </a:extLst>
              </a:tr>
              <a:tr h="522058">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triviality</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compete</a:t>
                      </a:r>
                      <a:endParaRPr lang="zh-CN" altLang="en-US" dirty="0"/>
                    </a:p>
                  </a:txBody>
                  <a:tcPr/>
                </a:tc>
                <a:tc>
                  <a:txBody>
                    <a:bodyPr/>
                    <a:lstStyle/>
                    <a:p>
                      <a:r>
                        <a:rPr lang="en-US" altLang="zh-CN" dirty="0"/>
                        <a:t>I</a:t>
                      </a:r>
                      <a:r>
                        <a:rPr lang="zh-CN" altLang="en-US" dirty="0"/>
                        <a:t> </a:t>
                      </a:r>
                      <a:r>
                        <a:rPr lang="en-US" altLang="zh-CN" sz="1800" u="none" kern="1200" baseline="0" dirty="0">
                          <a:solidFill>
                            <a:schemeClr val="dk1"/>
                          </a:solidFill>
                          <a:latin typeface="+mn-lt"/>
                          <a:ea typeface="+mn-ea"/>
                          <a:cs typeface="+mn-cs"/>
                        </a:rPr>
                        <a:t>intangible</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03002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59" y="0"/>
            <a:ext cx="7543801" cy="5869094"/>
          </a:xfrm>
        </p:spPr>
        <p:txBody>
          <a:bodyPr/>
          <a:lstStyle/>
          <a:p>
            <a:r>
              <a:rPr lang="en-US" altLang="zh-CN" dirty="0"/>
              <a:t>The characters in this comic strip fret about the (</a:t>
            </a:r>
            <a:r>
              <a:rPr lang="en-US" altLang="zh-CN" dirty="0" err="1"/>
              <a:t>i</a:t>
            </a:r>
            <a:r>
              <a:rPr lang="en-US" altLang="zh-CN" dirty="0"/>
              <a:t>)_____ of their “little counterculture lives”, especially when terrible things are happening in the world, but the cartoonist makes their lives (ii)_____ in ways that do not seem (iii)_____ at all. Real things happen here—births, deaths, adoptions, affairs, breakups, commitments, ceremonies, civil union—and they matter.</a:t>
            </a:r>
            <a:endParaRPr kumimoji="1" lang="zh-CN" altLang="en-US" dirty="0"/>
          </a:p>
        </p:txBody>
      </p:sp>
      <p:graphicFrame>
        <p:nvGraphicFramePr>
          <p:cNvPr id="4" name="表格 3"/>
          <p:cNvGraphicFramePr>
            <a:graphicFrameLocks noGrp="1"/>
          </p:cNvGraphicFramePr>
          <p:nvPr>
            <p:extLst/>
          </p:nvPr>
        </p:nvGraphicFramePr>
        <p:xfrm>
          <a:off x="822959" y="1700808"/>
          <a:ext cx="7543800" cy="2324276"/>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522058">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tc>
                  <a:txBody>
                    <a:bodyPr/>
                    <a:lstStyle/>
                    <a:p>
                      <a:r>
                        <a:rPr lang="en-US" altLang="zh-CN" dirty="0"/>
                        <a:t>Blank(iii)</a:t>
                      </a:r>
                      <a:endParaRPr lang="zh-CN" altLang="en-US" dirty="0"/>
                    </a:p>
                  </a:txBody>
                  <a:tcPr/>
                </a:tc>
                <a:extLst>
                  <a:ext uri="{0D108BD9-81ED-4DB2-BD59-A6C34878D82A}">
                    <a16:rowId xmlns:a16="http://schemas.microsoft.com/office/drawing/2014/main" val="10000"/>
                  </a:ext>
                </a:extLst>
              </a:tr>
              <a:tr h="522058">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unpredictability</a:t>
                      </a:r>
                      <a:r>
                        <a:rPr lang="zh-CN" altLang="en-US" sz="1800" u="none" kern="1200" baseline="0" dirty="0">
                          <a:solidFill>
                            <a:schemeClr val="dk1"/>
                          </a:solidFill>
                          <a:latin typeface="+mn-lt"/>
                          <a:ea typeface="+mn-ea"/>
                          <a:cs typeface="+mn-cs"/>
                        </a:rPr>
                        <a:t>（难以预测）</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stagnate</a:t>
                      </a:r>
                      <a:r>
                        <a:rPr lang="zh-CN" altLang="en-US" sz="1800" u="none" kern="1200" baseline="0" dirty="0">
                          <a:solidFill>
                            <a:schemeClr val="dk1"/>
                          </a:solidFill>
                          <a:latin typeface="+mn-lt"/>
                          <a:ea typeface="+mn-ea"/>
                          <a:cs typeface="+mn-cs"/>
                        </a:rPr>
                        <a:t>（停滞）</a:t>
                      </a:r>
                      <a:endParaRPr lang="zh-CN" altLang="en-US" dirty="0"/>
                    </a:p>
                  </a:txBody>
                  <a:tcPr/>
                </a:tc>
                <a:tc>
                  <a:txBody>
                    <a:bodyPr/>
                    <a:lstStyle/>
                    <a:p>
                      <a:r>
                        <a:rPr lang="en-US" altLang="zh-CN" dirty="0"/>
                        <a:t>G</a:t>
                      </a:r>
                      <a:r>
                        <a:rPr lang="zh-CN" altLang="en-US" dirty="0"/>
                        <a:t> </a:t>
                      </a:r>
                      <a:r>
                        <a:rPr lang="en-US" altLang="zh-CN" sz="1800" u="none" kern="1200" baseline="0" dirty="0">
                          <a:solidFill>
                            <a:schemeClr val="dk1"/>
                          </a:solidFill>
                          <a:latin typeface="+mn-lt"/>
                          <a:ea typeface="+mn-ea"/>
                          <a:cs typeface="+mn-cs"/>
                        </a:rPr>
                        <a:t>outlandish</a:t>
                      </a:r>
                      <a:r>
                        <a:rPr lang="zh-CN" altLang="en-US" sz="1800" u="none" kern="1200" baseline="0" dirty="0">
                          <a:solidFill>
                            <a:schemeClr val="dk1"/>
                          </a:solidFill>
                          <a:latin typeface="+mn-lt"/>
                          <a:ea typeface="+mn-ea"/>
                          <a:cs typeface="+mn-cs"/>
                        </a:rPr>
                        <a:t>（奇怪的）</a:t>
                      </a:r>
                      <a:endParaRPr lang="zh-CN" altLang="en-US" dirty="0"/>
                    </a:p>
                  </a:txBody>
                  <a:tcPr/>
                </a:tc>
                <a:extLst>
                  <a:ext uri="{0D108BD9-81ED-4DB2-BD59-A6C34878D82A}">
                    <a16:rowId xmlns:a16="http://schemas.microsoft.com/office/drawing/2014/main" val="10001"/>
                  </a:ext>
                </a:extLst>
              </a:tr>
              <a:tr h="522058">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arduousness</a:t>
                      </a:r>
                      <a:r>
                        <a:rPr lang="zh-CN" altLang="en-US" sz="1800" u="none" kern="1200" baseline="0" dirty="0">
                          <a:solidFill>
                            <a:schemeClr val="dk1"/>
                          </a:solidFill>
                          <a:latin typeface="+mn-lt"/>
                          <a:ea typeface="+mn-ea"/>
                          <a:cs typeface="+mn-cs"/>
                        </a:rPr>
                        <a:t>（艰难）</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resonate</a:t>
                      </a:r>
                      <a:r>
                        <a:rPr lang="zh-CN" altLang="en-US" sz="1800" u="none" kern="1200" baseline="0" dirty="0">
                          <a:solidFill>
                            <a:schemeClr val="dk1"/>
                          </a:solidFill>
                          <a:latin typeface="+mn-lt"/>
                          <a:ea typeface="+mn-ea"/>
                          <a:cs typeface="+mn-cs"/>
                        </a:rPr>
                        <a:t>（有重要意义）</a:t>
                      </a:r>
                      <a:endParaRPr lang="zh-CN" altLang="en-US" dirty="0"/>
                    </a:p>
                  </a:txBody>
                  <a:tcPr/>
                </a:tc>
                <a:tc>
                  <a:txBody>
                    <a:bodyPr/>
                    <a:lstStyle/>
                    <a:p>
                      <a:r>
                        <a:rPr lang="en-US" altLang="zh-CN" dirty="0"/>
                        <a:t>H</a:t>
                      </a:r>
                      <a:r>
                        <a:rPr lang="zh-CN" altLang="en-US" dirty="0"/>
                        <a:t> </a:t>
                      </a:r>
                      <a:r>
                        <a:rPr lang="en-US" altLang="zh-CN" sz="1800" u="none" kern="1200" baseline="0" dirty="0">
                          <a:solidFill>
                            <a:schemeClr val="dk1"/>
                          </a:solidFill>
                          <a:latin typeface="+mn-lt"/>
                          <a:ea typeface="+mn-ea"/>
                          <a:cs typeface="+mn-cs"/>
                        </a:rPr>
                        <a:t>inconsequential</a:t>
                      </a:r>
                      <a:r>
                        <a:rPr lang="zh-CN" altLang="en-US" sz="1800" u="none" kern="1200" baseline="0" dirty="0">
                          <a:solidFill>
                            <a:schemeClr val="dk1"/>
                          </a:solidFill>
                          <a:latin typeface="+mn-lt"/>
                          <a:ea typeface="+mn-ea"/>
                          <a:cs typeface="+mn-cs"/>
                        </a:rPr>
                        <a:t>（不重要的）</a:t>
                      </a:r>
                      <a:endParaRPr lang="zh-CN" altLang="en-US" dirty="0"/>
                    </a:p>
                  </a:txBody>
                  <a:tcPr/>
                </a:tc>
                <a:extLst>
                  <a:ext uri="{0D108BD9-81ED-4DB2-BD59-A6C34878D82A}">
                    <a16:rowId xmlns:a16="http://schemas.microsoft.com/office/drawing/2014/main" val="10002"/>
                  </a:ext>
                </a:extLst>
              </a:tr>
              <a:tr h="522058">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triviality</a:t>
                      </a:r>
                      <a:r>
                        <a:rPr lang="zh-CN" altLang="en-US" sz="1800" u="none" kern="1200" baseline="0" dirty="0">
                          <a:solidFill>
                            <a:schemeClr val="dk1"/>
                          </a:solidFill>
                          <a:latin typeface="+mn-lt"/>
                          <a:ea typeface="+mn-ea"/>
                          <a:cs typeface="+mn-cs"/>
                        </a:rPr>
                        <a:t>（不重要）</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compete</a:t>
                      </a:r>
                      <a:r>
                        <a:rPr lang="zh-CN" altLang="en-US" sz="1800" u="none" kern="1200" baseline="0" dirty="0">
                          <a:solidFill>
                            <a:schemeClr val="dk1"/>
                          </a:solidFill>
                          <a:latin typeface="+mn-lt"/>
                          <a:ea typeface="+mn-ea"/>
                          <a:cs typeface="+mn-cs"/>
                        </a:rPr>
                        <a:t>（竞争）</a:t>
                      </a:r>
                      <a:endParaRPr lang="zh-CN" altLang="en-US" dirty="0"/>
                    </a:p>
                  </a:txBody>
                  <a:tcPr/>
                </a:tc>
                <a:tc>
                  <a:txBody>
                    <a:bodyPr/>
                    <a:lstStyle/>
                    <a:p>
                      <a:r>
                        <a:rPr lang="en-US" altLang="zh-CN" dirty="0"/>
                        <a:t>I</a:t>
                      </a:r>
                      <a:r>
                        <a:rPr lang="zh-CN" altLang="en-US" dirty="0"/>
                        <a:t> </a:t>
                      </a:r>
                      <a:r>
                        <a:rPr lang="en-US" altLang="zh-CN" sz="1800" u="none" kern="1200" baseline="0" dirty="0">
                          <a:solidFill>
                            <a:schemeClr val="dk1"/>
                          </a:solidFill>
                          <a:latin typeface="+mn-lt"/>
                          <a:ea typeface="+mn-ea"/>
                          <a:cs typeface="+mn-cs"/>
                        </a:rPr>
                        <a:t>intangible</a:t>
                      </a:r>
                      <a:r>
                        <a:rPr lang="zh-CN" altLang="en-US" sz="1800" u="none" kern="1200" baseline="0" dirty="0">
                          <a:solidFill>
                            <a:schemeClr val="dk1"/>
                          </a:solidFill>
                          <a:latin typeface="+mn-lt"/>
                          <a:ea typeface="+mn-ea"/>
                          <a:cs typeface="+mn-cs"/>
                        </a:rPr>
                        <a:t>（难触摸的）</a:t>
                      </a:r>
                      <a:endParaRPr lang="zh-CN" altLang="en-US" dirty="0"/>
                    </a:p>
                  </a:txBody>
                  <a:tcPr/>
                </a:tc>
                <a:extLst>
                  <a:ext uri="{0D108BD9-81ED-4DB2-BD59-A6C34878D82A}">
                    <a16:rowId xmlns:a16="http://schemas.microsoft.com/office/drawing/2014/main" val="10003"/>
                  </a:ext>
                </a:extLst>
              </a:tr>
            </a:tbl>
          </a:graphicData>
        </a:graphic>
      </p:graphicFrame>
      <p:sp>
        <p:nvSpPr>
          <p:cNvPr id="2" name="文本框 1"/>
          <p:cNvSpPr txBox="1"/>
          <p:nvPr/>
        </p:nvSpPr>
        <p:spPr>
          <a:xfrm>
            <a:off x="3131840" y="4581128"/>
            <a:ext cx="2664296" cy="369332"/>
          </a:xfrm>
          <a:prstGeom prst="rect">
            <a:avLst/>
          </a:prstGeom>
          <a:noFill/>
        </p:spPr>
        <p:txBody>
          <a:bodyPr wrap="square" rtlCol="0">
            <a:spAutoFit/>
          </a:bodyPr>
          <a:lstStyle/>
          <a:p>
            <a:r>
              <a:rPr kumimoji="1" lang="zh-CN" altLang="en-US" dirty="0"/>
              <a:t>答案：</a:t>
            </a:r>
            <a:r>
              <a:rPr kumimoji="1" lang="en-US" altLang="zh-CN" dirty="0"/>
              <a:t>CEH</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B055E9B9-E20F-4ECF-84AB-F6DED599DAF4}"/>
                  </a:ext>
                </a:extLst>
              </p14:cNvPr>
              <p14:cNvContentPartPr/>
              <p14:nvPr/>
            </p14:nvContentPartPr>
            <p14:xfrm>
              <a:off x="1098720" y="2959200"/>
              <a:ext cx="1155960" cy="152640"/>
            </p14:xfrm>
          </p:contentPart>
        </mc:Choice>
        <mc:Fallback>
          <p:pic>
            <p:nvPicPr>
              <p:cNvPr id="5" name="墨迹 4">
                <a:extLst>
                  <a:ext uri="{FF2B5EF4-FFF2-40B4-BE49-F238E27FC236}">
                    <a16:creationId xmlns:a16="http://schemas.microsoft.com/office/drawing/2014/main" id="{B055E9B9-E20F-4ECF-84AB-F6DED599DAF4}"/>
                  </a:ext>
                </a:extLst>
              </p:cNvPr>
              <p:cNvPicPr/>
              <p:nvPr/>
            </p:nvPicPr>
            <p:blipFill>
              <a:blip r:embed="rId3"/>
              <a:stretch>
                <a:fillRect/>
              </a:stretch>
            </p:blipFill>
            <p:spPr>
              <a:xfrm>
                <a:off x="1082880" y="2895840"/>
                <a:ext cx="11872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E62BFB91-D88D-40F9-A814-27F2F7FAE34B}"/>
                  </a:ext>
                </a:extLst>
              </p14:cNvPr>
              <p14:cNvContentPartPr/>
              <p14:nvPr/>
            </p14:nvContentPartPr>
            <p14:xfrm>
              <a:off x="3695760" y="2355840"/>
              <a:ext cx="1740240" cy="76680"/>
            </p14:xfrm>
          </p:contentPart>
        </mc:Choice>
        <mc:Fallback>
          <p:pic>
            <p:nvPicPr>
              <p:cNvPr id="6" name="墨迹 5">
                <a:extLst>
                  <a:ext uri="{FF2B5EF4-FFF2-40B4-BE49-F238E27FC236}">
                    <a16:creationId xmlns:a16="http://schemas.microsoft.com/office/drawing/2014/main" id="{E62BFB91-D88D-40F9-A814-27F2F7FAE34B}"/>
                  </a:ext>
                </a:extLst>
              </p:cNvPr>
              <p:cNvPicPr/>
              <p:nvPr/>
            </p:nvPicPr>
            <p:blipFill>
              <a:blip r:embed="rId5"/>
              <a:stretch>
                <a:fillRect/>
              </a:stretch>
            </p:blipFill>
            <p:spPr>
              <a:xfrm>
                <a:off x="3679920" y="2292480"/>
                <a:ext cx="17715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2F7E03F9-CE86-4B4D-AB7E-66FDD09BF866}"/>
                  </a:ext>
                </a:extLst>
              </p14:cNvPr>
              <p14:cNvContentPartPr/>
              <p14:nvPr/>
            </p14:nvContentPartPr>
            <p14:xfrm>
              <a:off x="6172200" y="2355840"/>
              <a:ext cx="1803960" cy="228960"/>
            </p14:xfrm>
          </p:contentPart>
        </mc:Choice>
        <mc:Fallback>
          <p:pic>
            <p:nvPicPr>
              <p:cNvPr id="7" name="墨迹 6">
                <a:extLst>
                  <a:ext uri="{FF2B5EF4-FFF2-40B4-BE49-F238E27FC236}">
                    <a16:creationId xmlns:a16="http://schemas.microsoft.com/office/drawing/2014/main" id="{2F7E03F9-CE86-4B4D-AB7E-66FDD09BF866}"/>
                  </a:ext>
                </a:extLst>
              </p:cNvPr>
              <p:cNvPicPr/>
              <p:nvPr/>
            </p:nvPicPr>
            <p:blipFill>
              <a:blip r:embed="rId7"/>
              <a:stretch>
                <a:fillRect/>
              </a:stretch>
            </p:blipFill>
            <p:spPr>
              <a:xfrm>
                <a:off x="6156360" y="2292480"/>
                <a:ext cx="18352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75F7F48F-C05C-4B20-BF27-FE1C18B7A284}"/>
                  </a:ext>
                </a:extLst>
              </p14:cNvPr>
              <p14:cNvContentPartPr/>
              <p14:nvPr/>
            </p14:nvContentPartPr>
            <p14:xfrm>
              <a:off x="6197760" y="3009960"/>
              <a:ext cx="1854360" cy="114480"/>
            </p14:xfrm>
          </p:contentPart>
        </mc:Choice>
        <mc:Fallback>
          <p:pic>
            <p:nvPicPr>
              <p:cNvPr id="8" name="墨迹 7">
                <a:extLst>
                  <a:ext uri="{FF2B5EF4-FFF2-40B4-BE49-F238E27FC236}">
                    <a16:creationId xmlns:a16="http://schemas.microsoft.com/office/drawing/2014/main" id="{75F7F48F-C05C-4B20-BF27-FE1C18B7A284}"/>
                  </a:ext>
                </a:extLst>
              </p:cNvPr>
              <p:cNvPicPr/>
              <p:nvPr/>
            </p:nvPicPr>
            <p:blipFill>
              <a:blip r:embed="rId9"/>
              <a:stretch>
                <a:fillRect/>
              </a:stretch>
            </p:blipFill>
            <p:spPr>
              <a:xfrm>
                <a:off x="6181920" y="2946600"/>
                <a:ext cx="18856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A792C47E-47CD-41C4-B905-DEACCB2C2645}"/>
                  </a:ext>
                </a:extLst>
              </p14:cNvPr>
              <p14:cNvContentPartPr/>
              <p14:nvPr/>
            </p14:nvContentPartPr>
            <p14:xfrm>
              <a:off x="6019920" y="3225960"/>
              <a:ext cx="1003680" cy="89280"/>
            </p14:xfrm>
          </p:contentPart>
        </mc:Choice>
        <mc:Fallback>
          <p:pic>
            <p:nvPicPr>
              <p:cNvPr id="9" name="墨迹 8">
                <a:extLst>
                  <a:ext uri="{FF2B5EF4-FFF2-40B4-BE49-F238E27FC236}">
                    <a16:creationId xmlns:a16="http://schemas.microsoft.com/office/drawing/2014/main" id="{A792C47E-47CD-41C4-B905-DEACCB2C2645}"/>
                  </a:ext>
                </a:extLst>
              </p:cNvPr>
              <p:cNvPicPr/>
              <p:nvPr/>
            </p:nvPicPr>
            <p:blipFill>
              <a:blip r:embed="rId11"/>
              <a:stretch>
                <a:fillRect/>
              </a:stretch>
            </p:blipFill>
            <p:spPr>
              <a:xfrm>
                <a:off x="6004080" y="3162600"/>
                <a:ext cx="1035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C7604F24-6092-48EC-A0AB-392FF987B3FE}"/>
                  </a:ext>
                </a:extLst>
              </p14:cNvPr>
              <p14:cNvContentPartPr/>
              <p14:nvPr/>
            </p14:nvContentPartPr>
            <p14:xfrm>
              <a:off x="5943600" y="3638520"/>
              <a:ext cx="2521440" cy="203760"/>
            </p14:xfrm>
          </p:contentPart>
        </mc:Choice>
        <mc:Fallback>
          <p:pic>
            <p:nvPicPr>
              <p:cNvPr id="10" name="墨迹 9">
                <a:extLst>
                  <a:ext uri="{FF2B5EF4-FFF2-40B4-BE49-F238E27FC236}">
                    <a16:creationId xmlns:a16="http://schemas.microsoft.com/office/drawing/2014/main" id="{C7604F24-6092-48EC-A0AB-392FF987B3FE}"/>
                  </a:ext>
                </a:extLst>
              </p:cNvPr>
              <p:cNvPicPr/>
              <p:nvPr/>
            </p:nvPicPr>
            <p:blipFill>
              <a:blip r:embed="rId13"/>
              <a:stretch>
                <a:fillRect/>
              </a:stretch>
            </p:blipFill>
            <p:spPr>
              <a:xfrm>
                <a:off x="5927760" y="3575160"/>
                <a:ext cx="2552760" cy="330480"/>
              </a:xfrm>
              <a:prstGeom prst="rect">
                <a:avLst/>
              </a:prstGeom>
            </p:spPr>
          </p:pic>
        </mc:Fallback>
      </mc:AlternateContent>
    </p:spTree>
    <p:extLst>
      <p:ext uri="{BB962C8B-B14F-4D97-AF65-F5344CB8AC3E}">
        <p14:creationId xmlns:p14="http://schemas.microsoft.com/office/powerpoint/2010/main" val="8673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lstStyle/>
          <a:p>
            <a:r>
              <a:rPr lang="en-US" altLang="zh-CN" dirty="0"/>
              <a:t>While early biographies of Florence Nightingale tended to be quite _____, Lytton Strachey’s irreverent 1918 essay about her ushered in a new era, making it acceptable, even fashionable, to criticize her.</a:t>
            </a:r>
            <a:endParaRPr lang="zh-CN" altLang="zh-CN" dirty="0"/>
          </a:p>
          <a:p>
            <a:r>
              <a:rPr lang="en-US" altLang="zh-CN" dirty="0"/>
              <a:t>A. unsympathetic</a:t>
            </a:r>
            <a:r>
              <a:rPr lang="zh-CN" altLang="en-US" dirty="0"/>
              <a:t>（不同情的）</a:t>
            </a:r>
            <a:endParaRPr lang="zh-CN" altLang="zh-CN" dirty="0"/>
          </a:p>
          <a:p>
            <a:r>
              <a:rPr lang="en-US" altLang="zh-CN" dirty="0"/>
              <a:t>B. sycophantic</a:t>
            </a:r>
            <a:r>
              <a:rPr lang="zh-CN" altLang="en-US" dirty="0"/>
              <a:t>（谄媚的）</a:t>
            </a:r>
            <a:endParaRPr lang="zh-CN" altLang="zh-CN" dirty="0"/>
          </a:p>
          <a:p>
            <a:r>
              <a:rPr lang="de-DE" altLang="zh-CN" dirty="0"/>
              <a:t>C. unsentimental</a:t>
            </a:r>
            <a:r>
              <a:rPr lang="zh-CN" altLang="en-US" dirty="0"/>
              <a:t>（不动感情的）</a:t>
            </a:r>
            <a:endParaRPr lang="zh-CN" altLang="zh-CN" dirty="0"/>
          </a:p>
          <a:p>
            <a:r>
              <a:rPr lang="en-US" altLang="zh-CN" dirty="0"/>
              <a:t>D. censorious</a:t>
            </a:r>
            <a:r>
              <a:rPr lang="zh-CN" altLang="en-US" dirty="0"/>
              <a:t>（爱挑剔的）</a:t>
            </a:r>
            <a:endParaRPr lang="zh-CN" altLang="zh-CN" dirty="0"/>
          </a:p>
          <a:p>
            <a:r>
              <a:rPr lang="it-IT" altLang="zh-CN" dirty="0"/>
              <a:t>E. </a:t>
            </a:r>
            <a:r>
              <a:rPr lang="it-IT" altLang="zh-CN" dirty="0" err="1"/>
              <a:t>pedantic</a:t>
            </a:r>
            <a:r>
              <a:rPr lang="zh-CN" altLang="en-US" dirty="0"/>
              <a:t>（迂腐的）</a:t>
            </a:r>
            <a:endParaRPr lang="zh-CN" altLang="zh-CN" dirty="0"/>
          </a:p>
          <a:p>
            <a:endParaRPr lang="zh-CN" altLang="en-US" dirty="0"/>
          </a:p>
        </p:txBody>
      </p:sp>
      <p:sp>
        <p:nvSpPr>
          <p:cNvPr id="4" name="文本框 3"/>
          <p:cNvSpPr txBox="1"/>
          <p:nvPr/>
        </p:nvSpPr>
        <p:spPr>
          <a:xfrm>
            <a:off x="3059832" y="5373216"/>
            <a:ext cx="2520280" cy="369332"/>
          </a:xfrm>
          <a:prstGeom prst="rect">
            <a:avLst/>
          </a:prstGeom>
          <a:noFill/>
        </p:spPr>
        <p:txBody>
          <a:bodyPr wrap="square" rtlCol="0">
            <a:spAutoFit/>
          </a:bodyPr>
          <a:lstStyle/>
          <a:p>
            <a:r>
              <a:rPr kumimoji="1" lang="zh-CN" altLang="en-US" dirty="0"/>
              <a:t>答案：</a:t>
            </a:r>
            <a:r>
              <a:rPr kumimoji="1" lang="en-US" altLang="zh-CN" dirty="0"/>
              <a:t>B</a:t>
            </a:r>
            <a:endParaRPr kumimoji="1" lang="zh-CN" altLang="en-US"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C7021726-D72C-4B93-9DED-5E3D0E3D4D71}"/>
                  </a:ext>
                </a:extLst>
              </p14:cNvPr>
              <p14:cNvContentPartPr/>
              <p14:nvPr/>
            </p14:nvContentPartPr>
            <p14:xfrm>
              <a:off x="1219320" y="3479760"/>
              <a:ext cx="1168920" cy="127440"/>
            </p14:xfrm>
          </p:contentPart>
        </mc:Choice>
        <mc:Fallback xmlns="">
          <p:pic>
            <p:nvPicPr>
              <p:cNvPr id="5" name="墨迹 4">
                <a:extLst>
                  <a:ext uri="{FF2B5EF4-FFF2-40B4-BE49-F238E27FC236}">
                    <a16:creationId xmlns:a16="http://schemas.microsoft.com/office/drawing/2014/main" id="{C7021726-D72C-4B93-9DED-5E3D0E3D4D71}"/>
                  </a:ext>
                </a:extLst>
              </p:cNvPr>
              <p:cNvPicPr/>
              <p:nvPr/>
            </p:nvPicPr>
            <p:blipFill>
              <a:blip r:embed="rId3"/>
              <a:stretch>
                <a:fillRect/>
              </a:stretch>
            </p:blipFill>
            <p:spPr>
              <a:xfrm>
                <a:off x="1203480" y="3416400"/>
                <a:ext cx="12002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8166C483-7961-4C97-B660-DEA7543C9C9E}"/>
                  </a:ext>
                </a:extLst>
              </p14:cNvPr>
              <p14:cNvContentPartPr/>
              <p14:nvPr/>
            </p14:nvContentPartPr>
            <p14:xfrm>
              <a:off x="1181160" y="3537000"/>
              <a:ext cx="1333800" cy="140040"/>
            </p14:xfrm>
          </p:contentPart>
        </mc:Choice>
        <mc:Fallback xmlns="">
          <p:pic>
            <p:nvPicPr>
              <p:cNvPr id="6" name="墨迹 5">
                <a:extLst>
                  <a:ext uri="{FF2B5EF4-FFF2-40B4-BE49-F238E27FC236}">
                    <a16:creationId xmlns:a16="http://schemas.microsoft.com/office/drawing/2014/main" id="{8166C483-7961-4C97-B660-DEA7543C9C9E}"/>
                  </a:ext>
                </a:extLst>
              </p:cNvPr>
              <p:cNvPicPr/>
              <p:nvPr/>
            </p:nvPicPr>
            <p:blipFill>
              <a:blip r:embed="rId5"/>
              <a:stretch>
                <a:fillRect/>
              </a:stretch>
            </p:blipFill>
            <p:spPr>
              <a:xfrm>
                <a:off x="1165320" y="3473640"/>
                <a:ext cx="13651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A3D86E62-3252-4ED6-BF79-7AAC8A853BFA}"/>
                  </a:ext>
                </a:extLst>
              </p14:cNvPr>
              <p14:cNvContentPartPr/>
              <p14:nvPr/>
            </p14:nvContentPartPr>
            <p14:xfrm>
              <a:off x="1231920" y="3359160"/>
              <a:ext cx="1296000" cy="235440"/>
            </p14:xfrm>
          </p:contentPart>
        </mc:Choice>
        <mc:Fallback xmlns="">
          <p:pic>
            <p:nvPicPr>
              <p:cNvPr id="7" name="墨迹 6">
                <a:extLst>
                  <a:ext uri="{FF2B5EF4-FFF2-40B4-BE49-F238E27FC236}">
                    <a16:creationId xmlns:a16="http://schemas.microsoft.com/office/drawing/2014/main" id="{A3D86E62-3252-4ED6-BF79-7AAC8A853BFA}"/>
                  </a:ext>
                </a:extLst>
              </p:cNvPr>
              <p:cNvPicPr/>
              <p:nvPr/>
            </p:nvPicPr>
            <p:blipFill>
              <a:blip r:embed="rId7"/>
              <a:stretch>
                <a:fillRect/>
              </a:stretch>
            </p:blipFill>
            <p:spPr>
              <a:xfrm>
                <a:off x="1216080" y="3295800"/>
                <a:ext cx="13273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54667A7B-B0ED-4B8F-ADDA-7D8F899F031A}"/>
                  </a:ext>
                </a:extLst>
              </p14:cNvPr>
              <p14:cNvContentPartPr/>
              <p14:nvPr/>
            </p14:nvContentPartPr>
            <p14:xfrm>
              <a:off x="997200" y="4324320"/>
              <a:ext cx="2698920" cy="235440"/>
            </p14:xfrm>
          </p:contentPart>
        </mc:Choice>
        <mc:Fallback xmlns="">
          <p:pic>
            <p:nvPicPr>
              <p:cNvPr id="8" name="墨迹 7">
                <a:extLst>
                  <a:ext uri="{FF2B5EF4-FFF2-40B4-BE49-F238E27FC236}">
                    <a16:creationId xmlns:a16="http://schemas.microsoft.com/office/drawing/2014/main" id="{54667A7B-B0ED-4B8F-ADDA-7D8F899F031A}"/>
                  </a:ext>
                </a:extLst>
              </p:cNvPr>
              <p:cNvPicPr/>
              <p:nvPr/>
            </p:nvPicPr>
            <p:blipFill>
              <a:blip r:embed="rId9"/>
              <a:stretch>
                <a:fillRect/>
              </a:stretch>
            </p:blipFill>
            <p:spPr>
              <a:xfrm>
                <a:off x="981360" y="4260960"/>
                <a:ext cx="273024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E9DA193E-7F8C-419D-94AB-CCD5388B6FAA}"/>
                  </a:ext>
                </a:extLst>
              </p14:cNvPr>
              <p14:cNvContentPartPr/>
              <p14:nvPr/>
            </p14:nvContentPartPr>
            <p14:xfrm>
              <a:off x="1200240" y="4400640"/>
              <a:ext cx="1441800" cy="63720"/>
            </p14:xfrm>
          </p:contentPart>
        </mc:Choice>
        <mc:Fallback xmlns="">
          <p:pic>
            <p:nvPicPr>
              <p:cNvPr id="9" name="墨迹 8">
                <a:extLst>
                  <a:ext uri="{FF2B5EF4-FFF2-40B4-BE49-F238E27FC236}">
                    <a16:creationId xmlns:a16="http://schemas.microsoft.com/office/drawing/2014/main" id="{E9DA193E-7F8C-419D-94AB-CCD5388B6FAA}"/>
                  </a:ext>
                </a:extLst>
              </p:cNvPr>
              <p:cNvPicPr/>
              <p:nvPr/>
            </p:nvPicPr>
            <p:blipFill>
              <a:blip r:embed="rId11"/>
              <a:stretch>
                <a:fillRect/>
              </a:stretch>
            </p:blipFill>
            <p:spPr>
              <a:xfrm>
                <a:off x="1184400" y="4337280"/>
                <a:ext cx="1473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42A00032-E9D1-4FD9-85E2-A4B9F8CA5DB9}"/>
                  </a:ext>
                </a:extLst>
              </p14:cNvPr>
              <p14:cNvContentPartPr/>
              <p14:nvPr/>
            </p14:nvContentPartPr>
            <p14:xfrm>
              <a:off x="1193760" y="4686480"/>
              <a:ext cx="2324520" cy="266760"/>
            </p14:xfrm>
          </p:contentPart>
        </mc:Choice>
        <mc:Fallback xmlns="">
          <p:pic>
            <p:nvPicPr>
              <p:cNvPr id="10" name="墨迹 9">
                <a:extLst>
                  <a:ext uri="{FF2B5EF4-FFF2-40B4-BE49-F238E27FC236}">
                    <a16:creationId xmlns:a16="http://schemas.microsoft.com/office/drawing/2014/main" id="{42A00032-E9D1-4FD9-85E2-A4B9F8CA5DB9}"/>
                  </a:ext>
                </a:extLst>
              </p:cNvPr>
              <p:cNvPicPr/>
              <p:nvPr/>
            </p:nvPicPr>
            <p:blipFill>
              <a:blip r:embed="rId13"/>
              <a:stretch>
                <a:fillRect/>
              </a:stretch>
            </p:blipFill>
            <p:spPr>
              <a:xfrm>
                <a:off x="1177920" y="4623120"/>
                <a:ext cx="235584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4F7975D8-03B1-4C04-BF83-FD9F3B244DB5}"/>
                  </a:ext>
                </a:extLst>
              </p14:cNvPr>
              <p14:cNvContentPartPr/>
              <p14:nvPr/>
            </p14:nvContentPartPr>
            <p14:xfrm>
              <a:off x="2349720" y="3340080"/>
              <a:ext cx="1251360" cy="298800"/>
            </p14:xfrm>
          </p:contentPart>
        </mc:Choice>
        <mc:Fallback xmlns="">
          <p:pic>
            <p:nvPicPr>
              <p:cNvPr id="11" name="墨迹 10">
                <a:extLst>
                  <a:ext uri="{FF2B5EF4-FFF2-40B4-BE49-F238E27FC236}">
                    <a16:creationId xmlns:a16="http://schemas.microsoft.com/office/drawing/2014/main" id="{4F7975D8-03B1-4C04-BF83-FD9F3B244DB5}"/>
                  </a:ext>
                </a:extLst>
              </p:cNvPr>
              <p:cNvPicPr/>
              <p:nvPr/>
            </p:nvPicPr>
            <p:blipFill>
              <a:blip r:embed="rId15"/>
              <a:stretch>
                <a:fillRect/>
              </a:stretch>
            </p:blipFill>
            <p:spPr>
              <a:xfrm>
                <a:off x="2333880" y="3276720"/>
                <a:ext cx="12826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4A587981-8AC8-4A35-915B-B17C20C8E3EB}"/>
                  </a:ext>
                </a:extLst>
              </p14:cNvPr>
              <p14:cNvContentPartPr/>
              <p14:nvPr/>
            </p14:nvContentPartPr>
            <p14:xfrm>
              <a:off x="2140200" y="3422520"/>
              <a:ext cx="1302120" cy="121320"/>
            </p14:xfrm>
          </p:contentPart>
        </mc:Choice>
        <mc:Fallback xmlns="">
          <p:pic>
            <p:nvPicPr>
              <p:cNvPr id="12" name="墨迹 11">
                <a:extLst>
                  <a:ext uri="{FF2B5EF4-FFF2-40B4-BE49-F238E27FC236}">
                    <a16:creationId xmlns:a16="http://schemas.microsoft.com/office/drawing/2014/main" id="{4A587981-8AC8-4A35-915B-B17C20C8E3EB}"/>
                  </a:ext>
                </a:extLst>
              </p:cNvPr>
              <p:cNvPicPr/>
              <p:nvPr/>
            </p:nvPicPr>
            <p:blipFill>
              <a:blip r:embed="rId17"/>
              <a:stretch>
                <a:fillRect/>
              </a:stretch>
            </p:blipFill>
            <p:spPr>
              <a:xfrm>
                <a:off x="2124360" y="3359160"/>
                <a:ext cx="1333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A2524332-D000-4F07-90D7-2B66FC09C058}"/>
                  </a:ext>
                </a:extLst>
              </p14:cNvPr>
              <p14:cNvContentPartPr/>
              <p14:nvPr/>
            </p14:nvContentPartPr>
            <p14:xfrm>
              <a:off x="1168560" y="4343400"/>
              <a:ext cx="2197440" cy="120960"/>
            </p14:xfrm>
          </p:contentPart>
        </mc:Choice>
        <mc:Fallback xmlns="">
          <p:pic>
            <p:nvPicPr>
              <p:cNvPr id="13" name="墨迹 12">
                <a:extLst>
                  <a:ext uri="{FF2B5EF4-FFF2-40B4-BE49-F238E27FC236}">
                    <a16:creationId xmlns:a16="http://schemas.microsoft.com/office/drawing/2014/main" id="{A2524332-D000-4F07-90D7-2B66FC09C058}"/>
                  </a:ext>
                </a:extLst>
              </p:cNvPr>
              <p:cNvPicPr/>
              <p:nvPr/>
            </p:nvPicPr>
            <p:blipFill>
              <a:blip r:embed="rId19"/>
              <a:stretch>
                <a:fillRect/>
              </a:stretch>
            </p:blipFill>
            <p:spPr>
              <a:xfrm>
                <a:off x="1152720" y="4280040"/>
                <a:ext cx="2228760" cy="247680"/>
              </a:xfrm>
              <a:prstGeom prst="rect">
                <a:avLst/>
              </a:prstGeom>
            </p:spPr>
          </p:pic>
        </mc:Fallback>
      </mc:AlternateContent>
    </p:spTree>
    <p:extLst>
      <p:ext uri="{BB962C8B-B14F-4D97-AF65-F5344CB8AC3E}">
        <p14:creationId xmlns:p14="http://schemas.microsoft.com/office/powerpoint/2010/main" val="79105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robust</a:t>
            </a:r>
          </a:p>
          <a:p>
            <a:r>
              <a:rPr kumimoji="1" lang="zh-CN" altLang="en-US" dirty="0"/>
              <a:t>韦氏释义</a:t>
            </a:r>
            <a:r>
              <a:rPr kumimoji="1" lang="en-US" altLang="zh-CN" dirty="0"/>
              <a:t>:</a:t>
            </a:r>
            <a:r>
              <a:rPr kumimoji="1" lang="zh-CN" altLang="en-US" dirty="0"/>
              <a:t> </a:t>
            </a:r>
            <a:r>
              <a:rPr kumimoji="1" lang="en-US" altLang="zh-CN" dirty="0"/>
              <a:t>strong</a:t>
            </a:r>
            <a:r>
              <a:rPr kumimoji="1" lang="zh-CN" altLang="en-US" dirty="0"/>
              <a:t> </a:t>
            </a:r>
            <a:r>
              <a:rPr kumimoji="1" lang="en-US" altLang="zh-CN" dirty="0"/>
              <a:t>and</a:t>
            </a:r>
            <a:r>
              <a:rPr kumimoji="1" lang="zh-CN" altLang="en-US" dirty="0"/>
              <a:t> </a:t>
            </a:r>
            <a:r>
              <a:rPr kumimoji="1" lang="en-US" altLang="zh-CN" dirty="0"/>
              <a:t>healthy</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B4EBE991-0AC0-412C-9F09-2F0481F9DA5D}"/>
                  </a:ext>
                </a:extLst>
              </p14:cNvPr>
              <p14:cNvContentPartPr/>
              <p14:nvPr/>
            </p14:nvContentPartPr>
            <p14:xfrm>
              <a:off x="806400" y="946080"/>
              <a:ext cx="178200" cy="419400"/>
            </p14:xfrm>
          </p:contentPart>
        </mc:Choice>
        <mc:Fallback>
          <p:pic>
            <p:nvPicPr>
              <p:cNvPr id="4" name="墨迹 3">
                <a:extLst>
                  <a:ext uri="{FF2B5EF4-FFF2-40B4-BE49-F238E27FC236}">
                    <a16:creationId xmlns:a16="http://schemas.microsoft.com/office/drawing/2014/main" id="{B4EBE991-0AC0-412C-9F09-2F0481F9DA5D}"/>
                  </a:ext>
                </a:extLst>
              </p:cNvPr>
              <p:cNvPicPr/>
              <p:nvPr/>
            </p:nvPicPr>
            <p:blipFill>
              <a:blip r:embed="rId3"/>
              <a:stretch>
                <a:fillRect/>
              </a:stretch>
            </p:blipFill>
            <p:spPr>
              <a:xfrm>
                <a:off x="790560" y="882720"/>
                <a:ext cx="20952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79AB894B-50BA-446F-82A8-AE8B60417335}"/>
                  </a:ext>
                </a:extLst>
              </p14:cNvPr>
              <p14:cNvContentPartPr/>
              <p14:nvPr/>
            </p14:nvContentPartPr>
            <p14:xfrm>
              <a:off x="1003320" y="603360"/>
              <a:ext cx="1003680" cy="1092600"/>
            </p14:xfrm>
          </p:contentPart>
        </mc:Choice>
        <mc:Fallback>
          <p:pic>
            <p:nvPicPr>
              <p:cNvPr id="5" name="墨迹 4">
                <a:extLst>
                  <a:ext uri="{FF2B5EF4-FFF2-40B4-BE49-F238E27FC236}">
                    <a16:creationId xmlns:a16="http://schemas.microsoft.com/office/drawing/2014/main" id="{79AB894B-50BA-446F-82A8-AE8B60417335}"/>
                  </a:ext>
                </a:extLst>
              </p:cNvPr>
              <p:cNvPicPr/>
              <p:nvPr/>
            </p:nvPicPr>
            <p:blipFill>
              <a:blip r:embed="rId5"/>
              <a:stretch>
                <a:fillRect/>
              </a:stretch>
            </p:blipFill>
            <p:spPr>
              <a:xfrm>
                <a:off x="987480" y="540000"/>
                <a:ext cx="1035000" cy="1219320"/>
              </a:xfrm>
              <a:prstGeom prst="rect">
                <a:avLst/>
              </a:prstGeom>
            </p:spPr>
          </p:pic>
        </mc:Fallback>
      </mc:AlternateContent>
    </p:spTree>
    <p:extLst>
      <p:ext uri="{BB962C8B-B14F-4D97-AF65-F5344CB8AC3E}">
        <p14:creationId xmlns:p14="http://schemas.microsoft.com/office/powerpoint/2010/main" val="17222508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品牌中的</a:t>
            </a:r>
            <a:r>
              <a:rPr kumimoji="1" lang="en-US" altLang="zh-CN" dirty="0"/>
              <a:t>GRE</a:t>
            </a:r>
            <a:r>
              <a:rPr kumimoji="1" lang="zh-CN" altLang="en-US" dirty="0"/>
              <a:t>词汇</a:t>
            </a:r>
          </a:p>
        </p:txBody>
      </p:sp>
      <p:sp>
        <p:nvSpPr>
          <p:cNvPr id="3" name="内容占位符 2"/>
          <p:cNvSpPr>
            <a:spLocks noGrp="1"/>
          </p:cNvSpPr>
          <p:nvPr>
            <p:ph idx="1"/>
          </p:nvPr>
        </p:nvSpPr>
        <p:spPr/>
        <p:txBody>
          <a:bodyPr>
            <a:normAutofit/>
          </a:bodyPr>
          <a:lstStyle/>
          <a:p>
            <a:r>
              <a:rPr kumimoji="1" lang="en-US" altLang="zh-CN" dirty="0"/>
              <a:t>rejoice</a:t>
            </a:r>
            <a:r>
              <a:rPr kumimoji="1" lang="zh-CN" altLang="en-US" dirty="0"/>
              <a:t> 高兴</a:t>
            </a:r>
            <a:endParaRPr kumimoji="1" lang="en-US" altLang="zh-CN" dirty="0"/>
          </a:p>
          <a:p>
            <a:r>
              <a:rPr kumimoji="1" lang="en-US" altLang="zh-CN" dirty="0"/>
              <a:t>crest</a:t>
            </a:r>
            <a:r>
              <a:rPr kumimoji="1" lang="zh-CN" altLang="en-US" dirty="0"/>
              <a:t> 顶峰</a:t>
            </a:r>
            <a:endParaRPr kumimoji="1" lang="en-US" altLang="zh-CN" dirty="0"/>
          </a:p>
          <a:p>
            <a:r>
              <a:rPr kumimoji="1" lang="en-US" altLang="zh-CN" dirty="0"/>
              <a:t>Kindle</a:t>
            </a:r>
            <a:r>
              <a:rPr kumimoji="1" lang="zh-CN" altLang="en-US" dirty="0"/>
              <a:t> 点燃</a:t>
            </a:r>
            <a:endParaRPr kumimoji="1" lang="en-US" altLang="zh-CN" dirty="0"/>
          </a:p>
          <a:p>
            <a:r>
              <a:rPr kumimoji="1" lang="en-US" altLang="zh-CN" dirty="0"/>
              <a:t>dodge</a:t>
            </a:r>
            <a:r>
              <a:rPr kumimoji="1" lang="zh-CN" altLang="en-US" dirty="0"/>
              <a:t> 躲避</a:t>
            </a:r>
            <a:endParaRPr kumimoji="1" lang="en-US" altLang="zh-CN" dirty="0"/>
          </a:p>
          <a:p>
            <a:r>
              <a:rPr kumimoji="1" lang="en-US" altLang="zh-CN" dirty="0"/>
              <a:t>badger</a:t>
            </a:r>
            <a:r>
              <a:rPr kumimoji="1" lang="zh-CN" altLang="en-US" dirty="0"/>
              <a:t> </a:t>
            </a:r>
            <a:r>
              <a:rPr lang="zh-CN" altLang="en-US" dirty="0"/>
              <a:t>獾</a:t>
            </a:r>
            <a:endParaRPr lang="en-US" altLang="zh-CN" dirty="0"/>
          </a:p>
          <a:p>
            <a:r>
              <a:rPr kumimoji="1" lang="en-US" altLang="zh-CN" dirty="0"/>
              <a:t>converse</a:t>
            </a:r>
            <a:r>
              <a:rPr kumimoji="1" lang="zh-CN" altLang="en-US" dirty="0"/>
              <a:t> 相反</a:t>
            </a:r>
            <a:endParaRPr kumimoji="1" lang="en-US" altLang="zh-CN" dirty="0"/>
          </a:p>
          <a:p>
            <a:r>
              <a:rPr kumimoji="1" lang="en-US" altLang="zh-CN" dirty="0" err="1"/>
              <a:t>colgate</a:t>
            </a:r>
            <a:r>
              <a:rPr kumimoji="1" lang="zh-CN" altLang="en-US" dirty="0"/>
              <a:t> </a:t>
            </a:r>
            <a:endParaRPr kumimoji="1" lang="en-US" altLang="zh-CN" dirty="0"/>
          </a:p>
          <a:p>
            <a:r>
              <a:rPr kumimoji="1" lang="en-US" altLang="zh-CN" dirty="0"/>
              <a:t>canon</a:t>
            </a:r>
            <a:r>
              <a:rPr kumimoji="1" lang="zh-CN" altLang="en-US" dirty="0"/>
              <a:t> 经典</a:t>
            </a:r>
            <a:endParaRPr kumimoji="1" lang="en-US" altLang="zh-CN" dirty="0"/>
          </a:p>
          <a:p>
            <a:r>
              <a:rPr kumimoji="1" lang="en-US" altLang="zh-CN" dirty="0" err="1"/>
              <a:t>carrefour</a:t>
            </a:r>
            <a:r>
              <a:rPr kumimoji="1" lang="zh-CN" altLang="en-US" dirty="0"/>
              <a:t> 十字路口</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1217508-2A7A-4E8B-B427-B628069F8AC3}"/>
                  </a:ext>
                </a:extLst>
              </p14:cNvPr>
              <p14:cNvContentPartPr/>
              <p14:nvPr/>
            </p14:nvContentPartPr>
            <p14:xfrm>
              <a:off x="1009800" y="2000160"/>
              <a:ext cx="1010160" cy="32040"/>
            </p14:xfrm>
          </p:contentPart>
        </mc:Choice>
        <mc:Fallback>
          <p:pic>
            <p:nvPicPr>
              <p:cNvPr id="4" name="墨迹 3">
                <a:extLst>
                  <a:ext uri="{FF2B5EF4-FFF2-40B4-BE49-F238E27FC236}">
                    <a16:creationId xmlns:a16="http://schemas.microsoft.com/office/drawing/2014/main" id="{D1217508-2A7A-4E8B-B427-B628069F8AC3}"/>
                  </a:ext>
                </a:extLst>
              </p:cNvPr>
              <p:cNvPicPr/>
              <p:nvPr/>
            </p:nvPicPr>
            <p:blipFill>
              <a:blip r:embed="rId3"/>
              <a:stretch>
                <a:fillRect/>
              </a:stretch>
            </p:blipFill>
            <p:spPr>
              <a:xfrm>
                <a:off x="993960" y="1936800"/>
                <a:ext cx="10414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2E68DA9C-6336-4FBC-BACB-79FC0B391B7D}"/>
                  </a:ext>
                </a:extLst>
              </p14:cNvPr>
              <p14:cNvContentPartPr/>
              <p14:nvPr/>
            </p14:nvContentPartPr>
            <p14:xfrm>
              <a:off x="908280" y="2476440"/>
              <a:ext cx="1181520" cy="70200"/>
            </p14:xfrm>
          </p:contentPart>
        </mc:Choice>
        <mc:Fallback>
          <p:pic>
            <p:nvPicPr>
              <p:cNvPr id="5" name="墨迹 4">
                <a:extLst>
                  <a:ext uri="{FF2B5EF4-FFF2-40B4-BE49-F238E27FC236}">
                    <a16:creationId xmlns:a16="http://schemas.microsoft.com/office/drawing/2014/main" id="{2E68DA9C-6336-4FBC-BACB-79FC0B391B7D}"/>
                  </a:ext>
                </a:extLst>
              </p:cNvPr>
              <p:cNvPicPr/>
              <p:nvPr/>
            </p:nvPicPr>
            <p:blipFill>
              <a:blip r:embed="rId5"/>
              <a:stretch>
                <a:fillRect/>
              </a:stretch>
            </p:blipFill>
            <p:spPr>
              <a:xfrm>
                <a:off x="892440" y="2413080"/>
                <a:ext cx="12128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FF6AE594-575D-457A-B2AC-64CE64F128CF}"/>
                  </a:ext>
                </a:extLst>
              </p14:cNvPr>
              <p14:cNvContentPartPr/>
              <p14:nvPr/>
            </p14:nvContentPartPr>
            <p14:xfrm>
              <a:off x="1009800" y="2406600"/>
              <a:ext cx="895680" cy="159120"/>
            </p14:xfrm>
          </p:contentPart>
        </mc:Choice>
        <mc:Fallback>
          <p:pic>
            <p:nvPicPr>
              <p:cNvPr id="6" name="墨迹 5">
                <a:extLst>
                  <a:ext uri="{FF2B5EF4-FFF2-40B4-BE49-F238E27FC236}">
                    <a16:creationId xmlns:a16="http://schemas.microsoft.com/office/drawing/2014/main" id="{FF6AE594-575D-457A-B2AC-64CE64F128CF}"/>
                  </a:ext>
                </a:extLst>
              </p:cNvPr>
              <p:cNvPicPr/>
              <p:nvPr/>
            </p:nvPicPr>
            <p:blipFill>
              <a:blip r:embed="rId7"/>
              <a:stretch>
                <a:fillRect/>
              </a:stretch>
            </p:blipFill>
            <p:spPr>
              <a:xfrm>
                <a:off x="993960" y="2343240"/>
                <a:ext cx="9270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99719A9C-37ED-44E9-A0F5-CCAFB1B0928D}"/>
                  </a:ext>
                </a:extLst>
              </p14:cNvPr>
              <p14:cNvContentPartPr/>
              <p14:nvPr/>
            </p14:nvContentPartPr>
            <p14:xfrm>
              <a:off x="1022400" y="2502000"/>
              <a:ext cx="940320" cy="57240"/>
            </p14:xfrm>
          </p:contentPart>
        </mc:Choice>
        <mc:Fallback>
          <p:pic>
            <p:nvPicPr>
              <p:cNvPr id="7" name="墨迹 6">
                <a:extLst>
                  <a:ext uri="{FF2B5EF4-FFF2-40B4-BE49-F238E27FC236}">
                    <a16:creationId xmlns:a16="http://schemas.microsoft.com/office/drawing/2014/main" id="{99719A9C-37ED-44E9-A0F5-CCAFB1B0928D}"/>
                  </a:ext>
                </a:extLst>
              </p:cNvPr>
              <p:cNvPicPr/>
              <p:nvPr/>
            </p:nvPicPr>
            <p:blipFill>
              <a:blip r:embed="rId9"/>
              <a:stretch>
                <a:fillRect/>
              </a:stretch>
            </p:blipFill>
            <p:spPr>
              <a:xfrm>
                <a:off x="1006560" y="2438640"/>
                <a:ext cx="9716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970C9C72-EC31-416D-B544-FC75CD1D8401}"/>
                  </a:ext>
                </a:extLst>
              </p14:cNvPr>
              <p14:cNvContentPartPr/>
              <p14:nvPr/>
            </p14:nvContentPartPr>
            <p14:xfrm>
              <a:off x="882720" y="3333600"/>
              <a:ext cx="1143360" cy="191160"/>
            </p14:xfrm>
          </p:contentPart>
        </mc:Choice>
        <mc:Fallback>
          <p:pic>
            <p:nvPicPr>
              <p:cNvPr id="8" name="墨迹 7">
                <a:extLst>
                  <a:ext uri="{FF2B5EF4-FFF2-40B4-BE49-F238E27FC236}">
                    <a16:creationId xmlns:a16="http://schemas.microsoft.com/office/drawing/2014/main" id="{970C9C72-EC31-416D-B544-FC75CD1D8401}"/>
                  </a:ext>
                </a:extLst>
              </p:cNvPr>
              <p:cNvPicPr/>
              <p:nvPr/>
            </p:nvPicPr>
            <p:blipFill>
              <a:blip r:embed="rId11"/>
              <a:stretch>
                <a:fillRect/>
              </a:stretch>
            </p:blipFill>
            <p:spPr>
              <a:xfrm>
                <a:off x="866880" y="3270240"/>
                <a:ext cx="11746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E2D1032C-4BD9-4BF7-B4BB-71EBDB96D27C}"/>
                  </a:ext>
                </a:extLst>
              </p14:cNvPr>
              <p14:cNvContentPartPr/>
              <p14:nvPr/>
            </p14:nvContentPartPr>
            <p14:xfrm>
              <a:off x="857520" y="3803760"/>
              <a:ext cx="781200" cy="178200"/>
            </p14:xfrm>
          </p:contentPart>
        </mc:Choice>
        <mc:Fallback>
          <p:pic>
            <p:nvPicPr>
              <p:cNvPr id="9" name="墨迹 8">
                <a:extLst>
                  <a:ext uri="{FF2B5EF4-FFF2-40B4-BE49-F238E27FC236}">
                    <a16:creationId xmlns:a16="http://schemas.microsoft.com/office/drawing/2014/main" id="{E2D1032C-4BD9-4BF7-B4BB-71EBDB96D27C}"/>
                  </a:ext>
                </a:extLst>
              </p:cNvPr>
              <p:cNvPicPr/>
              <p:nvPr/>
            </p:nvPicPr>
            <p:blipFill>
              <a:blip r:embed="rId13"/>
              <a:stretch>
                <a:fillRect/>
              </a:stretch>
            </p:blipFill>
            <p:spPr>
              <a:xfrm>
                <a:off x="841680" y="3740400"/>
                <a:ext cx="8125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7FB62D71-BED9-49BF-A3F6-AFA30508D1E4}"/>
                  </a:ext>
                </a:extLst>
              </p14:cNvPr>
              <p14:cNvContentPartPr/>
              <p14:nvPr/>
            </p14:nvContentPartPr>
            <p14:xfrm>
              <a:off x="1016280" y="5143680"/>
              <a:ext cx="838440" cy="76320"/>
            </p14:xfrm>
          </p:contentPart>
        </mc:Choice>
        <mc:Fallback>
          <p:pic>
            <p:nvPicPr>
              <p:cNvPr id="10" name="墨迹 9">
                <a:extLst>
                  <a:ext uri="{FF2B5EF4-FFF2-40B4-BE49-F238E27FC236}">
                    <a16:creationId xmlns:a16="http://schemas.microsoft.com/office/drawing/2014/main" id="{7FB62D71-BED9-49BF-A3F6-AFA30508D1E4}"/>
                  </a:ext>
                </a:extLst>
              </p:cNvPr>
              <p:cNvPicPr/>
              <p:nvPr/>
            </p:nvPicPr>
            <p:blipFill>
              <a:blip r:embed="rId15"/>
              <a:stretch>
                <a:fillRect/>
              </a:stretch>
            </p:blipFill>
            <p:spPr>
              <a:xfrm>
                <a:off x="1000440" y="5080320"/>
                <a:ext cx="8697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5F217B49-2904-4E0C-AD79-D80F7D0BFB96}"/>
                  </a:ext>
                </a:extLst>
              </p14:cNvPr>
              <p14:cNvContentPartPr/>
              <p14:nvPr/>
            </p14:nvContentPartPr>
            <p14:xfrm>
              <a:off x="723960" y="5600880"/>
              <a:ext cx="2216520" cy="101880"/>
            </p14:xfrm>
          </p:contentPart>
        </mc:Choice>
        <mc:Fallback>
          <p:pic>
            <p:nvPicPr>
              <p:cNvPr id="11" name="墨迹 10">
                <a:extLst>
                  <a:ext uri="{FF2B5EF4-FFF2-40B4-BE49-F238E27FC236}">
                    <a16:creationId xmlns:a16="http://schemas.microsoft.com/office/drawing/2014/main" id="{5F217B49-2904-4E0C-AD79-D80F7D0BFB96}"/>
                  </a:ext>
                </a:extLst>
              </p:cNvPr>
              <p:cNvPicPr/>
              <p:nvPr/>
            </p:nvPicPr>
            <p:blipFill>
              <a:blip r:embed="rId17"/>
              <a:stretch>
                <a:fillRect/>
              </a:stretch>
            </p:blipFill>
            <p:spPr>
              <a:xfrm>
                <a:off x="708120" y="5537520"/>
                <a:ext cx="2247840" cy="228600"/>
              </a:xfrm>
              <a:prstGeom prst="rect">
                <a:avLst/>
              </a:prstGeom>
            </p:spPr>
          </p:pic>
        </mc:Fallback>
      </mc:AlternateContent>
    </p:spTree>
    <p:extLst>
      <p:ext uri="{BB962C8B-B14F-4D97-AF65-F5344CB8AC3E}">
        <p14:creationId xmlns:p14="http://schemas.microsoft.com/office/powerpoint/2010/main" val="133419904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scaremonger</a:t>
            </a:r>
          </a:p>
          <a:p>
            <a:r>
              <a:rPr kumimoji="1" lang="zh-CN" altLang="en-US" dirty="0"/>
              <a:t>韦氏释义</a:t>
            </a:r>
            <a:r>
              <a:rPr kumimoji="1" lang="en-US" altLang="zh-CN" dirty="0"/>
              <a:t>:</a:t>
            </a:r>
            <a:r>
              <a:rPr kumimoji="1" lang="zh-CN" altLang="en-US" dirty="0"/>
              <a:t> </a:t>
            </a:r>
            <a:r>
              <a:rPr kumimoji="1" lang="en-US" altLang="zh-CN" dirty="0"/>
              <a:t>one</a:t>
            </a:r>
            <a:r>
              <a:rPr kumimoji="1" lang="zh-CN" altLang="en-US" dirty="0"/>
              <a:t> </a:t>
            </a:r>
            <a:r>
              <a:rPr kumimoji="1" lang="en-US" altLang="zh-CN" dirty="0"/>
              <a:t>inclined</a:t>
            </a:r>
            <a:r>
              <a:rPr kumimoji="1" lang="zh-CN" altLang="en-US" dirty="0"/>
              <a:t> </a:t>
            </a:r>
            <a:r>
              <a:rPr kumimoji="1" lang="en-US" altLang="zh-CN" dirty="0"/>
              <a:t>to</a:t>
            </a:r>
            <a:r>
              <a:rPr kumimoji="1" lang="zh-CN" altLang="en-US" dirty="0"/>
              <a:t> </a:t>
            </a:r>
            <a:r>
              <a:rPr kumimoji="1" lang="en-US" altLang="zh-CN" dirty="0"/>
              <a:t>raise</a:t>
            </a:r>
            <a:r>
              <a:rPr kumimoji="1" lang="zh-CN" altLang="en-US" dirty="0"/>
              <a:t> </a:t>
            </a:r>
            <a:r>
              <a:rPr kumimoji="1" lang="en-US" altLang="zh-CN" dirty="0"/>
              <a:t>to</a:t>
            </a:r>
            <a:r>
              <a:rPr kumimoji="1" lang="zh-CN" altLang="en-US" dirty="0"/>
              <a:t> </a:t>
            </a:r>
            <a:r>
              <a:rPr kumimoji="1" lang="en-US" altLang="zh-CN" dirty="0"/>
              <a:t>excite</a:t>
            </a:r>
            <a:r>
              <a:rPr kumimoji="1" lang="zh-CN" altLang="en-US" dirty="0"/>
              <a:t> </a:t>
            </a:r>
            <a:r>
              <a:rPr kumimoji="1" lang="en-US" altLang="zh-CN" dirty="0"/>
              <a:t>alarms</a:t>
            </a:r>
            <a:r>
              <a:rPr kumimoji="1" lang="zh-CN" altLang="en-US" dirty="0"/>
              <a:t> </a:t>
            </a:r>
            <a:r>
              <a:rPr kumimoji="1" lang="en-US" altLang="zh-CN" dirty="0"/>
              <a:t>especially</a:t>
            </a:r>
            <a:r>
              <a:rPr kumimoji="1" lang="zh-CN" altLang="en-US" dirty="0"/>
              <a:t> </a:t>
            </a:r>
            <a:r>
              <a:rPr kumimoji="1" lang="en-US" altLang="zh-CN" dirty="0"/>
              <a:t>needlessly</a:t>
            </a:r>
          </a:p>
          <a:p>
            <a:endParaRPr kumimoji="1" lang="en-US" altLang="zh-CN" dirty="0"/>
          </a:p>
          <a:p>
            <a:r>
              <a:rPr kumimoji="1" lang="en-US" altLang="zh-CN" dirty="0" err="1"/>
              <a:t>profitmonger</a:t>
            </a:r>
            <a:endParaRPr kumimoji="1" lang="en-US" altLang="zh-CN" dirty="0"/>
          </a:p>
          <a:p>
            <a:r>
              <a:rPr kumimoji="1" lang="en-US" altLang="zh-CN" dirty="0"/>
              <a:t>warmonger</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5ECBA58-98B3-426B-8E3E-36959F73D9DF}"/>
                  </a:ext>
                </a:extLst>
              </p14:cNvPr>
              <p14:cNvContentPartPr/>
              <p14:nvPr/>
            </p14:nvContentPartPr>
            <p14:xfrm>
              <a:off x="520920" y="946080"/>
              <a:ext cx="412920" cy="680040"/>
            </p14:xfrm>
          </p:contentPart>
        </mc:Choice>
        <mc:Fallback>
          <p:pic>
            <p:nvPicPr>
              <p:cNvPr id="4" name="墨迹 3">
                <a:extLst>
                  <a:ext uri="{FF2B5EF4-FFF2-40B4-BE49-F238E27FC236}">
                    <a16:creationId xmlns:a16="http://schemas.microsoft.com/office/drawing/2014/main" id="{A5ECBA58-98B3-426B-8E3E-36959F73D9DF}"/>
                  </a:ext>
                </a:extLst>
              </p:cNvPr>
              <p:cNvPicPr/>
              <p:nvPr/>
            </p:nvPicPr>
            <p:blipFill>
              <a:blip r:embed="rId3"/>
              <a:stretch>
                <a:fillRect/>
              </a:stretch>
            </p:blipFill>
            <p:spPr>
              <a:xfrm>
                <a:off x="505080" y="882720"/>
                <a:ext cx="444240" cy="806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68933DA2-42E4-42D3-96ED-7EEAD945F11E}"/>
                  </a:ext>
                </a:extLst>
              </p14:cNvPr>
              <p14:cNvContentPartPr/>
              <p14:nvPr/>
            </p14:nvContentPartPr>
            <p14:xfrm>
              <a:off x="831960" y="730080"/>
              <a:ext cx="946440" cy="940320"/>
            </p14:xfrm>
          </p:contentPart>
        </mc:Choice>
        <mc:Fallback>
          <p:pic>
            <p:nvPicPr>
              <p:cNvPr id="5" name="墨迹 4">
                <a:extLst>
                  <a:ext uri="{FF2B5EF4-FFF2-40B4-BE49-F238E27FC236}">
                    <a16:creationId xmlns:a16="http://schemas.microsoft.com/office/drawing/2014/main" id="{68933DA2-42E4-42D3-96ED-7EEAD945F11E}"/>
                  </a:ext>
                </a:extLst>
              </p:cNvPr>
              <p:cNvPicPr/>
              <p:nvPr/>
            </p:nvPicPr>
            <p:blipFill>
              <a:blip r:embed="rId5"/>
              <a:stretch>
                <a:fillRect/>
              </a:stretch>
            </p:blipFill>
            <p:spPr>
              <a:xfrm>
                <a:off x="816120" y="666720"/>
                <a:ext cx="977760" cy="106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83C5A2E4-2C5E-4FAD-B74D-F3571C9722E2}"/>
                  </a:ext>
                </a:extLst>
              </p14:cNvPr>
              <p14:cNvContentPartPr/>
              <p14:nvPr/>
            </p14:nvContentPartPr>
            <p14:xfrm>
              <a:off x="1231920" y="692280"/>
              <a:ext cx="228960" cy="25560"/>
            </p14:xfrm>
          </p:contentPart>
        </mc:Choice>
        <mc:Fallback>
          <p:pic>
            <p:nvPicPr>
              <p:cNvPr id="6" name="墨迹 5">
                <a:extLst>
                  <a:ext uri="{FF2B5EF4-FFF2-40B4-BE49-F238E27FC236}">
                    <a16:creationId xmlns:a16="http://schemas.microsoft.com/office/drawing/2014/main" id="{83C5A2E4-2C5E-4FAD-B74D-F3571C9722E2}"/>
                  </a:ext>
                </a:extLst>
              </p:cNvPr>
              <p:cNvPicPr/>
              <p:nvPr/>
            </p:nvPicPr>
            <p:blipFill>
              <a:blip r:embed="rId7"/>
              <a:stretch>
                <a:fillRect/>
              </a:stretch>
            </p:blipFill>
            <p:spPr>
              <a:xfrm>
                <a:off x="1216080" y="628920"/>
                <a:ext cx="2602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64565F37-377D-4712-A97D-DB0BAD434E60}"/>
                  </a:ext>
                </a:extLst>
              </p14:cNvPr>
              <p14:cNvContentPartPr/>
              <p14:nvPr/>
            </p14:nvContentPartPr>
            <p14:xfrm>
              <a:off x="654120" y="2013120"/>
              <a:ext cx="1937160" cy="203400"/>
            </p14:xfrm>
          </p:contentPart>
        </mc:Choice>
        <mc:Fallback>
          <p:pic>
            <p:nvPicPr>
              <p:cNvPr id="7" name="墨迹 6">
                <a:extLst>
                  <a:ext uri="{FF2B5EF4-FFF2-40B4-BE49-F238E27FC236}">
                    <a16:creationId xmlns:a16="http://schemas.microsoft.com/office/drawing/2014/main" id="{64565F37-377D-4712-A97D-DB0BAD434E60}"/>
                  </a:ext>
                </a:extLst>
              </p:cNvPr>
              <p:cNvPicPr/>
              <p:nvPr/>
            </p:nvPicPr>
            <p:blipFill>
              <a:blip r:embed="rId9"/>
              <a:stretch>
                <a:fillRect/>
              </a:stretch>
            </p:blipFill>
            <p:spPr>
              <a:xfrm>
                <a:off x="638280" y="1949760"/>
                <a:ext cx="1968480" cy="330120"/>
              </a:xfrm>
              <a:prstGeom prst="rect">
                <a:avLst/>
              </a:prstGeom>
            </p:spPr>
          </p:pic>
        </mc:Fallback>
      </mc:AlternateContent>
    </p:spTree>
    <p:extLst>
      <p:ext uri="{BB962C8B-B14F-4D97-AF65-F5344CB8AC3E}">
        <p14:creationId xmlns:p14="http://schemas.microsoft.com/office/powerpoint/2010/main" val="20847189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In one theory, as people learn things throughout the day, connections between neurons get strengthened, but during sleep then all synapses are weakened, tenuous connections are _____ and only the strongest bonds could remain.</a:t>
            </a:r>
          </a:p>
          <a:p>
            <a:r>
              <a:rPr lang="en-US" altLang="zh-CN" dirty="0"/>
              <a:t>A. reinforced</a:t>
            </a:r>
          </a:p>
          <a:p>
            <a:r>
              <a:rPr lang="en-US" altLang="zh-CN" dirty="0"/>
              <a:t>B. reproduced</a:t>
            </a:r>
          </a:p>
          <a:p>
            <a:r>
              <a:rPr lang="en-US" altLang="zh-CN" dirty="0"/>
              <a:t>C. replaced</a:t>
            </a:r>
          </a:p>
          <a:p>
            <a:r>
              <a:rPr lang="en-US" altLang="zh-CN" dirty="0"/>
              <a:t>D. stimulated</a:t>
            </a:r>
          </a:p>
          <a:p>
            <a:r>
              <a:rPr lang="en-US" altLang="zh-CN" dirty="0"/>
              <a:t>E. severed</a:t>
            </a:r>
            <a:endParaRPr kumimoji="1" lang="zh-CN" altLang="en-US" dirty="0"/>
          </a:p>
        </p:txBody>
      </p:sp>
    </p:spTree>
    <p:extLst>
      <p:ext uri="{BB962C8B-B14F-4D97-AF65-F5344CB8AC3E}">
        <p14:creationId xmlns:p14="http://schemas.microsoft.com/office/powerpoint/2010/main" val="3735361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In one theory, as people learn things throughout the day, connections between neurons get strengthened, but during sleep then all synapses are weakened, tenuous connections are _____ and only the strongest bonds could remain.</a:t>
            </a:r>
          </a:p>
          <a:p>
            <a:r>
              <a:rPr lang="en-US" altLang="zh-CN" dirty="0"/>
              <a:t>A. reinforced</a:t>
            </a:r>
            <a:r>
              <a:rPr lang="zh-CN" altLang="en-US" dirty="0"/>
              <a:t>（加强）</a:t>
            </a:r>
            <a:endParaRPr lang="en-US" altLang="zh-CN" dirty="0"/>
          </a:p>
          <a:p>
            <a:r>
              <a:rPr lang="en-US" altLang="zh-CN" dirty="0"/>
              <a:t>B. reproduced</a:t>
            </a:r>
            <a:r>
              <a:rPr lang="zh-CN" altLang="en-US" dirty="0"/>
              <a:t>（复制）</a:t>
            </a:r>
            <a:endParaRPr lang="en-US" altLang="zh-CN" dirty="0"/>
          </a:p>
          <a:p>
            <a:r>
              <a:rPr lang="en-US" altLang="zh-CN" dirty="0"/>
              <a:t>C. replaced</a:t>
            </a:r>
            <a:r>
              <a:rPr lang="zh-CN" altLang="en-US" dirty="0"/>
              <a:t>（替代）</a:t>
            </a:r>
            <a:endParaRPr lang="en-US" altLang="zh-CN" dirty="0"/>
          </a:p>
          <a:p>
            <a:r>
              <a:rPr lang="en-US" altLang="zh-CN" dirty="0"/>
              <a:t>D. stimulated</a:t>
            </a:r>
            <a:r>
              <a:rPr lang="zh-CN" altLang="en-US" dirty="0"/>
              <a:t>（激励）</a:t>
            </a:r>
            <a:endParaRPr lang="en-US" altLang="zh-CN" dirty="0"/>
          </a:p>
          <a:p>
            <a:r>
              <a:rPr lang="en-US" altLang="zh-CN" dirty="0"/>
              <a:t>E. severed</a:t>
            </a:r>
            <a:r>
              <a:rPr lang="zh-CN" altLang="en-US" dirty="0"/>
              <a:t>（切断）</a:t>
            </a:r>
            <a:endParaRPr kumimoji="1" lang="zh-CN" altLang="en-US" dirty="0"/>
          </a:p>
        </p:txBody>
      </p:sp>
      <p:sp>
        <p:nvSpPr>
          <p:cNvPr id="4" name="文本框 3"/>
          <p:cNvSpPr txBox="1"/>
          <p:nvPr/>
        </p:nvSpPr>
        <p:spPr>
          <a:xfrm>
            <a:off x="5004048" y="3501008"/>
            <a:ext cx="1872208" cy="369332"/>
          </a:xfrm>
          <a:prstGeom prst="rect">
            <a:avLst/>
          </a:prstGeom>
          <a:noFill/>
        </p:spPr>
        <p:txBody>
          <a:bodyPr wrap="square" rtlCol="0">
            <a:spAutoFit/>
          </a:bodyPr>
          <a:lstStyle/>
          <a:p>
            <a:r>
              <a:rPr kumimoji="1" lang="zh-CN" altLang="en-US" dirty="0"/>
              <a:t>答案：</a:t>
            </a:r>
            <a:r>
              <a:rPr kumimoji="1" lang="en-US" altLang="zh-CN" dirty="0"/>
              <a:t>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788A20E5-98B9-4CFA-B897-7033E3839797}"/>
                  </a:ext>
                </a:extLst>
              </p14:cNvPr>
              <p14:cNvContentPartPr/>
              <p14:nvPr/>
            </p14:nvContentPartPr>
            <p14:xfrm>
              <a:off x="1098720" y="3225960"/>
              <a:ext cx="2159280" cy="247680"/>
            </p14:xfrm>
          </p:contentPart>
        </mc:Choice>
        <mc:Fallback>
          <p:pic>
            <p:nvPicPr>
              <p:cNvPr id="5" name="墨迹 4">
                <a:extLst>
                  <a:ext uri="{FF2B5EF4-FFF2-40B4-BE49-F238E27FC236}">
                    <a16:creationId xmlns:a16="http://schemas.microsoft.com/office/drawing/2014/main" id="{788A20E5-98B9-4CFA-B897-7033E3839797}"/>
                  </a:ext>
                </a:extLst>
              </p:cNvPr>
              <p:cNvPicPr/>
              <p:nvPr/>
            </p:nvPicPr>
            <p:blipFill>
              <a:blip r:embed="rId3"/>
              <a:stretch>
                <a:fillRect/>
              </a:stretch>
            </p:blipFill>
            <p:spPr>
              <a:xfrm>
                <a:off x="1082880" y="3162600"/>
                <a:ext cx="219060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3009417B-606C-48EE-A3EE-6DE70A8AF307}"/>
                  </a:ext>
                </a:extLst>
              </p14:cNvPr>
              <p14:cNvContentPartPr/>
              <p14:nvPr/>
            </p14:nvContentPartPr>
            <p14:xfrm>
              <a:off x="1251000" y="3086280"/>
              <a:ext cx="1860840" cy="177840"/>
            </p14:xfrm>
          </p:contentPart>
        </mc:Choice>
        <mc:Fallback>
          <p:pic>
            <p:nvPicPr>
              <p:cNvPr id="6" name="墨迹 5">
                <a:extLst>
                  <a:ext uri="{FF2B5EF4-FFF2-40B4-BE49-F238E27FC236}">
                    <a16:creationId xmlns:a16="http://schemas.microsoft.com/office/drawing/2014/main" id="{3009417B-606C-48EE-A3EE-6DE70A8AF307}"/>
                  </a:ext>
                </a:extLst>
              </p:cNvPr>
              <p:cNvPicPr/>
              <p:nvPr/>
            </p:nvPicPr>
            <p:blipFill>
              <a:blip r:embed="rId5"/>
              <a:stretch>
                <a:fillRect/>
              </a:stretch>
            </p:blipFill>
            <p:spPr>
              <a:xfrm>
                <a:off x="1235160" y="3022920"/>
                <a:ext cx="18921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41458247-22C4-4446-AA7C-1C68FAD8AF08}"/>
                  </a:ext>
                </a:extLst>
              </p14:cNvPr>
              <p14:cNvContentPartPr/>
              <p14:nvPr/>
            </p14:nvContentPartPr>
            <p14:xfrm>
              <a:off x="1333800" y="3359160"/>
              <a:ext cx="1638360" cy="146520"/>
            </p14:xfrm>
          </p:contentPart>
        </mc:Choice>
        <mc:Fallback>
          <p:pic>
            <p:nvPicPr>
              <p:cNvPr id="7" name="墨迹 6">
                <a:extLst>
                  <a:ext uri="{FF2B5EF4-FFF2-40B4-BE49-F238E27FC236}">
                    <a16:creationId xmlns:a16="http://schemas.microsoft.com/office/drawing/2014/main" id="{41458247-22C4-4446-AA7C-1C68FAD8AF08}"/>
                  </a:ext>
                </a:extLst>
              </p:cNvPr>
              <p:cNvPicPr/>
              <p:nvPr/>
            </p:nvPicPr>
            <p:blipFill>
              <a:blip r:embed="rId7"/>
              <a:stretch>
                <a:fillRect/>
              </a:stretch>
            </p:blipFill>
            <p:spPr>
              <a:xfrm>
                <a:off x="1317960" y="3295800"/>
                <a:ext cx="16696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917563CC-989D-449C-A14F-42B883065A3F}"/>
                  </a:ext>
                </a:extLst>
              </p14:cNvPr>
              <p14:cNvContentPartPr/>
              <p14:nvPr/>
            </p14:nvContentPartPr>
            <p14:xfrm>
              <a:off x="1270080" y="3003480"/>
              <a:ext cx="2032560" cy="286200"/>
            </p14:xfrm>
          </p:contentPart>
        </mc:Choice>
        <mc:Fallback>
          <p:pic>
            <p:nvPicPr>
              <p:cNvPr id="8" name="墨迹 7">
                <a:extLst>
                  <a:ext uri="{FF2B5EF4-FFF2-40B4-BE49-F238E27FC236}">
                    <a16:creationId xmlns:a16="http://schemas.microsoft.com/office/drawing/2014/main" id="{917563CC-989D-449C-A14F-42B883065A3F}"/>
                  </a:ext>
                </a:extLst>
              </p:cNvPr>
              <p:cNvPicPr/>
              <p:nvPr/>
            </p:nvPicPr>
            <p:blipFill>
              <a:blip r:embed="rId9"/>
              <a:stretch>
                <a:fillRect/>
              </a:stretch>
            </p:blipFill>
            <p:spPr>
              <a:xfrm>
                <a:off x="1254240" y="2940120"/>
                <a:ext cx="20638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FD3C6DA2-5E85-4E8E-8F1F-2BD55E5E71FB}"/>
                  </a:ext>
                </a:extLst>
              </p14:cNvPr>
              <p14:cNvContentPartPr/>
              <p14:nvPr/>
            </p14:nvContentPartPr>
            <p14:xfrm>
              <a:off x="1130400" y="3371760"/>
              <a:ext cx="2134080" cy="172080"/>
            </p14:xfrm>
          </p:contentPart>
        </mc:Choice>
        <mc:Fallback>
          <p:pic>
            <p:nvPicPr>
              <p:cNvPr id="9" name="墨迹 8">
                <a:extLst>
                  <a:ext uri="{FF2B5EF4-FFF2-40B4-BE49-F238E27FC236}">
                    <a16:creationId xmlns:a16="http://schemas.microsoft.com/office/drawing/2014/main" id="{FD3C6DA2-5E85-4E8E-8F1F-2BD55E5E71FB}"/>
                  </a:ext>
                </a:extLst>
              </p:cNvPr>
              <p:cNvPicPr/>
              <p:nvPr/>
            </p:nvPicPr>
            <p:blipFill>
              <a:blip r:embed="rId11"/>
              <a:stretch>
                <a:fillRect/>
              </a:stretch>
            </p:blipFill>
            <p:spPr>
              <a:xfrm>
                <a:off x="1114560" y="3308400"/>
                <a:ext cx="21654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6A928CD6-FD63-4777-9168-001D15F369FF}"/>
                  </a:ext>
                </a:extLst>
              </p14:cNvPr>
              <p14:cNvContentPartPr/>
              <p14:nvPr/>
            </p14:nvContentPartPr>
            <p14:xfrm>
              <a:off x="1079640" y="3067200"/>
              <a:ext cx="1930680" cy="292320"/>
            </p14:xfrm>
          </p:contentPart>
        </mc:Choice>
        <mc:Fallback>
          <p:pic>
            <p:nvPicPr>
              <p:cNvPr id="10" name="墨迹 9">
                <a:extLst>
                  <a:ext uri="{FF2B5EF4-FFF2-40B4-BE49-F238E27FC236}">
                    <a16:creationId xmlns:a16="http://schemas.microsoft.com/office/drawing/2014/main" id="{6A928CD6-FD63-4777-9168-001D15F369FF}"/>
                  </a:ext>
                </a:extLst>
              </p:cNvPr>
              <p:cNvPicPr/>
              <p:nvPr/>
            </p:nvPicPr>
            <p:blipFill>
              <a:blip r:embed="rId13"/>
              <a:stretch>
                <a:fillRect/>
              </a:stretch>
            </p:blipFill>
            <p:spPr>
              <a:xfrm>
                <a:off x="1063800" y="3003840"/>
                <a:ext cx="19620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3FE8289F-D714-4706-8A79-72B1B186FA43}"/>
                  </a:ext>
                </a:extLst>
              </p14:cNvPr>
              <p14:cNvContentPartPr/>
              <p14:nvPr/>
            </p14:nvContentPartPr>
            <p14:xfrm>
              <a:off x="1282680" y="3670200"/>
              <a:ext cx="1880280" cy="114840"/>
            </p14:xfrm>
          </p:contentPart>
        </mc:Choice>
        <mc:Fallback>
          <p:pic>
            <p:nvPicPr>
              <p:cNvPr id="11" name="墨迹 10">
                <a:extLst>
                  <a:ext uri="{FF2B5EF4-FFF2-40B4-BE49-F238E27FC236}">
                    <a16:creationId xmlns:a16="http://schemas.microsoft.com/office/drawing/2014/main" id="{3FE8289F-D714-4706-8A79-72B1B186FA43}"/>
                  </a:ext>
                </a:extLst>
              </p:cNvPr>
              <p:cNvPicPr/>
              <p:nvPr/>
            </p:nvPicPr>
            <p:blipFill>
              <a:blip r:embed="rId15"/>
              <a:stretch>
                <a:fillRect/>
              </a:stretch>
            </p:blipFill>
            <p:spPr>
              <a:xfrm>
                <a:off x="1266840" y="3606840"/>
                <a:ext cx="191160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A35094D7-8939-45CA-AA64-A02AF642180C}"/>
                  </a:ext>
                </a:extLst>
              </p14:cNvPr>
              <p14:cNvContentPartPr/>
              <p14:nvPr/>
            </p14:nvContentPartPr>
            <p14:xfrm>
              <a:off x="1257480" y="4984920"/>
              <a:ext cx="1530720" cy="216000"/>
            </p14:xfrm>
          </p:contentPart>
        </mc:Choice>
        <mc:Fallback>
          <p:pic>
            <p:nvPicPr>
              <p:cNvPr id="12" name="墨迹 11">
                <a:extLst>
                  <a:ext uri="{FF2B5EF4-FFF2-40B4-BE49-F238E27FC236}">
                    <a16:creationId xmlns:a16="http://schemas.microsoft.com/office/drawing/2014/main" id="{A35094D7-8939-45CA-AA64-A02AF642180C}"/>
                  </a:ext>
                </a:extLst>
              </p:cNvPr>
              <p:cNvPicPr/>
              <p:nvPr/>
            </p:nvPicPr>
            <p:blipFill>
              <a:blip r:embed="rId17"/>
              <a:stretch>
                <a:fillRect/>
              </a:stretch>
            </p:blipFill>
            <p:spPr>
              <a:xfrm>
                <a:off x="1241640" y="4921560"/>
                <a:ext cx="15620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DC738031-8F73-4355-AC7E-EBE64D6AC017}"/>
                  </a:ext>
                </a:extLst>
              </p14:cNvPr>
              <p14:cNvContentPartPr/>
              <p14:nvPr/>
            </p14:nvContentPartPr>
            <p14:xfrm>
              <a:off x="914400" y="1035000"/>
              <a:ext cx="248040" cy="514800"/>
            </p14:xfrm>
          </p:contentPart>
        </mc:Choice>
        <mc:Fallback>
          <p:pic>
            <p:nvPicPr>
              <p:cNvPr id="13" name="墨迹 12">
                <a:extLst>
                  <a:ext uri="{FF2B5EF4-FFF2-40B4-BE49-F238E27FC236}">
                    <a16:creationId xmlns:a16="http://schemas.microsoft.com/office/drawing/2014/main" id="{DC738031-8F73-4355-AC7E-EBE64D6AC017}"/>
                  </a:ext>
                </a:extLst>
              </p:cNvPr>
              <p:cNvPicPr/>
              <p:nvPr/>
            </p:nvPicPr>
            <p:blipFill>
              <a:blip r:embed="rId19"/>
              <a:stretch>
                <a:fillRect/>
              </a:stretch>
            </p:blipFill>
            <p:spPr>
              <a:xfrm>
                <a:off x="898560" y="971640"/>
                <a:ext cx="279360" cy="641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0053C226-9582-447F-A97B-2001C9AB1E3D}"/>
                  </a:ext>
                </a:extLst>
              </p14:cNvPr>
              <p14:cNvContentPartPr/>
              <p14:nvPr/>
            </p14:nvContentPartPr>
            <p14:xfrm>
              <a:off x="971640" y="990720"/>
              <a:ext cx="756000" cy="648000"/>
            </p14:xfrm>
          </p:contentPart>
        </mc:Choice>
        <mc:Fallback>
          <p:pic>
            <p:nvPicPr>
              <p:cNvPr id="14" name="墨迹 13">
                <a:extLst>
                  <a:ext uri="{FF2B5EF4-FFF2-40B4-BE49-F238E27FC236}">
                    <a16:creationId xmlns:a16="http://schemas.microsoft.com/office/drawing/2014/main" id="{0053C226-9582-447F-A97B-2001C9AB1E3D}"/>
                  </a:ext>
                </a:extLst>
              </p:cNvPr>
              <p:cNvPicPr/>
              <p:nvPr/>
            </p:nvPicPr>
            <p:blipFill>
              <a:blip r:embed="rId21"/>
              <a:stretch>
                <a:fillRect/>
              </a:stretch>
            </p:blipFill>
            <p:spPr>
              <a:xfrm>
                <a:off x="955800" y="927360"/>
                <a:ext cx="78732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墨迹 14">
                <a:extLst>
                  <a:ext uri="{FF2B5EF4-FFF2-40B4-BE49-F238E27FC236}">
                    <a16:creationId xmlns:a16="http://schemas.microsoft.com/office/drawing/2014/main" id="{32F4BC60-7EF1-4C00-92EC-23B40A28203F}"/>
                  </a:ext>
                </a:extLst>
              </p14:cNvPr>
              <p14:cNvContentPartPr/>
              <p14:nvPr/>
            </p14:nvContentPartPr>
            <p14:xfrm>
              <a:off x="1295640" y="1104840"/>
              <a:ext cx="292320" cy="876600"/>
            </p14:xfrm>
          </p:contentPart>
        </mc:Choice>
        <mc:Fallback>
          <p:pic>
            <p:nvPicPr>
              <p:cNvPr id="15" name="墨迹 14">
                <a:extLst>
                  <a:ext uri="{FF2B5EF4-FFF2-40B4-BE49-F238E27FC236}">
                    <a16:creationId xmlns:a16="http://schemas.microsoft.com/office/drawing/2014/main" id="{32F4BC60-7EF1-4C00-92EC-23B40A28203F}"/>
                  </a:ext>
                </a:extLst>
              </p:cNvPr>
              <p:cNvPicPr/>
              <p:nvPr/>
            </p:nvPicPr>
            <p:blipFill>
              <a:blip r:embed="rId23"/>
              <a:stretch>
                <a:fillRect/>
              </a:stretch>
            </p:blipFill>
            <p:spPr>
              <a:xfrm>
                <a:off x="1279800" y="1041480"/>
                <a:ext cx="323640" cy="1003320"/>
              </a:xfrm>
              <a:prstGeom prst="rect">
                <a:avLst/>
              </a:prstGeom>
            </p:spPr>
          </p:pic>
        </mc:Fallback>
      </mc:AlternateContent>
    </p:spTree>
    <p:extLst>
      <p:ext uri="{BB962C8B-B14F-4D97-AF65-F5344CB8AC3E}">
        <p14:creationId xmlns:p14="http://schemas.microsoft.com/office/powerpoint/2010/main" val="6601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sever</a:t>
            </a:r>
          </a:p>
          <a:p>
            <a:r>
              <a:rPr kumimoji="1" lang="zh-CN" altLang="en-US" dirty="0"/>
              <a:t>韦氏释义</a:t>
            </a:r>
            <a:r>
              <a:rPr kumimoji="1" lang="en-US" altLang="zh-CN" dirty="0"/>
              <a:t>:</a:t>
            </a:r>
            <a:r>
              <a:rPr kumimoji="1" lang="zh-CN" altLang="en-US" dirty="0"/>
              <a:t> </a:t>
            </a:r>
            <a:r>
              <a:rPr kumimoji="1" lang="en-US" altLang="zh-CN" dirty="0"/>
              <a:t>to</a:t>
            </a:r>
            <a:r>
              <a:rPr kumimoji="1" lang="zh-CN" altLang="en-US" dirty="0"/>
              <a:t> </a:t>
            </a:r>
            <a:r>
              <a:rPr kumimoji="1" lang="en-US" altLang="zh-CN" dirty="0"/>
              <a:t>cut</a:t>
            </a:r>
            <a:r>
              <a:rPr kumimoji="1" lang="zh-CN" altLang="en-US" dirty="0"/>
              <a:t> </a:t>
            </a:r>
            <a:r>
              <a:rPr kumimoji="1" lang="en-US" altLang="zh-CN" dirty="0"/>
              <a:t>off</a:t>
            </a:r>
            <a:r>
              <a:rPr kumimoji="1" lang="zh-CN" altLang="en-US" dirty="0"/>
              <a:t> </a:t>
            </a:r>
            <a:r>
              <a:rPr kumimoji="1" lang="en-US" altLang="zh-CN" dirty="0"/>
              <a:t>(something)</a:t>
            </a:r>
          </a:p>
          <a:p>
            <a:endParaRPr kumimoji="1" lang="en-US" altLang="zh-CN" dirty="0"/>
          </a:p>
          <a:p>
            <a:r>
              <a:rPr kumimoji="1" lang="en-US" altLang="zh-CN" dirty="0"/>
              <a:t>severe</a:t>
            </a:r>
          </a:p>
          <a:p>
            <a:r>
              <a:rPr kumimoji="1" lang="zh-CN" altLang="en-US" dirty="0"/>
              <a:t>韦氏释义</a:t>
            </a:r>
            <a:r>
              <a:rPr kumimoji="1" lang="en-US" altLang="zh-CN" dirty="0"/>
              <a:t>:</a:t>
            </a:r>
            <a:r>
              <a:rPr kumimoji="1" lang="zh-CN" altLang="en-US" dirty="0"/>
              <a:t> </a:t>
            </a:r>
            <a:r>
              <a:rPr kumimoji="1" lang="en-US" altLang="zh-CN" dirty="0"/>
              <a:t>very</a:t>
            </a:r>
            <a:r>
              <a:rPr kumimoji="1" lang="zh-CN" altLang="en-US" dirty="0"/>
              <a:t> </a:t>
            </a:r>
            <a:r>
              <a:rPr kumimoji="1" lang="en-US" altLang="zh-CN" dirty="0"/>
              <a:t>harsh</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1D784A6F-48AC-4FC8-AE44-5870FB040681}"/>
                  </a:ext>
                </a:extLst>
              </p14:cNvPr>
              <p14:cNvContentPartPr/>
              <p14:nvPr/>
            </p14:nvContentPartPr>
            <p14:xfrm>
              <a:off x="889200" y="1955880"/>
              <a:ext cx="984600" cy="44640"/>
            </p14:xfrm>
          </p:contentPart>
        </mc:Choice>
        <mc:Fallback>
          <p:pic>
            <p:nvPicPr>
              <p:cNvPr id="4" name="墨迹 3">
                <a:extLst>
                  <a:ext uri="{FF2B5EF4-FFF2-40B4-BE49-F238E27FC236}">
                    <a16:creationId xmlns:a16="http://schemas.microsoft.com/office/drawing/2014/main" id="{1D784A6F-48AC-4FC8-AE44-5870FB040681}"/>
                  </a:ext>
                </a:extLst>
              </p:cNvPr>
              <p:cNvPicPr/>
              <p:nvPr/>
            </p:nvPicPr>
            <p:blipFill>
              <a:blip r:embed="rId3"/>
              <a:stretch>
                <a:fillRect/>
              </a:stretch>
            </p:blipFill>
            <p:spPr>
              <a:xfrm>
                <a:off x="873360" y="1892520"/>
                <a:ext cx="10159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9780936-2408-47D2-BB22-F3D7FFBA4830}"/>
                  </a:ext>
                </a:extLst>
              </p14:cNvPr>
              <p14:cNvContentPartPr/>
              <p14:nvPr/>
            </p14:nvContentPartPr>
            <p14:xfrm>
              <a:off x="914400" y="3397320"/>
              <a:ext cx="813240" cy="57600"/>
            </p14:xfrm>
          </p:contentPart>
        </mc:Choice>
        <mc:Fallback>
          <p:pic>
            <p:nvPicPr>
              <p:cNvPr id="5" name="墨迹 4">
                <a:extLst>
                  <a:ext uri="{FF2B5EF4-FFF2-40B4-BE49-F238E27FC236}">
                    <a16:creationId xmlns:a16="http://schemas.microsoft.com/office/drawing/2014/main" id="{49780936-2408-47D2-BB22-F3D7FFBA4830}"/>
                  </a:ext>
                </a:extLst>
              </p:cNvPr>
              <p:cNvPicPr/>
              <p:nvPr/>
            </p:nvPicPr>
            <p:blipFill>
              <a:blip r:embed="rId5"/>
              <a:stretch>
                <a:fillRect/>
              </a:stretch>
            </p:blipFill>
            <p:spPr>
              <a:xfrm>
                <a:off x="898560" y="3333960"/>
                <a:ext cx="844560" cy="184320"/>
              </a:xfrm>
              <a:prstGeom prst="rect">
                <a:avLst/>
              </a:prstGeom>
            </p:spPr>
          </p:pic>
        </mc:Fallback>
      </mc:AlternateContent>
    </p:spTree>
    <p:extLst>
      <p:ext uri="{BB962C8B-B14F-4D97-AF65-F5344CB8AC3E}">
        <p14:creationId xmlns:p14="http://schemas.microsoft.com/office/powerpoint/2010/main" val="16762464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sullen</a:t>
            </a:r>
          </a:p>
          <a:p>
            <a:r>
              <a:rPr kumimoji="1" lang="zh-CN" altLang="en-US" dirty="0"/>
              <a:t>韦氏释义</a:t>
            </a:r>
            <a:r>
              <a:rPr kumimoji="1" lang="en-US" altLang="zh-CN" dirty="0"/>
              <a:t>:</a:t>
            </a:r>
            <a:r>
              <a:rPr kumimoji="1" lang="zh-CN" altLang="en-US" dirty="0"/>
              <a:t> </a:t>
            </a:r>
            <a:r>
              <a:rPr kumimoji="1" lang="en-US" altLang="zh-CN" dirty="0"/>
              <a:t>dismal,</a:t>
            </a:r>
            <a:r>
              <a:rPr kumimoji="1" lang="zh-CN" altLang="en-US" dirty="0"/>
              <a:t> </a:t>
            </a:r>
            <a:r>
              <a:rPr kumimoji="1" lang="en-US" altLang="zh-CN" dirty="0"/>
              <a:t>gloomy</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89571F0-8B6D-464B-970B-9F1E6AEF28FE}"/>
                  </a:ext>
                </a:extLst>
              </p14:cNvPr>
              <p14:cNvContentPartPr/>
              <p14:nvPr/>
            </p14:nvContentPartPr>
            <p14:xfrm>
              <a:off x="774720" y="946080"/>
              <a:ext cx="292680" cy="711720"/>
            </p14:xfrm>
          </p:contentPart>
        </mc:Choice>
        <mc:Fallback>
          <p:pic>
            <p:nvPicPr>
              <p:cNvPr id="4" name="墨迹 3">
                <a:extLst>
                  <a:ext uri="{FF2B5EF4-FFF2-40B4-BE49-F238E27FC236}">
                    <a16:creationId xmlns:a16="http://schemas.microsoft.com/office/drawing/2014/main" id="{689571F0-8B6D-464B-970B-9F1E6AEF28FE}"/>
                  </a:ext>
                </a:extLst>
              </p:cNvPr>
              <p:cNvPicPr/>
              <p:nvPr/>
            </p:nvPicPr>
            <p:blipFill>
              <a:blip r:embed="rId3"/>
              <a:stretch>
                <a:fillRect/>
              </a:stretch>
            </p:blipFill>
            <p:spPr>
              <a:xfrm>
                <a:off x="758880" y="882720"/>
                <a:ext cx="324000" cy="838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95C68B13-1DA6-4D45-815C-C86C4B9561FE}"/>
                  </a:ext>
                </a:extLst>
              </p14:cNvPr>
              <p14:cNvContentPartPr/>
              <p14:nvPr/>
            </p14:nvContentPartPr>
            <p14:xfrm>
              <a:off x="1244880" y="520560"/>
              <a:ext cx="571680" cy="889560"/>
            </p14:xfrm>
          </p:contentPart>
        </mc:Choice>
        <mc:Fallback>
          <p:pic>
            <p:nvPicPr>
              <p:cNvPr id="5" name="墨迹 4">
                <a:extLst>
                  <a:ext uri="{FF2B5EF4-FFF2-40B4-BE49-F238E27FC236}">
                    <a16:creationId xmlns:a16="http://schemas.microsoft.com/office/drawing/2014/main" id="{95C68B13-1DA6-4D45-815C-C86C4B9561FE}"/>
                  </a:ext>
                </a:extLst>
              </p:cNvPr>
              <p:cNvPicPr/>
              <p:nvPr/>
            </p:nvPicPr>
            <p:blipFill>
              <a:blip r:embed="rId5"/>
              <a:stretch>
                <a:fillRect/>
              </a:stretch>
            </p:blipFill>
            <p:spPr>
              <a:xfrm>
                <a:off x="1229040" y="457200"/>
                <a:ext cx="603000" cy="101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68360A1A-DDA3-43AB-BAC9-CA44F4A51186}"/>
                  </a:ext>
                </a:extLst>
              </p14:cNvPr>
              <p14:cNvContentPartPr/>
              <p14:nvPr/>
            </p14:nvContentPartPr>
            <p14:xfrm>
              <a:off x="1733760" y="399960"/>
              <a:ext cx="1067040" cy="101880"/>
            </p14:xfrm>
          </p:contentPart>
        </mc:Choice>
        <mc:Fallback>
          <p:pic>
            <p:nvPicPr>
              <p:cNvPr id="6" name="墨迹 5">
                <a:extLst>
                  <a:ext uri="{FF2B5EF4-FFF2-40B4-BE49-F238E27FC236}">
                    <a16:creationId xmlns:a16="http://schemas.microsoft.com/office/drawing/2014/main" id="{68360A1A-DDA3-43AB-BAC9-CA44F4A51186}"/>
                  </a:ext>
                </a:extLst>
              </p:cNvPr>
              <p:cNvPicPr/>
              <p:nvPr/>
            </p:nvPicPr>
            <p:blipFill>
              <a:blip r:embed="rId7"/>
              <a:stretch>
                <a:fillRect/>
              </a:stretch>
            </p:blipFill>
            <p:spPr>
              <a:xfrm>
                <a:off x="1717920" y="336600"/>
                <a:ext cx="1098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6A4D8EB5-07B8-40AC-9BF4-71DA157B864E}"/>
                  </a:ext>
                </a:extLst>
              </p14:cNvPr>
              <p14:cNvContentPartPr/>
              <p14:nvPr/>
            </p14:nvContentPartPr>
            <p14:xfrm>
              <a:off x="641520" y="1974960"/>
              <a:ext cx="965520" cy="140040"/>
            </p14:xfrm>
          </p:contentPart>
        </mc:Choice>
        <mc:Fallback>
          <p:pic>
            <p:nvPicPr>
              <p:cNvPr id="7" name="墨迹 6">
                <a:extLst>
                  <a:ext uri="{FF2B5EF4-FFF2-40B4-BE49-F238E27FC236}">
                    <a16:creationId xmlns:a16="http://schemas.microsoft.com/office/drawing/2014/main" id="{6A4D8EB5-07B8-40AC-9BF4-71DA157B864E}"/>
                  </a:ext>
                </a:extLst>
              </p:cNvPr>
              <p:cNvPicPr/>
              <p:nvPr/>
            </p:nvPicPr>
            <p:blipFill>
              <a:blip r:embed="rId9"/>
              <a:stretch>
                <a:fillRect/>
              </a:stretch>
            </p:blipFill>
            <p:spPr>
              <a:xfrm>
                <a:off x="625680" y="1911600"/>
                <a:ext cx="9968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133CA38F-D6A6-4D0C-A6C1-8319D2F35EC5}"/>
                  </a:ext>
                </a:extLst>
              </p14:cNvPr>
              <p14:cNvContentPartPr/>
              <p14:nvPr/>
            </p14:nvContentPartPr>
            <p14:xfrm>
              <a:off x="603360" y="1886040"/>
              <a:ext cx="1047960" cy="311400"/>
            </p14:xfrm>
          </p:contentPart>
        </mc:Choice>
        <mc:Fallback>
          <p:pic>
            <p:nvPicPr>
              <p:cNvPr id="8" name="墨迹 7">
                <a:extLst>
                  <a:ext uri="{FF2B5EF4-FFF2-40B4-BE49-F238E27FC236}">
                    <a16:creationId xmlns:a16="http://schemas.microsoft.com/office/drawing/2014/main" id="{133CA38F-D6A6-4D0C-A6C1-8319D2F35EC5}"/>
                  </a:ext>
                </a:extLst>
              </p:cNvPr>
              <p:cNvPicPr/>
              <p:nvPr/>
            </p:nvPicPr>
            <p:blipFill>
              <a:blip r:embed="rId11"/>
              <a:stretch>
                <a:fillRect/>
              </a:stretch>
            </p:blipFill>
            <p:spPr>
              <a:xfrm>
                <a:off x="587520" y="1822680"/>
                <a:ext cx="1079280" cy="438120"/>
              </a:xfrm>
              <a:prstGeom prst="rect">
                <a:avLst/>
              </a:prstGeom>
            </p:spPr>
          </p:pic>
        </mc:Fallback>
      </mc:AlternateContent>
    </p:spTree>
    <p:extLst>
      <p:ext uri="{BB962C8B-B14F-4D97-AF65-F5344CB8AC3E}">
        <p14:creationId xmlns:p14="http://schemas.microsoft.com/office/powerpoint/2010/main" val="19840407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忧郁</a:t>
            </a:r>
          </a:p>
        </p:txBody>
      </p:sp>
      <p:sp>
        <p:nvSpPr>
          <p:cNvPr id="3" name="内容占位符 2"/>
          <p:cNvSpPr>
            <a:spLocks noGrp="1"/>
          </p:cNvSpPr>
          <p:nvPr>
            <p:ph idx="1"/>
          </p:nvPr>
        </p:nvSpPr>
        <p:spPr/>
        <p:txBody>
          <a:bodyPr/>
          <a:lstStyle/>
          <a:p>
            <a:r>
              <a:rPr kumimoji="1" lang="en-US" altLang="zh-CN" dirty="0"/>
              <a:t>sullen</a:t>
            </a:r>
          </a:p>
          <a:p>
            <a:r>
              <a:rPr kumimoji="1" lang="en-US" altLang="zh-CN" dirty="0"/>
              <a:t>dismal</a:t>
            </a:r>
          </a:p>
          <a:p>
            <a:r>
              <a:rPr kumimoji="1" lang="en-US" altLang="zh-CN" dirty="0"/>
              <a:t>dour</a:t>
            </a:r>
          </a:p>
          <a:p>
            <a:r>
              <a:rPr kumimoji="1" lang="en-US" altLang="zh-CN" dirty="0"/>
              <a:t>gloomy</a:t>
            </a:r>
          </a:p>
          <a:p>
            <a:r>
              <a:rPr kumimoji="1" lang="en-US" altLang="zh-CN" dirty="0"/>
              <a:t>glum</a:t>
            </a:r>
          </a:p>
          <a:p>
            <a:r>
              <a:rPr kumimoji="1" lang="en-US" altLang="zh-CN" dirty="0"/>
              <a:t>saturnine</a:t>
            </a:r>
          </a:p>
          <a:p>
            <a:r>
              <a:rPr kumimoji="1" lang="en-US" altLang="zh-CN" dirty="0"/>
              <a:t>melancholy</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D7E040C-A8B3-456E-9E47-3D059EBA1D63}"/>
                  </a:ext>
                </a:extLst>
              </p14:cNvPr>
              <p14:cNvContentPartPr/>
              <p14:nvPr/>
            </p14:nvContentPartPr>
            <p14:xfrm>
              <a:off x="920880" y="2502000"/>
              <a:ext cx="705240" cy="89280"/>
            </p14:xfrm>
          </p:contentPart>
        </mc:Choice>
        <mc:Fallback>
          <p:pic>
            <p:nvPicPr>
              <p:cNvPr id="4" name="墨迹 3">
                <a:extLst>
                  <a:ext uri="{FF2B5EF4-FFF2-40B4-BE49-F238E27FC236}">
                    <a16:creationId xmlns:a16="http://schemas.microsoft.com/office/drawing/2014/main" id="{3D7E040C-A8B3-456E-9E47-3D059EBA1D63}"/>
                  </a:ext>
                </a:extLst>
              </p:cNvPr>
              <p:cNvPicPr/>
              <p:nvPr/>
            </p:nvPicPr>
            <p:blipFill>
              <a:blip r:embed="rId3"/>
              <a:stretch>
                <a:fillRect/>
              </a:stretch>
            </p:blipFill>
            <p:spPr>
              <a:xfrm>
                <a:off x="905040" y="2438640"/>
                <a:ext cx="736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59F4F22-8FBD-438F-8160-E121E6A2CAE0}"/>
                  </a:ext>
                </a:extLst>
              </p14:cNvPr>
              <p14:cNvContentPartPr/>
              <p14:nvPr/>
            </p14:nvContentPartPr>
            <p14:xfrm>
              <a:off x="1003320" y="1987560"/>
              <a:ext cx="533880" cy="114480"/>
            </p14:xfrm>
          </p:contentPart>
        </mc:Choice>
        <mc:Fallback>
          <p:pic>
            <p:nvPicPr>
              <p:cNvPr id="5" name="墨迹 4">
                <a:extLst>
                  <a:ext uri="{FF2B5EF4-FFF2-40B4-BE49-F238E27FC236}">
                    <a16:creationId xmlns:a16="http://schemas.microsoft.com/office/drawing/2014/main" id="{459F4F22-8FBD-438F-8160-E121E6A2CAE0}"/>
                  </a:ext>
                </a:extLst>
              </p:cNvPr>
              <p:cNvPicPr/>
              <p:nvPr/>
            </p:nvPicPr>
            <p:blipFill>
              <a:blip r:embed="rId5"/>
              <a:stretch>
                <a:fillRect/>
              </a:stretch>
            </p:blipFill>
            <p:spPr>
              <a:xfrm>
                <a:off x="987480" y="1924200"/>
                <a:ext cx="5652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4DF202F-4AE6-48B7-832E-06EECFC35EF1}"/>
                  </a:ext>
                </a:extLst>
              </p14:cNvPr>
              <p14:cNvContentPartPr/>
              <p14:nvPr/>
            </p14:nvContentPartPr>
            <p14:xfrm>
              <a:off x="4070520" y="723960"/>
              <a:ext cx="1568880" cy="286200"/>
            </p14:xfrm>
          </p:contentPart>
        </mc:Choice>
        <mc:Fallback>
          <p:pic>
            <p:nvPicPr>
              <p:cNvPr id="6" name="墨迹 5">
                <a:extLst>
                  <a:ext uri="{FF2B5EF4-FFF2-40B4-BE49-F238E27FC236}">
                    <a16:creationId xmlns:a16="http://schemas.microsoft.com/office/drawing/2014/main" id="{44DF202F-4AE6-48B7-832E-06EECFC35EF1}"/>
                  </a:ext>
                </a:extLst>
              </p:cNvPr>
              <p:cNvPicPr/>
              <p:nvPr/>
            </p:nvPicPr>
            <p:blipFill>
              <a:blip r:embed="rId7"/>
              <a:stretch>
                <a:fillRect/>
              </a:stretch>
            </p:blipFill>
            <p:spPr>
              <a:xfrm>
                <a:off x="4054680" y="660600"/>
                <a:ext cx="160020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2FA497E-7EDA-45EB-84EA-0238D2C94638}"/>
                  </a:ext>
                </a:extLst>
              </p14:cNvPr>
              <p14:cNvContentPartPr/>
              <p14:nvPr/>
            </p14:nvContentPartPr>
            <p14:xfrm>
              <a:off x="876600" y="2851200"/>
              <a:ext cx="609840" cy="146520"/>
            </p14:xfrm>
          </p:contentPart>
        </mc:Choice>
        <mc:Fallback>
          <p:pic>
            <p:nvPicPr>
              <p:cNvPr id="7" name="墨迹 6">
                <a:extLst>
                  <a:ext uri="{FF2B5EF4-FFF2-40B4-BE49-F238E27FC236}">
                    <a16:creationId xmlns:a16="http://schemas.microsoft.com/office/drawing/2014/main" id="{22FA497E-7EDA-45EB-84EA-0238D2C94638}"/>
                  </a:ext>
                </a:extLst>
              </p:cNvPr>
              <p:cNvPicPr/>
              <p:nvPr/>
            </p:nvPicPr>
            <p:blipFill>
              <a:blip r:embed="rId9"/>
              <a:stretch>
                <a:fillRect/>
              </a:stretch>
            </p:blipFill>
            <p:spPr>
              <a:xfrm>
                <a:off x="860760" y="2787840"/>
                <a:ext cx="6411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32A4258E-96C3-45AC-85CE-FF4BA3DBF65E}"/>
                  </a:ext>
                </a:extLst>
              </p14:cNvPr>
              <p14:cNvContentPartPr/>
              <p14:nvPr/>
            </p14:nvContentPartPr>
            <p14:xfrm>
              <a:off x="711360" y="3797280"/>
              <a:ext cx="717840" cy="159120"/>
            </p14:xfrm>
          </p:contentPart>
        </mc:Choice>
        <mc:Fallback>
          <p:pic>
            <p:nvPicPr>
              <p:cNvPr id="8" name="墨迹 7">
                <a:extLst>
                  <a:ext uri="{FF2B5EF4-FFF2-40B4-BE49-F238E27FC236}">
                    <a16:creationId xmlns:a16="http://schemas.microsoft.com/office/drawing/2014/main" id="{32A4258E-96C3-45AC-85CE-FF4BA3DBF65E}"/>
                  </a:ext>
                </a:extLst>
              </p:cNvPr>
              <p:cNvPicPr/>
              <p:nvPr/>
            </p:nvPicPr>
            <p:blipFill>
              <a:blip r:embed="rId11"/>
              <a:stretch>
                <a:fillRect/>
              </a:stretch>
            </p:blipFill>
            <p:spPr>
              <a:xfrm>
                <a:off x="695520" y="3733920"/>
                <a:ext cx="7491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CE571909-6FA4-467C-BB0A-230091D05943}"/>
                  </a:ext>
                </a:extLst>
              </p14:cNvPr>
              <p14:cNvContentPartPr/>
              <p14:nvPr/>
            </p14:nvContentPartPr>
            <p14:xfrm>
              <a:off x="889200" y="4165560"/>
              <a:ext cx="1130760" cy="241560"/>
            </p14:xfrm>
          </p:contentPart>
        </mc:Choice>
        <mc:Fallback>
          <p:pic>
            <p:nvPicPr>
              <p:cNvPr id="9" name="墨迹 8">
                <a:extLst>
                  <a:ext uri="{FF2B5EF4-FFF2-40B4-BE49-F238E27FC236}">
                    <a16:creationId xmlns:a16="http://schemas.microsoft.com/office/drawing/2014/main" id="{CE571909-6FA4-467C-BB0A-230091D05943}"/>
                  </a:ext>
                </a:extLst>
              </p:cNvPr>
              <p:cNvPicPr/>
              <p:nvPr/>
            </p:nvPicPr>
            <p:blipFill>
              <a:blip r:embed="rId13"/>
              <a:stretch>
                <a:fillRect/>
              </a:stretch>
            </p:blipFill>
            <p:spPr>
              <a:xfrm>
                <a:off x="873360" y="4102200"/>
                <a:ext cx="11620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176DA96F-A6BA-4E73-BB1F-BCDDC7E58492}"/>
                  </a:ext>
                </a:extLst>
              </p14:cNvPr>
              <p14:cNvContentPartPr/>
              <p14:nvPr/>
            </p14:nvContentPartPr>
            <p14:xfrm>
              <a:off x="1212840" y="4368960"/>
              <a:ext cx="768960" cy="38160"/>
            </p14:xfrm>
          </p:contentPart>
        </mc:Choice>
        <mc:Fallback>
          <p:pic>
            <p:nvPicPr>
              <p:cNvPr id="10" name="墨迹 9">
                <a:extLst>
                  <a:ext uri="{FF2B5EF4-FFF2-40B4-BE49-F238E27FC236}">
                    <a16:creationId xmlns:a16="http://schemas.microsoft.com/office/drawing/2014/main" id="{176DA96F-A6BA-4E73-BB1F-BCDDC7E58492}"/>
                  </a:ext>
                </a:extLst>
              </p:cNvPr>
              <p:cNvPicPr/>
              <p:nvPr/>
            </p:nvPicPr>
            <p:blipFill>
              <a:blip r:embed="rId15"/>
              <a:stretch>
                <a:fillRect/>
              </a:stretch>
            </p:blipFill>
            <p:spPr>
              <a:xfrm>
                <a:off x="1197000" y="4305600"/>
                <a:ext cx="8002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77DD9DD2-B3C8-4A6F-9D46-C35486291151}"/>
                  </a:ext>
                </a:extLst>
              </p14:cNvPr>
              <p14:cNvContentPartPr/>
              <p14:nvPr/>
            </p14:nvContentPartPr>
            <p14:xfrm>
              <a:off x="1295640" y="3898800"/>
              <a:ext cx="76320" cy="6840"/>
            </p14:xfrm>
          </p:contentPart>
        </mc:Choice>
        <mc:Fallback>
          <p:pic>
            <p:nvPicPr>
              <p:cNvPr id="11" name="墨迹 10">
                <a:extLst>
                  <a:ext uri="{FF2B5EF4-FFF2-40B4-BE49-F238E27FC236}">
                    <a16:creationId xmlns:a16="http://schemas.microsoft.com/office/drawing/2014/main" id="{77DD9DD2-B3C8-4A6F-9D46-C35486291151}"/>
                  </a:ext>
                </a:extLst>
              </p:cNvPr>
              <p:cNvPicPr/>
              <p:nvPr/>
            </p:nvPicPr>
            <p:blipFill>
              <a:blip r:embed="rId17"/>
              <a:stretch>
                <a:fillRect/>
              </a:stretch>
            </p:blipFill>
            <p:spPr>
              <a:xfrm>
                <a:off x="1279800" y="3835440"/>
                <a:ext cx="1076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64CF2B6E-94B2-4AE4-AE6A-CBEC33CEFCAD}"/>
                  </a:ext>
                </a:extLst>
              </p14:cNvPr>
              <p14:cNvContentPartPr/>
              <p14:nvPr/>
            </p14:nvContentPartPr>
            <p14:xfrm>
              <a:off x="768600" y="2838600"/>
              <a:ext cx="660600" cy="177840"/>
            </p14:xfrm>
          </p:contentPart>
        </mc:Choice>
        <mc:Fallback>
          <p:pic>
            <p:nvPicPr>
              <p:cNvPr id="12" name="墨迹 11">
                <a:extLst>
                  <a:ext uri="{FF2B5EF4-FFF2-40B4-BE49-F238E27FC236}">
                    <a16:creationId xmlns:a16="http://schemas.microsoft.com/office/drawing/2014/main" id="{64CF2B6E-94B2-4AE4-AE6A-CBEC33CEFCAD}"/>
                  </a:ext>
                </a:extLst>
              </p:cNvPr>
              <p:cNvPicPr/>
              <p:nvPr/>
            </p:nvPicPr>
            <p:blipFill>
              <a:blip r:embed="rId19"/>
              <a:stretch>
                <a:fillRect/>
              </a:stretch>
            </p:blipFill>
            <p:spPr>
              <a:xfrm>
                <a:off x="752760" y="2775240"/>
                <a:ext cx="6919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墨迹 12">
                <a:extLst>
                  <a:ext uri="{FF2B5EF4-FFF2-40B4-BE49-F238E27FC236}">
                    <a16:creationId xmlns:a16="http://schemas.microsoft.com/office/drawing/2014/main" id="{B607ABE7-4819-4888-8BED-1CE880C2C830}"/>
                  </a:ext>
                </a:extLst>
              </p14:cNvPr>
              <p14:cNvContentPartPr/>
              <p14:nvPr/>
            </p14:nvContentPartPr>
            <p14:xfrm>
              <a:off x="870120" y="2381400"/>
              <a:ext cx="724320" cy="248040"/>
            </p14:xfrm>
          </p:contentPart>
        </mc:Choice>
        <mc:Fallback>
          <p:pic>
            <p:nvPicPr>
              <p:cNvPr id="13" name="墨迹 12">
                <a:extLst>
                  <a:ext uri="{FF2B5EF4-FFF2-40B4-BE49-F238E27FC236}">
                    <a16:creationId xmlns:a16="http://schemas.microsoft.com/office/drawing/2014/main" id="{B607ABE7-4819-4888-8BED-1CE880C2C830}"/>
                  </a:ext>
                </a:extLst>
              </p:cNvPr>
              <p:cNvPicPr/>
              <p:nvPr/>
            </p:nvPicPr>
            <p:blipFill>
              <a:blip r:embed="rId21"/>
              <a:stretch>
                <a:fillRect/>
              </a:stretch>
            </p:blipFill>
            <p:spPr>
              <a:xfrm>
                <a:off x="854280" y="2318040"/>
                <a:ext cx="7556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墨迹 13">
                <a:extLst>
                  <a:ext uri="{FF2B5EF4-FFF2-40B4-BE49-F238E27FC236}">
                    <a16:creationId xmlns:a16="http://schemas.microsoft.com/office/drawing/2014/main" id="{CC9E729B-2D70-4B86-9690-AD51CCEFBABC}"/>
                  </a:ext>
                </a:extLst>
              </p14:cNvPr>
              <p14:cNvContentPartPr/>
              <p14:nvPr/>
            </p14:nvContentPartPr>
            <p14:xfrm>
              <a:off x="831960" y="1879560"/>
              <a:ext cx="711720" cy="356040"/>
            </p14:xfrm>
          </p:contentPart>
        </mc:Choice>
        <mc:Fallback>
          <p:pic>
            <p:nvPicPr>
              <p:cNvPr id="14" name="墨迹 13">
                <a:extLst>
                  <a:ext uri="{FF2B5EF4-FFF2-40B4-BE49-F238E27FC236}">
                    <a16:creationId xmlns:a16="http://schemas.microsoft.com/office/drawing/2014/main" id="{CC9E729B-2D70-4B86-9690-AD51CCEFBABC}"/>
                  </a:ext>
                </a:extLst>
              </p:cNvPr>
              <p:cNvPicPr/>
              <p:nvPr/>
            </p:nvPicPr>
            <p:blipFill>
              <a:blip r:embed="rId23"/>
              <a:stretch>
                <a:fillRect/>
              </a:stretch>
            </p:blipFill>
            <p:spPr>
              <a:xfrm>
                <a:off x="816120" y="1816200"/>
                <a:ext cx="74304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墨迹 14">
                <a:extLst>
                  <a:ext uri="{FF2B5EF4-FFF2-40B4-BE49-F238E27FC236}">
                    <a16:creationId xmlns:a16="http://schemas.microsoft.com/office/drawing/2014/main" id="{066613FA-2839-49FF-9FD9-8696D0932D16}"/>
                  </a:ext>
                </a:extLst>
              </p14:cNvPr>
              <p14:cNvContentPartPr/>
              <p14:nvPr/>
            </p14:nvContentPartPr>
            <p14:xfrm>
              <a:off x="997200" y="4629240"/>
              <a:ext cx="1391040" cy="304920"/>
            </p14:xfrm>
          </p:contentPart>
        </mc:Choice>
        <mc:Fallback>
          <p:pic>
            <p:nvPicPr>
              <p:cNvPr id="15" name="墨迹 14">
                <a:extLst>
                  <a:ext uri="{FF2B5EF4-FFF2-40B4-BE49-F238E27FC236}">
                    <a16:creationId xmlns:a16="http://schemas.microsoft.com/office/drawing/2014/main" id="{066613FA-2839-49FF-9FD9-8696D0932D16}"/>
                  </a:ext>
                </a:extLst>
              </p:cNvPr>
              <p:cNvPicPr/>
              <p:nvPr/>
            </p:nvPicPr>
            <p:blipFill>
              <a:blip r:embed="rId25"/>
              <a:stretch>
                <a:fillRect/>
              </a:stretch>
            </p:blipFill>
            <p:spPr>
              <a:xfrm>
                <a:off x="981360" y="4565880"/>
                <a:ext cx="1422360" cy="431640"/>
              </a:xfrm>
              <a:prstGeom prst="rect">
                <a:avLst/>
              </a:prstGeom>
            </p:spPr>
          </p:pic>
        </mc:Fallback>
      </mc:AlternateContent>
    </p:spTree>
    <p:extLst>
      <p:ext uri="{BB962C8B-B14F-4D97-AF65-F5344CB8AC3E}">
        <p14:creationId xmlns:p14="http://schemas.microsoft.com/office/powerpoint/2010/main" val="592530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Saturn</a:t>
            </a:r>
            <a:r>
              <a:rPr kumimoji="1" lang="zh-CN" altLang="en-US" dirty="0"/>
              <a:t> 土星</a:t>
            </a:r>
            <a:endParaRPr kumimoji="1" lang="en-US" altLang="zh-CN" dirty="0"/>
          </a:p>
          <a:p>
            <a:r>
              <a:rPr kumimoji="1" lang="en-US" altLang="zh-CN" dirty="0"/>
              <a:t>Mercury</a:t>
            </a:r>
            <a:r>
              <a:rPr kumimoji="1" lang="zh-CN" altLang="en-US" dirty="0"/>
              <a:t> 水星</a:t>
            </a:r>
            <a:endParaRPr kumimoji="1" lang="en-US" altLang="zh-CN" dirty="0"/>
          </a:p>
          <a:p>
            <a:r>
              <a:rPr kumimoji="1" lang="en-US" altLang="zh-CN" dirty="0"/>
              <a:t>Mars</a:t>
            </a:r>
            <a:r>
              <a:rPr kumimoji="1" lang="zh-CN" altLang="en-US" dirty="0"/>
              <a:t> 火星</a:t>
            </a:r>
            <a:endParaRPr kumimoji="1" lang="en-US" altLang="zh-CN" dirty="0"/>
          </a:p>
          <a:p>
            <a:endParaRPr kumimoji="1" lang="zh-CN" altLang="en-US" dirty="0"/>
          </a:p>
        </p:txBody>
      </p:sp>
    </p:spTree>
    <p:extLst>
      <p:ext uri="{BB962C8B-B14F-4D97-AF65-F5344CB8AC3E}">
        <p14:creationId xmlns:p14="http://schemas.microsoft.com/office/powerpoint/2010/main" val="4919374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trivial</a:t>
            </a:r>
          </a:p>
          <a:p>
            <a:r>
              <a:rPr kumimoji="1" lang="zh-CN" altLang="en-US" dirty="0"/>
              <a:t>韦氏释义</a:t>
            </a:r>
            <a:r>
              <a:rPr kumimoji="1" lang="en-US" altLang="zh-CN" dirty="0"/>
              <a:t>:</a:t>
            </a:r>
            <a:r>
              <a:rPr kumimoji="1" lang="zh-CN" altLang="en-US" dirty="0"/>
              <a:t> </a:t>
            </a:r>
            <a:r>
              <a:rPr kumimoji="1" lang="en-US" altLang="zh-CN" dirty="0"/>
              <a:t>not</a:t>
            </a:r>
            <a:r>
              <a:rPr kumimoji="1" lang="zh-CN" altLang="en-US" dirty="0"/>
              <a:t> </a:t>
            </a:r>
            <a:r>
              <a:rPr kumimoji="1" lang="en-US" altLang="zh-CN" dirty="0"/>
              <a:t>important</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BFA4345-F570-41C3-86C2-04B55B5497E5}"/>
                  </a:ext>
                </a:extLst>
              </p14:cNvPr>
              <p14:cNvContentPartPr/>
              <p14:nvPr/>
            </p14:nvContentPartPr>
            <p14:xfrm>
              <a:off x="660600" y="939960"/>
              <a:ext cx="184320" cy="482760"/>
            </p14:xfrm>
          </p:contentPart>
        </mc:Choice>
        <mc:Fallback>
          <p:pic>
            <p:nvPicPr>
              <p:cNvPr id="4" name="墨迹 3">
                <a:extLst>
                  <a:ext uri="{FF2B5EF4-FFF2-40B4-BE49-F238E27FC236}">
                    <a16:creationId xmlns:a16="http://schemas.microsoft.com/office/drawing/2014/main" id="{FBFA4345-F570-41C3-86C2-04B55B5497E5}"/>
                  </a:ext>
                </a:extLst>
              </p:cNvPr>
              <p:cNvPicPr/>
              <p:nvPr/>
            </p:nvPicPr>
            <p:blipFill>
              <a:blip r:embed="rId3"/>
              <a:stretch>
                <a:fillRect/>
              </a:stretch>
            </p:blipFill>
            <p:spPr>
              <a:xfrm>
                <a:off x="644760" y="876600"/>
                <a:ext cx="215640" cy="609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25C82A37-F1CE-4030-9096-FBAAE1F85B3C}"/>
                  </a:ext>
                </a:extLst>
              </p14:cNvPr>
              <p14:cNvContentPartPr/>
              <p14:nvPr/>
            </p14:nvContentPartPr>
            <p14:xfrm>
              <a:off x="635040" y="743040"/>
              <a:ext cx="736920" cy="920880"/>
            </p14:xfrm>
          </p:contentPart>
        </mc:Choice>
        <mc:Fallback>
          <p:pic>
            <p:nvPicPr>
              <p:cNvPr id="5" name="墨迹 4">
                <a:extLst>
                  <a:ext uri="{FF2B5EF4-FFF2-40B4-BE49-F238E27FC236}">
                    <a16:creationId xmlns:a16="http://schemas.microsoft.com/office/drawing/2014/main" id="{25C82A37-F1CE-4030-9096-FBAAE1F85B3C}"/>
                  </a:ext>
                </a:extLst>
              </p:cNvPr>
              <p:cNvPicPr/>
              <p:nvPr/>
            </p:nvPicPr>
            <p:blipFill>
              <a:blip r:embed="rId5"/>
              <a:stretch>
                <a:fillRect/>
              </a:stretch>
            </p:blipFill>
            <p:spPr>
              <a:xfrm>
                <a:off x="619200" y="679680"/>
                <a:ext cx="768240" cy="1047600"/>
              </a:xfrm>
              <a:prstGeom prst="rect">
                <a:avLst/>
              </a:prstGeom>
            </p:spPr>
          </p:pic>
        </mc:Fallback>
      </mc:AlternateContent>
    </p:spTree>
    <p:extLst>
      <p:ext uri="{BB962C8B-B14F-4D97-AF65-F5344CB8AC3E}">
        <p14:creationId xmlns:p14="http://schemas.microsoft.com/office/powerpoint/2010/main" val="179490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anachronistic</a:t>
            </a:r>
            <a:r>
              <a:rPr lang="zh-CN" altLang="en-US" dirty="0"/>
              <a:t>（</a:t>
            </a:r>
            <a:r>
              <a:rPr lang="en-US" altLang="zh-CN" dirty="0"/>
              <a:t> anachronism </a:t>
            </a:r>
            <a:r>
              <a:rPr lang="zh-CN" altLang="en-US" dirty="0"/>
              <a:t>）</a:t>
            </a:r>
            <a:endParaRPr lang="en-US" altLang="zh-CN" dirty="0"/>
          </a:p>
          <a:p>
            <a:r>
              <a:rPr lang="zh-CN" altLang="en-US" dirty="0"/>
              <a:t>韦氏释义：</a:t>
            </a:r>
            <a:endParaRPr lang="en-US" altLang="zh-CN" dirty="0"/>
          </a:p>
          <a:p>
            <a:r>
              <a:rPr lang="en-US" altLang="zh-CN" dirty="0"/>
              <a:t>(1)out of date or old-fashioned </a:t>
            </a:r>
            <a:r>
              <a:rPr lang="zh-CN" altLang="en-US" dirty="0"/>
              <a:t>􁬦􀷸􁌱</a:t>
            </a:r>
          </a:p>
          <a:p>
            <a:r>
              <a:rPr lang="en-US" altLang="zh-CN" dirty="0"/>
              <a:t>(2)something that is mistakenly placed in a time where it does not belong in a story, movie, etc. </a:t>
            </a:r>
            <a:r>
              <a:rPr lang="zh-CN" altLang="en-US" dirty="0"/>
              <a:t>􀷸􀕤􁲙􁧏􁌱</a:t>
            </a:r>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FDAAF1F-ADB0-4B1C-9499-CC43310176FC}"/>
                  </a:ext>
                </a:extLst>
              </p14:cNvPr>
              <p14:cNvContentPartPr/>
              <p14:nvPr/>
            </p14:nvContentPartPr>
            <p14:xfrm>
              <a:off x="755640" y="387360"/>
              <a:ext cx="425880" cy="838440"/>
            </p14:xfrm>
          </p:contentPart>
        </mc:Choice>
        <mc:Fallback xmlns="">
          <p:pic>
            <p:nvPicPr>
              <p:cNvPr id="2" name="墨迹 1">
                <a:extLst>
                  <a:ext uri="{FF2B5EF4-FFF2-40B4-BE49-F238E27FC236}">
                    <a16:creationId xmlns:a16="http://schemas.microsoft.com/office/drawing/2014/main" id="{4FDAAF1F-ADB0-4B1C-9499-CC43310176FC}"/>
                  </a:ext>
                </a:extLst>
              </p:cNvPr>
              <p:cNvPicPr/>
              <p:nvPr/>
            </p:nvPicPr>
            <p:blipFill>
              <a:blip r:embed="rId3"/>
              <a:stretch>
                <a:fillRect/>
              </a:stretch>
            </p:blipFill>
            <p:spPr>
              <a:xfrm>
                <a:off x="739800" y="324000"/>
                <a:ext cx="457200" cy="965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F6D00E32-F7C7-4655-A27D-828154588FE1}"/>
                  </a:ext>
                </a:extLst>
              </p14:cNvPr>
              <p14:cNvContentPartPr/>
              <p14:nvPr/>
            </p14:nvContentPartPr>
            <p14:xfrm>
              <a:off x="984240" y="1981080"/>
              <a:ext cx="1213200" cy="197280"/>
            </p14:xfrm>
          </p:contentPart>
        </mc:Choice>
        <mc:Fallback xmlns="">
          <p:pic>
            <p:nvPicPr>
              <p:cNvPr id="4" name="墨迹 3">
                <a:extLst>
                  <a:ext uri="{FF2B5EF4-FFF2-40B4-BE49-F238E27FC236}">
                    <a16:creationId xmlns:a16="http://schemas.microsoft.com/office/drawing/2014/main" id="{F6D00E32-F7C7-4655-A27D-828154588FE1}"/>
                  </a:ext>
                </a:extLst>
              </p:cNvPr>
              <p:cNvPicPr/>
              <p:nvPr/>
            </p:nvPicPr>
            <p:blipFill>
              <a:blip r:embed="rId5"/>
              <a:stretch>
                <a:fillRect/>
              </a:stretch>
            </p:blipFill>
            <p:spPr>
              <a:xfrm>
                <a:off x="968400" y="1917720"/>
                <a:ext cx="12445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4D4BD617-AE30-4535-9651-BB9395D1AEE2}"/>
                  </a:ext>
                </a:extLst>
              </p14:cNvPr>
              <p14:cNvContentPartPr/>
              <p14:nvPr/>
            </p14:nvContentPartPr>
            <p14:xfrm>
              <a:off x="1136880" y="1968480"/>
              <a:ext cx="1308240" cy="146520"/>
            </p14:xfrm>
          </p:contentPart>
        </mc:Choice>
        <mc:Fallback xmlns="">
          <p:pic>
            <p:nvPicPr>
              <p:cNvPr id="5" name="墨迹 4">
                <a:extLst>
                  <a:ext uri="{FF2B5EF4-FFF2-40B4-BE49-F238E27FC236}">
                    <a16:creationId xmlns:a16="http://schemas.microsoft.com/office/drawing/2014/main" id="{4D4BD617-AE30-4535-9651-BB9395D1AEE2}"/>
                  </a:ext>
                </a:extLst>
              </p:cNvPr>
              <p:cNvPicPr/>
              <p:nvPr/>
            </p:nvPicPr>
            <p:blipFill>
              <a:blip r:embed="rId7"/>
              <a:stretch>
                <a:fillRect/>
              </a:stretch>
            </p:blipFill>
            <p:spPr>
              <a:xfrm>
                <a:off x="1121040" y="1905120"/>
                <a:ext cx="1339560" cy="273240"/>
              </a:xfrm>
              <a:prstGeom prst="rect">
                <a:avLst/>
              </a:prstGeom>
            </p:spPr>
          </p:pic>
        </mc:Fallback>
      </mc:AlternateContent>
    </p:spTree>
    <p:extLst>
      <p:ext uri="{BB962C8B-B14F-4D97-AF65-F5344CB8AC3E}">
        <p14:creationId xmlns:p14="http://schemas.microsoft.com/office/powerpoint/2010/main" val="39828897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不重要</a:t>
            </a:r>
          </a:p>
        </p:txBody>
      </p:sp>
      <p:sp>
        <p:nvSpPr>
          <p:cNvPr id="3" name="内容占位符 2"/>
          <p:cNvSpPr>
            <a:spLocks noGrp="1"/>
          </p:cNvSpPr>
          <p:nvPr>
            <p:ph idx="1"/>
          </p:nvPr>
        </p:nvSpPr>
        <p:spPr/>
        <p:txBody>
          <a:bodyPr/>
          <a:lstStyle/>
          <a:p>
            <a:r>
              <a:rPr kumimoji="1" lang="en-US" altLang="zh-CN" dirty="0"/>
              <a:t>trivial</a:t>
            </a:r>
          </a:p>
          <a:p>
            <a:r>
              <a:rPr kumimoji="1" lang="en-US" altLang="zh-CN" dirty="0"/>
              <a:t>trifling</a:t>
            </a:r>
          </a:p>
          <a:p>
            <a:r>
              <a:rPr kumimoji="1" lang="en-US" altLang="zh-CN" dirty="0"/>
              <a:t>negligible</a:t>
            </a:r>
          </a:p>
          <a:p>
            <a:r>
              <a:rPr kumimoji="1" lang="en-US" altLang="zh-CN" dirty="0"/>
              <a:t>frivolous</a:t>
            </a:r>
          </a:p>
          <a:p>
            <a:r>
              <a:rPr kumimoji="1" lang="en-US" altLang="zh-CN" dirty="0"/>
              <a:t>inconsequential</a:t>
            </a:r>
          </a:p>
          <a:p>
            <a:r>
              <a:rPr kumimoji="1" lang="en-US" altLang="zh-CN" dirty="0"/>
              <a:t>slight</a:t>
            </a:r>
          </a:p>
          <a:p>
            <a:endParaRPr kumimoji="1" lang="en-US" altLang="zh-CN" dirty="0"/>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919573E1-2646-4584-8427-923444C2D7B8}"/>
                  </a:ext>
                </a:extLst>
              </p14:cNvPr>
              <p14:cNvContentPartPr/>
              <p14:nvPr/>
            </p14:nvContentPartPr>
            <p14:xfrm>
              <a:off x="3880080" y="825480"/>
              <a:ext cx="1740240" cy="336960"/>
            </p14:xfrm>
          </p:contentPart>
        </mc:Choice>
        <mc:Fallback>
          <p:pic>
            <p:nvPicPr>
              <p:cNvPr id="4" name="墨迹 3">
                <a:extLst>
                  <a:ext uri="{FF2B5EF4-FFF2-40B4-BE49-F238E27FC236}">
                    <a16:creationId xmlns:a16="http://schemas.microsoft.com/office/drawing/2014/main" id="{919573E1-2646-4584-8427-923444C2D7B8}"/>
                  </a:ext>
                </a:extLst>
              </p:cNvPr>
              <p:cNvPicPr/>
              <p:nvPr/>
            </p:nvPicPr>
            <p:blipFill>
              <a:blip r:embed="rId3"/>
              <a:stretch>
                <a:fillRect/>
              </a:stretch>
            </p:blipFill>
            <p:spPr>
              <a:xfrm>
                <a:off x="3864240" y="762120"/>
                <a:ext cx="177156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F09124D0-5C64-4CDE-B101-F6B94D9C537B}"/>
                  </a:ext>
                </a:extLst>
              </p14:cNvPr>
              <p14:cNvContentPartPr/>
              <p14:nvPr/>
            </p14:nvContentPartPr>
            <p14:xfrm>
              <a:off x="851040" y="2394000"/>
              <a:ext cx="927360" cy="171720"/>
            </p14:xfrm>
          </p:contentPart>
        </mc:Choice>
        <mc:Fallback>
          <p:pic>
            <p:nvPicPr>
              <p:cNvPr id="5" name="墨迹 4">
                <a:extLst>
                  <a:ext uri="{FF2B5EF4-FFF2-40B4-BE49-F238E27FC236}">
                    <a16:creationId xmlns:a16="http://schemas.microsoft.com/office/drawing/2014/main" id="{F09124D0-5C64-4CDE-B101-F6B94D9C537B}"/>
                  </a:ext>
                </a:extLst>
              </p:cNvPr>
              <p:cNvPicPr/>
              <p:nvPr/>
            </p:nvPicPr>
            <p:blipFill>
              <a:blip r:embed="rId5"/>
              <a:stretch>
                <a:fillRect/>
              </a:stretch>
            </p:blipFill>
            <p:spPr>
              <a:xfrm>
                <a:off x="835200" y="2330640"/>
                <a:ext cx="9586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A32AA0F3-EEC8-4CDC-8CC5-42111CBEBB44}"/>
                  </a:ext>
                </a:extLst>
              </p14:cNvPr>
              <p14:cNvContentPartPr/>
              <p14:nvPr/>
            </p14:nvContentPartPr>
            <p14:xfrm>
              <a:off x="806400" y="3352680"/>
              <a:ext cx="1289520" cy="120960"/>
            </p14:xfrm>
          </p:contentPart>
        </mc:Choice>
        <mc:Fallback>
          <p:pic>
            <p:nvPicPr>
              <p:cNvPr id="6" name="墨迹 5">
                <a:extLst>
                  <a:ext uri="{FF2B5EF4-FFF2-40B4-BE49-F238E27FC236}">
                    <a16:creationId xmlns:a16="http://schemas.microsoft.com/office/drawing/2014/main" id="{A32AA0F3-EEC8-4CDC-8CC5-42111CBEBB44}"/>
                  </a:ext>
                </a:extLst>
              </p:cNvPr>
              <p:cNvPicPr/>
              <p:nvPr/>
            </p:nvPicPr>
            <p:blipFill>
              <a:blip r:embed="rId7"/>
              <a:stretch>
                <a:fillRect/>
              </a:stretch>
            </p:blipFill>
            <p:spPr>
              <a:xfrm>
                <a:off x="790560" y="3289320"/>
                <a:ext cx="13208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88133482-67D6-4D5B-8801-70FCFEAA8385}"/>
                  </a:ext>
                </a:extLst>
              </p14:cNvPr>
              <p14:cNvContentPartPr/>
              <p14:nvPr/>
            </p14:nvContentPartPr>
            <p14:xfrm>
              <a:off x="920880" y="3714840"/>
              <a:ext cx="1632240" cy="286200"/>
            </p14:xfrm>
          </p:contentPart>
        </mc:Choice>
        <mc:Fallback>
          <p:pic>
            <p:nvPicPr>
              <p:cNvPr id="7" name="墨迹 6">
                <a:extLst>
                  <a:ext uri="{FF2B5EF4-FFF2-40B4-BE49-F238E27FC236}">
                    <a16:creationId xmlns:a16="http://schemas.microsoft.com/office/drawing/2014/main" id="{88133482-67D6-4D5B-8801-70FCFEAA8385}"/>
                  </a:ext>
                </a:extLst>
              </p:cNvPr>
              <p:cNvPicPr/>
              <p:nvPr/>
            </p:nvPicPr>
            <p:blipFill>
              <a:blip r:embed="rId9"/>
              <a:stretch>
                <a:fillRect/>
              </a:stretch>
            </p:blipFill>
            <p:spPr>
              <a:xfrm>
                <a:off x="905040" y="3651480"/>
                <a:ext cx="1663560" cy="412920"/>
              </a:xfrm>
              <a:prstGeom prst="rect">
                <a:avLst/>
              </a:prstGeom>
            </p:spPr>
          </p:pic>
        </mc:Fallback>
      </mc:AlternateContent>
    </p:spTree>
    <p:extLst>
      <p:ext uri="{BB962C8B-B14F-4D97-AF65-F5344CB8AC3E}">
        <p14:creationId xmlns:p14="http://schemas.microsoft.com/office/powerpoint/2010/main" val="14690755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sailors realized too late that winds had shifted the ice in such a way as to obstruct the ship’s path; this process had been so _____ that it was completed by the time they discovered the effect. </a:t>
            </a:r>
          </a:p>
          <a:p>
            <a:r>
              <a:rPr lang="en-US" altLang="zh-CN" dirty="0"/>
              <a:t>A. gradual</a:t>
            </a:r>
          </a:p>
          <a:p>
            <a:r>
              <a:rPr lang="en-US" altLang="zh-CN" dirty="0"/>
              <a:t>B. negligible</a:t>
            </a:r>
          </a:p>
          <a:p>
            <a:r>
              <a:rPr lang="en-US" altLang="zh-CN" dirty="0"/>
              <a:t>C. unpredictable</a:t>
            </a:r>
          </a:p>
          <a:p>
            <a:r>
              <a:rPr lang="en-US" altLang="zh-CN" dirty="0"/>
              <a:t>D. time-consuming</a:t>
            </a:r>
          </a:p>
          <a:p>
            <a:r>
              <a:rPr lang="en-US" altLang="zh-CN" dirty="0"/>
              <a:t>E. inconsequential</a:t>
            </a:r>
          </a:p>
          <a:p>
            <a:r>
              <a:rPr lang="en-US" altLang="zh-CN" dirty="0"/>
              <a:t>F. imperceptible</a:t>
            </a:r>
            <a:endParaRPr kumimoji="1" lang="zh-CN" altLang="en-US" dirty="0"/>
          </a:p>
        </p:txBody>
      </p:sp>
    </p:spTree>
    <p:extLst>
      <p:ext uri="{BB962C8B-B14F-4D97-AF65-F5344CB8AC3E}">
        <p14:creationId xmlns:p14="http://schemas.microsoft.com/office/powerpoint/2010/main" val="160751470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sailors realized too late that winds had shifted the ice in such a way as to obstruct the ship’s path; this process had been so _____ that it was completed by the time they discovered the effect. </a:t>
            </a:r>
          </a:p>
          <a:p>
            <a:r>
              <a:rPr lang="en-US" altLang="zh-CN" dirty="0"/>
              <a:t>A. gradual</a:t>
            </a:r>
            <a:r>
              <a:rPr lang="zh-CN" altLang="en-US" dirty="0"/>
              <a:t>（逐渐的，难以觉察的）</a:t>
            </a:r>
            <a:endParaRPr lang="en-US" altLang="zh-CN" dirty="0"/>
          </a:p>
          <a:p>
            <a:r>
              <a:rPr lang="en-US" altLang="zh-CN" dirty="0"/>
              <a:t>B. negligible</a:t>
            </a:r>
            <a:r>
              <a:rPr lang="zh-CN" altLang="en-US" dirty="0"/>
              <a:t>（不重要的）</a:t>
            </a:r>
            <a:endParaRPr lang="en-US" altLang="zh-CN" dirty="0"/>
          </a:p>
          <a:p>
            <a:r>
              <a:rPr lang="en-US" altLang="zh-CN" dirty="0"/>
              <a:t>C. unpredictable</a:t>
            </a:r>
            <a:r>
              <a:rPr lang="zh-CN" altLang="en-US" dirty="0"/>
              <a:t>（难以预测的）</a:t>
            </a:r>
            <a:endParaRPr lang="en-US" altLang="zh-CN" dirty="0"/>
          </a:p>
          <a:p>
            <a:r>
              <a:rPr lang="en-US" altLang="zh-CN" dirty="0"/>
              <a:t>D. time-consuming</a:t>
            </a:r>
            <a:r>
              <a:rPr lang="zh-CN" altLang="en-US" dirty="0"/>
              <a:t>（耗时的）</a:t>
            </a:r>
            <a:endParaRPr lang="en-US" altLang="zh-CN" dirty="0"/>
          </a:p>
          <a:p>
            <a:r>
              <a:rPr lang="en-US" altLang="zh-CN" dirty="0"/>
              <a:t>E. inconsequential</a:t>
            </a:r>
            <a:r>
              <a:rPr lang="zh-CN" altLang="en-US" dirty="0"/>
              <a:t>（不重要的）</a:t>
            </a:r>
            <a:endParaRPr lang="en-US" altLang="zh-CN" dirty="0"/>
          </a:p>
          <a:p>
            <a:r>
              <a:rPr lang="en-US" altLang="zh-CN" dirty="0"/>
              <a:t>F. imperceptible</a:t>
            </a:r>
            <a:r>
              <a:rPr lang="zh-CN" altLang="en-US" dirty="0"/>
              <a:t>（难以觉察的）</a:t>
            </a:r>
            <a:endParaRPr kumimoji="1" lang="zh-CN" altLang="en-US" dirty="0"/>
          </a:p>
        </p:txBody>
      </p:sp>
      <p:sp>
        <p:nvSpPr>
          <p:cNvPr id="4" name="文本框 3"/>
          <p:cNvSpPr txBox="1"/>
          <p:nvPr/>
        </p:nvSpPr>
        <p:spPr>
          <a:xfrm>
            <a:off x="5724128" y="3861048"/>
            <a:ext cx="1728192" cy="369332"/>
          </a:xfrm>
          <a:prstGeom prst="rect">
            <a:avLst/>
          </a:prstGeom>
          <a:noFill/>
        </p:spPr>
        <p:txBody>
          <a:bodyPr wrap="square" rtlCol="0">
            <a:spAutoFit/>
          </a:bodyPr>
          <a:lstStyle/>
          <a:p>
            <a:r>
              <a:rPr kumimoji="1" lang="zh-CN" altLang="en-US" dirty="0"/>
              <a:t>答案：</a:t>
            </a:r>
            <a:r>
              <a:rPr kumimoji="1" lang="en-US" altLang="zh-CN" dirty="0"/>
              <a:t>AF</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C27E3425-C153-4C88-ADAC-4464E914F9B1}"/>
                  </a:ext>
                </a:extLst>
              </p14:cNvPr>
              <p14:cNvContentPartPr/>
              <p14:nvPr/>
            </p14:nvContentPartPr>
            <p14:xfrm>
              <a:off x="1225800" y="3301920"/>
              <a:ext cx="2184480" cy="381600"/>
            </p14:xfrm>
          </p:contentPart>
        </mc:Choice>
        <mc:Fallback>
          <p:pic>
            <p:nvPicPr>
              <p:cNvPr id="5" name="墨迹 4">
                <a:extLst>
                  <a:ext uri="{FF2B5EF4-FFF2-40B4-BE49-F238E27FC236}">
                    <a16:creationId xmlns:a16="http://schemas.microsoft.com/office/drawing/2014/main" id="{C27E3425-C153-4C88-ADAC-4464E914F9B1}"/>
                  </a:ext>
                </a:extLst>
              </p:cNvPr>
              <p:cNvPicPr/>
              <p:nvPr/>
            </p:nvPicPr>
            <p:blipFill>
              <a:blip r:embed="rId3"/>
              <a:stretch>
                <a:fillRect/>
              </a:stretch>
            </p:blipFill>
            <p:spPr>
              <a:xfrm>
                <a:off x="1209960" y="3238560"/>
                <a:ext cx="221580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23E2094E-8E7A-4E41-A3C8-C5FE49933E7C}"/>
                  </a:ext>
                </a:extLst>
              </p14:cNvPr>
              <p14:cNvContentPartPr/>
              <p14:nvPr/>
            </p14:nvContentPartPr>
            <p14:xfrm>
              <a:off x="2171880" y="5143680"/>
              <a:ext cx="360" cy="360"/>
            </p14:xfrm>
          </p:contentPart>
        </mc:Choice>
        <mc:Fallback>
          <p:pic>
            <p:nvPicPr>
              <p:cNvPr id="6" name="墨迹 5">
                <a:extLst>
                  <a:ext uri="{FF2B5EF4-FFF2-40B4-BE49-F238E27FC236}">
                    <a16:creationId xmlns:a16="http://schemas.microsoft.com/office/drawing/2014/main" id="{23E2094E-8E7A-4E41-A3C8-C5FE49933E7C}"/>
                  </a:ext>
                </a:extLst>
              </p:cNvPr>
              <p:cNvPicPr/>
              <p:nvPr/>
            </p:nvPicPr>
            <p:blipFill>
              <a:blip r:embed="rId5"/>
              <a:stretch>
                <a:fillRect/>
              </a:stretch>
            </p:blipFill>
            <p:spPr>
              <a:xfrm>
                <a:off x="2156040" y="508032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3D7E419E-8B45-4992-9C6E-1019B1831439}"/>
                  </a:ext>
                </a:extLst>
              </p14:cNvPr>
              <p14:cNvContentPartPr/>
              <p14:nvPr/>
            </p14:nvContentPartPr>
            <p14:xfrm>
              <a:off x="1231920" y="4971960"/>
              <a:ext cx="2826360" cy="641880"/>
            </p14:xfrm>
          </p:contentPart>
        </mc:Choice>
        <mc:Fallback>
          <p:pic>
            <p:nvPicPr>
              <p:cNvPr id="7" name="墨迹 6">
                <a:extLst>
                  <a:ext uri="{FF2B5EF4-FFF2-40B4-BE49-F238E27FC236}">
                    <a16:creationId xmlns:a16="http://schemas.microsoft.com/office/drawing/2014/main" id="{3D7E419E-8B45-4992-9C6E-1019B1831439}"/>
                  </a:ext>
                </a:extLst>
              </p:cNvPr>
              <p:cNvPicPr/>
              <p:nvPr/>
            </p:nvPicPr>
            <p:blipFill>
              <a:blip r:embed="rId7"/>
              <a:stretch>
                <a:fillRect/>
              </a:stretch>
            </p:blipFill>
            <p:spPr>
              <a:xfrm>
                <a:off x="1216080" y="4908600"/>
                <a:ext cx="2857680" cy="768600"/>
              </a:xfrm>
              <a:prstGeom prst="rect">
                <a:avLst/>
              </a:prstGeom>
            </p:spPr>
          </p:pic>
        </mc:Fallback>
      </mc:AlternateContent>
    </p:spTree>
    <p:extLst>
      <p:ext uri="{BB962C8B-B14F-4D97-AF65-F5344CB8AC3E}">
        <p14:creationId xmlns:p14="http://schemas.microsoft.com/office/powerpoint/2010/main" val="26614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welter</a:t>
            </a:r>
          </a:p>
          <a:p>
            <a:r>
              <a:rPr kumimoji="1" lang="zh-CN" altLang="en-US" dirty="0"/>
              <a:t>韦氏释义</a:t>
            </a:r>
            <a:r>
              <a:rPr kumimoji="1" lang="en-US" altLang="zh-CN" dirty="0"/>
              <a:t>:</a:t>
            </a:r>
            <a:r>
              <a:rPr kumimoji="1" lang="zh-CN" altLang="en-US" dirty="0"/>
              <a:t> </a:t>
            </a:r>
            <a:r>
              <a:rPr kumimoji="1" lang="en-US" altLang="zh-CN" dirty="0"/>
              <a:t>a</a:t>
            </a:r>
            <a:r>
              <a:rPr kumimoji="1" lang="zh-CN" altLang="en-US" dirty="0"/>
              <a:t> </a:t>
            </a:r>
            <a:r>
              <a:rPr kumimoji="1" lang="en-US" altLang="zh-CN" dirty="0"/>
              <a:t>state</a:t>
            </a:r>
            <a:r>
              <a:rPr kumimoji="1" lang="zh-CN" altLang="en-US" dirty="0"/>
              <a:t> </a:t>
            </a:r>
            <a:r>
              <a:rPr kumimoji="1" lang="en-US" altLang="zh-CN" dirty="0"/>
              <a:t>of</a:t>
            </a:r>
            <a:r>
              <a:rPr kumimoji="1" lang="zh-CN" altLang="en-US" dirty="0"/>
              <a:t> </a:t>
            </a:r>
            <a:r>
              <a:rPr kumimoji="1" lang="en-US" altLang="zh-CN" dirty="0"/>
              <a:t>wild</a:t>
            </a:r>
            <a:r>
              <a:rPr kumimoji="1" lang="zh-CN" altLang="en-US" dirty="0"/>
              <a:t> </a:t>
            </a:r>
            <a:r>
              <a:rPr kumimoji="1" lang="en-US" altLang="zh-CN" dirty="0"/>
              <a:t>disorder:</a:t>
            </a:r>
            <a:r>
              <a:rPr kumimoji="1" lang="zh-CN" altLang="en-US" dirty="0"/>
              <a:t> </a:t>
            </a:r>
            <a:r>
              <a:rPr kumimoji="1" lang="en-US" altLang="zh-CN" dirty="0"/>
              <a:t>turmoil</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52A0F9F-B73E-424E-887F-C3A4FE982A6A}"/>
                  </a:ext>
                </a:extLst>
              </p14:cNvPr>
              <p14:cNvContentPartPr/>
              <p14:nvPr/>
            </p14:nvContentPartPr>
            <p14:xfrm>
              <a:off x="787680" y="1314360"/>
              <a:ext cx="101880" cy="648000"/>
            </p14:xfrm>
          </p:contentPart>
        </mc:Choice>
        <mc:Fallback>
          <p:pic>
            <p:nvPicPr>
              <p:cNvPr id="4" name="墨迹 3">
                <a:extLst>
                  <a:ext uri="{FF2B5EF4-FFF2-40B4-BE49-F238E27FC236}">
                    <a16:creationId xmlns:a16="http://schemas.microsoft.com/office/drawing/2014/main" id="{852A0F9F-B73E-424E-887F-C3A4FE982A6A}"/>
                  </a:ext>
                </a:extLst>
              </p:cNvPr>
              <p:cNvPicPr/>
              <p:nvPr/>
            </p:nvPicPr>
            <p:blipFill>
              <a:blip r:embed="rId3"/>
              <a:stretch>
                <a:fillRect/>
              </a:stretch>
            </p:blipFill>
            <p:spPr>
              <a:xfrm>
                <a:off x="771840" y="1251000"/>
                <a:ext cx="13320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1A206121-8E94-4465-8792-71E94768CF08}"/>
                  </a:ext>
                </a:extLst>
              </p14:cNvPr>
              <p14:cNvContentPartPr/>
              <p14:nvPr/>
            </p14:nvContentPartPr>
            <p14:xfrm>
              <a:off x="990720" y="990720"/>
              <a:ext cx="1003680" cy="1683000"/>
            </p14:xfrm>
          </p:contentPart>
        </mc:Choice>
        <mc:Fallback>
          <p:pic>
            <p:nvPicPr>
              <p:cNvPr id="5" name="墨迹 4">
                <a:extLst>
                  <a:ext uri="{FF2B5EF4-FFF2-40B4-BE49-F238E27FC236}">
                    <a16:creationId xmlns:a16="http://schemas.microsoft.com/office/drawing/2014/main" id="{1A206121-8E94-4465-8792-71E94768CF08}"/>
                  </a:ext>
                </a:extLst>
              </p:cNvPr>
              <p:cNvPicPr/>
              <p:nvPr/>
            </p:nvPicPr>
            <p:blipFill>
              <a:blip r:embed="rId5"/>
              <a:stretch>
                <a:fillRect/>
              </a:stretch>
            </p:blipFill>
            <p:spPr>
              <a:xfrm>
                <a:off x="974880" y="927360"/>
                <a:ext cx="1035000" cy="1809720"/>
              </a:xfrm>
              <a:prstGeom prst="rect">
                <a:avLst/>
              </a:prstGeom>
            </p:spPr>
          </p:pic>
        </mc:Fallback>
      </mc:AlternateContent>
    </p:spTree>
    <p:extLst>
      <p:ext uri="{BB962C8B-B14F-4D97-AF65-F5344CB8AC3E}">
        <p14:creationId xmlns:p14="http://schemas.microsoft.com/office/powerpoint/2010/main" val="12375283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混乱</a:t>
            </a:r>
          </a:p>
        </p:txBody>
      </p:sp>
      <p:sp>
        <p:nvSpPr>
          <p:cNvPr id="3" name="内容占位符 2"/>
          <p:cNvSpPr>
            <a:spLocks noGrp="1"/>
          </p:cNvSpPr>
          <p:nvPr>
            <p:ph idx="1"/>
          </p:nvPr>
        </p:nvSpPr>
        <p:spPr/>
        <p:txBody>
          <a:bodyPr/>
          <a:lstStyle/>
          <a:p>
            <a:r>
              <a:rPr kumimoji="1" lang="en-US" altLang="zh-CN" dirty="0"/>
              <a:t>welter</a:t>
            </a:r>
          </a:p>
          <a:p>
            <a:r>
              <a:rPr kumimoji="1" lang="en-US" altLang="zh-CN" dirty="0"/>
              <a:t>turmoil</a:t>
            </a:r>
          </a:p>
          <a:p>
            <a:r>
              <a:rPr kumimoji="1" lang="en-US" altLang="zh-CN" dirty="0"/>
              <a:t>agitation</a:t>
            </a:r>
          </a:p>
          <a:p>
            <a:r>
              <a:rPr kumimoji="1" lang="en-US" altLang="zh-CN" dirty="0"/>
              <a:t>convulsion</a:t>
            </a:r>
          </a:p>
          <a:p>
            <a:r>
              <a:rPr kumimoji="1" lang="en-US" altLang="zh-CN" dirty="0"/>
              <a:t>commotion</a:t>
            </a:r>
          </a:p>
          <a:p>
            <a:r>
              <a:rPr kumimoji="1" lang="en-US" altLang="zh-CN" dirty="0"/>
              <a:t>tumult</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B6183DE-C9A9-436B-A1B4-B7A27DB4744F}"/>
                  </a:ext>
                </a:extLst>
              </p14:cNvPr>
              <p14:cNvContentPartPr/>
              <p14:nvPr/>
            </p14:nvContentPartPr>
            <p14:xfrm>
              <a:off x="939960" y="1930320"/>
              <a:ext cx="844920" cy="197280"/>
            </p14:xfrm>
          </p:contentPart>
        </mc:Choice>
        <mc:Fallback>
          <p:pic>
            <p:nvPicPr>
              <p:cNvPr id="4" name="墨迹 3">
                <a:extLst>
                  <a:ext uri="{FF2B5EF4-FFF2-40B4-BE49-F238E27FC236}">
                    <a16:creationId xmlns:a16="http://schemas.microsoft.com/office/drawing/2014/main" id="{2B6183DE-C9A9-436B-A1B4-B7A27DB4744F}"/>
                  </a:ext>
                </a:extLst>
              </p:cNvPr>
              <p:cNvPicPr/>
              <p:nvPr/>
            </p:nvPicPr>
            <p:blipFill>
              <a:blip r:embed="rId3"/>
              <a:stretch>
                <a:fillRect/>
              </a:stretch>
            </p:blipFill>
            <p:spPr>
              <a:xfrm>
                <a:off x="924120" y="1866960"/>
                <a:ext cx="8762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B0EA792D-DE77-49D3-90E4-553239A2B9D0}"/>
                  </a:ext>
                </a:extLst>
              </p14:cNvPr>
              <p14:cNvContentPartPr/>
              <p14:nvPr/>
            </p14:nvContentPartPr>
            <p14:xfrm>
              <a:off x="895320" y="2374920"/>
              <a:ext cx="870480" cy="120960"/>
            </p14:xfrm>
          </p:contentPart>
        </mc:Choice>
        <mc:Fallback>
          <p:pic>
            <p:nvPicPr>
              <p:cNvPr id="5" name="墨迹 4">
                <a:extLst>
                  <a:ext uri="{FF2B5EF4-FFF2-40B4-BE49-F238E27FC236}">
                    <a16:creationId xmlns:a16="http://schemas.microsoft.com/office/drawing/2014/main" id="{B0EA792D-DE77-49D3-90E4-553239A2B9D0}"/>
                  </a:ext>
                </a:extLst>
              </p:cNvPr>
              <p:cNvPicPr/>
              <p:nvPr/>
            </p:nvPicPr>
            <p:blipFill>
              <a:blip r:embed="rId5"/>
              <a:stretch>
                <a:fillRect/>
              </a:stretch>
            </p:blipFill>
            <p:spPr>
              <a:xfrm>
                <a:off x="879480" y="2311560"/>
                <a:ext cx="9018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17B7E2E-B24F-45F1-ABCC-26C3A5C29EE8}"/>
                  </a:ext>
                </a:extLst>
              </p14:cNvPr>
              <p14:cNvContentPartPr/>
              <p14:nvPr/>
            </p14:nvContentPartPr>
            <p14:xfrm>
              <a:off x="971640" y="2698920"/>
              <a:ext cx="844920" cy="374760"/>
            </p14:xfrm>
          </p:contentPart>
        </mc:Choice>
        <mc:Fallback>
          <p:pic>
            <p:nvPicPr>
              <p:cNvPr id="6" name="墨迹 5">
                <a:extLst>
                  <a:ext uri="{FF2B5EF4-FFF2-40B4-BE49-F238E27FC236}">
                    <a16:creationId xmlns:a16="http://schemas.microsoft.com/office/drawing/2014/main" id="{417B7E2E-B24F-45F1-ABCC-26C3A5C29EE8}"/>
                  </a:ext>
                </a:extLst>
              </p:cNvPr>
              <p:cNvPicPr/>
              <p:nvPr/>
            </p:nvPicPr>
            <p:blipFill>
              <a:blip r:embed="rId7"/>
              <a:stretch>
                <a:fillRect/>
              </a:stretch>
            </p:blipFill>
            <p:spPr>
              <a:xfrm>
                <a:off x="955800" y="2635560"/>
                <a:ext cx="87624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11D4C111-EB1B-47A1-B8FA-A87DC43EE460}"/>
                  </a:ext>
                </a:extLst>
              </p14:cNvPr>
              <p14:cNvContentPartPr/>
              <p14:nvPr/>
            </p14:nvContentPartPr>
            <p14:xfrm>
              <a:off x="1016280" y="3365640"/>
              <a:ext cx="971640" cy="63720"/>
            </p14:xfrm>
          </p:contentPart>
        </mc:Choice>
        <mc:Fallback>
          <p:pic>
            <p:nvPicPr>
              <p:cNvPr id="7" name="墨迹 6">
                <a:extLst>
                  <a:ext uri="{FF2B5EF4-FFF2-40B4-BE49-F238E27FC236}">
                    <a16:creationId xmlns:a16="http://schemas.microsoft.com/office/drawing/2014/main" id="{11D4C111-EB1B-47A1-B8FA-A87DC43EE460}"/>
                  </a:ext>
                </a:extLst>
              </p:cNvPr>
              <p:cNvPicPr/>
              <p:nvPr/>
            </p:nvPicPr>
            <p:blipFill>
              <a:blip r:embed="rId9"/>
              <a:stretch>
                <a:fillRect/>
              </a:stretch>
            </p:blipFill>
            <p:spPr>
              <a:xfrm>
                <a:off x="1000440" y="3302280"/>
                <a:ext cx="10029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43AE8CCD-9CA5-447A-9CF8-9A519A933795}"/>
                  </a:ext>
                </a:extLst>
              </p14:cNvPr>
              <p14:cNvContentPartPr/>
              <p14:nvPr/>
            </p14:nvContentPartPr>
            <p14:xfrm>
              <a:off x="1054080" y="3676680"/>
              <a:ext cx="927720" cy="197280"/>
            </p14:xfrm>
          </p:contentPart>
        </mc:Choice>
        <mc:Fallback>
          <p:pic>
            <p:nvPicPr>
              <p:cNvPr id="8" name="墨迹 7">
                <a:extLst>
                  <a:ext uri="{FF2B5EF4-FFF2-40B4-BE49-F238E27FC236}">
                    <a16:creationId xmlns:a16="http://schemas.microsoft.com/office/drawing/2014/main" id="{43AE8CCD-9CA5-447A-9CF8-9A519A933795}"/>
                  </a:ext>
                </a:extLst>
              </p:cNvPr>
              <p:cNvPicPr/>
              <p:nvPr/>
            </p:nvPicPr>
            <p:blipFill>
              <a:blip r:embed="rId11"/>
              <a:stretch>
                <a:fillRect/>
              </a:stretch>
            </p:blipFill>
            <p:spPr>
              <a:xfrm>
                <a:off x="1038240" y="3613320"/>
                <a:ext cx="95904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3F6E8062-D052-4B0C-B1BD-220C2CC34036}"/>
                  </a:ext>
                </a:extLst>
              </p14:cNvPr>
              <p14:cNvContentPartPr/>
              <p14:nvPr/>
            </p14:nvContentPartPr>
            <p14:xfrm>
              <a:off x="838440" y="3860640"/>
              <a:ext cx="1028880" cy="572040"/>
            </p14:xfrm>
          </p:contentPart>
        </mc:Choice>
        <mc:Fallback>
          <p:pic>
            <p:nvPicPr>
              <p:cNvPr id="9" name="墨迹 8">
                <a:extLst>
                  <a:ext uri="{FF2B5EF4-FFF2-40B4-BE49-F238E27FC236}">
                    <a16:creationId xmlns:a16="http://schemas.microsoft.com/office/drawing/2014/main" id="{3F6E8062-D052-4B0C-B1BD-220C2CC34036}"/>
                  </a:ext>
                </a:extLst>
              </p:cNvPr>
              <p:cNvPicPr/>
              <p:nvPr/>
            </p:nvPicPr>
            <p:blipFill>
              <a:blip r:embed="rId13"/>
              <a:stretch>
                <a:fillRect/>
              </a:stretch>
            </p:blipFill>
            <p:spPr>
              <a:xfrm>
                <a:off x="822600" y="3797280"/>
                <a:ext cx="1060200" cy="698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D328CDB1-C8BF-4516-8661-9B1295AB1A72}"/>
                  </a:ext>
                </a:extLst>
              </p14:cNvPr>
              <p14:cNvContentPartPr/>
              <p14:nvPr/>
            </p14:nvContentPartPr>
            <p14:xfrm>
              <a:off x="3670560" y="457200"/>
              <a:ext cx="1670400" cy="889200"/>
            </p14:xfrm>
          </p:contentPart>
        </mc:Choice>
        <mc:Fallback>
          <p:pic>
            <p:nvPicPr>
              <p:cNvPr id="10" name="墨迹 9">
                <a:extLst>
                  <a:ext uri="{FF2B5EF4-FFF2-40B4-BE49-F238E27FC236}">
                    <a16:creationId xmlns:a16="http://schemas.microsoft.com/office/drawing/2014/main" id="{D328CDB1-C8BF-4516-8661-9B1295AB1A72}"/>
                  </a:ext>
                </a:extLst>
              </p:cNvPr>
              <p:cNvPicPr/>
              <p:nvPr/>
            </p:nvPicPr>
            <p:blipFill>
              <a:blip r:embed="rId15"/>
              <a:stretch>
                <a:fillRect/>
              </a:stretch>
            </p:blipFill>
            <p:spPr>
              <a:xfrm>
                <a:off x="3654720" y="393840"/>
                <a:ext cx="1701720" cy="1015920"/>
              </a:xfrm>
              <a:prstGeom prst="rect">
                <a:avLst/>
              </a:prstGeom>
            </p:spPr>
          </p:pic>
        </mc:Fallback>
      </mc:AlternateContent>
    </p:spTree>
    <p:extLst>
      <p:ext uri="{BB962C8B-B14F-4D97-AF65-F5344CB8AC3E}">
        <p14:creationId xmlns:p14="http://schemas.microsoft.com/office/powerpoint/2010/main" val="6836030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串讲</a:t>
            </a:r>
            <a:r>
              <a:rPr kumimoji="1" lang="en-US" altLang="zh-CN" dirty="0"/>
              <a:t>PPT</a:t>
            </a:r>
            <a:r>
              <a:rPr kumimoji="1" lang="zh-CN" altLang="en-US" dirty="0"/>
              <a:t>下载，</a:t>
            </a:r>
            <a:r>
              <a:rPr kumimoji="1" lang="en-US" altLang="zh-CN" dirty="0"/>
              <a:t>GRE</a:t>
            </a:r>
            <a:r>
              <a:rPr kumimoji="1" lang="zh-CN" altLang="en-US" dirty="0"/>
              <a:t>资料下载</a:t>
            </a:r>
          </a:p>
        </p:txBody>
      </p:sp>
      <p:sp>
        <p:nvSpPr>
          <p:cNvPr id="3" name="内容占位符 2"/>
          <p:cNvSpPr>
            <a:spLocks noGrp="1"/>
          </p:cNvSpPr>
          <p:nvPr>
            <p:ph idx="1"/>
          </p:nvPr>
        </p:nvSpPr>
        <p:spPr/>
        <p:txBody>
          <a:bodyPr/>
          <a:lstStyle/>
          <a:p>
            <a:r>
              <a:rPr kumimoji="1" lang="zh-CN" altLang="en-US" dirty="0"/>
              <a:t>公众号：张巍老师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8210903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考满分</a:t>
            </a:r>
            <a:r>
              <a:rPr kumimoji="1" lang="en-US" altLang="zh-CN" dirty="0"/>
              <a:t>GRE</a:t>
            </a:r>
            <a:r>
              <a:rPr kumimoji="1" lang="zh-CN" altLang="en-US" dirty="0"/>
              <a:t>课程介绍</a:t>
            </a:r>
          </a:p>
        </p:txBody>
      </p:sp>
      <p:sp>
        <p:nvSpPr>
          <p:cNvPr id="3" name="内容占位符 2"/>
          <p:cNvSpPr>
            <a:spLocks noGrp="1"/>
          </p:cNvSpPr>
          <p:nvPr>
            <p:ph idx="1"/>
          </p:nvPr>
        </p:nvSpPr>
        <p:spPr/>
        <p:txBody>
          <a:bodyPr/>
          <a:lstStyle/>
          <a:p>
            <a:r>
              <a:rPr kumimoji="1" lang="en-US" altLang="zh-CN" dirty="0"/>
              <a:t>All</a:t>
            </a:r>
            <a:r>
              <a:rPr kumimoji="1" lang="zh-CN" altLang="en-US" dirty="0"/>
              <a:t> </a:t>
            </a:r>
            <a:r>
              <a:rPr kumimoji="1" lang="en-US" altLang="zh-CN" dirty="0"/>
              <a:t>In</a:t>
            </a:r>
            <a:r>
              <a:rPr kumimoji="1" lang="zh-CN" altLang="en-US" dirty="0"/>
              <a:t> </a:t>
            </a:r>
            <a:r>
              <a:rPr kumimoji="1" lang="en-US" altLang="zh-CN" dirty="0"/>
              <a:t>One</a:t>
            </a:r>
            <a:r>
              <a:rPr kumimoji="1" lang="zh-CN" altLang="en-US" dirty="0"/>
              <a:t>课程</a:t>
            </a:r>
            <a:endParaRPr kumimoji="1" lang="en-US" altLang="zh-CN" dirty="0"/>
          </a:p>
          <a:p>
            <a:endParaRPr kumimoji="1" lang="en-US" altLang="zh-CN" dirty="0"/>
          </a:p>
          <a:p>
            <a:r>
              <a:rPr kumimoji="1" lang="zh-CN" altLang="en-US" dirty="0"/>
              <a:t>考前冲刺班</a:t>
            </a:r>
          </a:p>
        </p:txBody>
      </p:sp>
    </p:spTree>
    <p:extLst>
      <p:ext uri="{BB962C8B-B14F-4D97-AF65-F5344CB8AC3E}">
        <p14:creationId xmlns:p14="http://schemas.microsoft.com/office/powerpoint/2010/main" val="155492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en-US" altLang="zh-CN" dirty="0" err="1"/>
              <a:t>ana</a:t>
            </a:r>
            <a:r>
              <a:rPr lang="en-US" altLang="zh-CN" dirty="0"/>
              <a:t> </a:t>
            </a:r>
            <a:r>
              <a:rPr lang="zh-CN" altLang="en-US" dirty="0"/>
              <a:t>错误，分开</a:t>
            </a:r>
            <a:endParaRPr lang="en-US" altLang="zh-CN" dirty="0"/>
          </a:p>
          <a:p>
            <a:r>
              <a:rPr lang="en-US" altLang="zh-CN" dirty="0"/>
              <a:t>anachronistic </a:t>
            </a:r>
            <a:r>
              <a:rPr lang="zh-CN" altLang="en-US" dirty="0"/>
              <a:t>时代错误的</a:t>
            </a:r>
            <a:endParaRPr lang="en-US" altLang="zh-CN" dirty="0"/>
          </a:p>
          <a:p>
            <a:r>
              <a:rPr lang="en-US" altLang="zh-CN" dirty="0"/>
              <a:t>analogy </a:t>
            </a:r>
            <a:r>
              <a:rPr lang="zh-CN" altLang="en-US" dirty="0"/>
              <a:t>类比</a:t>
            </a:r>
            <a:endParaRPr lang="en-US" altLang="zh-CN" dirty="0"/>
          </a:p>
          <a:p>
            <a:r>
              <a:rPr lang="en-US" altLang="zh-CN" dirty="0"/>
              <a:t>analysis </a:t>
            </a:r>
            <a:r>
              <a:rPr lang="zh-CN" altLang="en-US" dirty="0"/>
              <a:t>分析</a:t>
            </a:r>
            <a:endParaRPr lang="en-US" altLang="zh-CN" dirty="0"/>
          </a:p>
          <a:p>
            <a:r>
              <a:rPr lang="en-US" altLang="zh-CN" dirty="0"/>
              <a:t>anatomy </a:t>
            </a:r>
            <a:r>
              <a:rPr lang="zh-CN" altLang="en-US" dirty="0"/>
              <a:t>解剖</a:t>
            </a:r>
            <a:endParaRPr lang="en-US" altLang="zh-CN" dirty="0"/>
          </a:p>
          <a:p>
            <a:endParaRPr lang="en-US" altLang="zh-CN" dirty="0"/>
          </a:p>
          <a:p>
            <a:pPr marL="0" indent="0">
              <a:buNone/>
            </a:pPr>
            <a:endParaRPr lang="en-US" altLang="zh-CN" dirty="0"/>
          </a:p>
          <a:p>
            <a:endParaRPr lang="en-US" altLang="zh-CN" dirty="0"/>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2D89D4C-664E-45D3-8474-A0CEDA2566FC}"/>
                  </a:ext>
                </a:extLst>
              </p14:cNvPr>
              <p14:cNvContentPartPr/>
              <p14:nvPr/>
            </p14:nvContentPartPr>
            <p14:xfrm>
              <a:off x="870120" y="3765600"/>
              <a:ext cx="1530720" cy="127440"/>
            </p14:xfrm>
          </p:contentPart>
        </mc:Choice>
        <mc:Fallback xmlns="">
          <p:pic>
            <p:nvPicPr>
              <p:cNvPr id="4" name="墨迹 3">
                <a:extLst>
                  <a:ext uri="{FF2B5EF4-FFF2-40B4-BE49-F238E27FC236}">
                    <a16:creationId xmlns:a16="http://schemas.microsoft.com/office/drawing/2014/main" id="{02D89D4C-664E-45D3-8474-A0CEDA2566FC}"/>
                  </a:ext>
                </a:extLst>
              </p:cNvPr>
              <p:cNvPicPr/>
              <p:nvPr/>
            </p:nvPicPr>
            <p:blipFill>
              <a:blip r:embed="rId3"/>
              <a:stretch>
                <a:fillRect/>
              </a:stretch>
            </p:blipFill>
            <p:spPr>
              <a:xfrm>
                <a:off x="854280" y="3702240"/>
                <a:ext cx="1562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216001D4-CB49-4499-9179-A3FA158978DA}"/>
                  </a:ext>
                </a:extLst>
              </p14:cNvPr>
              <p14:cNvContentPartPr/>
              <p14:nvPr/>
            </p14:nvContentPartPr>
            <p14:xfrm>
              <a:off x="673200" y="1886040"/>
              <a:ext cx="2013480" cy="248040"/>
            </p14:xfrm>
          </p:contentPart>
        </mc:Choice>
        <mc:Fallback xmlns="">
          <p:pic>
            <p:nvPicPr>
              <p:cNvPr id="5" name="墨迹 4">
                <a:extLst>
                  <a:ext uri="{FF2B5EF4-FFF2-40B4-BE49-F238E27FC236}">
                    <a16:creationId xmlns:a16="http://schemas.microsoft.com/office/drawing/2014/main" id="{216001D4-CB49-4499-9179-A3FA158978DA}"/>
                  </a:ext>
                </a:extLst>
              </p:cNvPr>
              <p:cNvPicPr/>
              <p:nvPr/>
            </p:nvPicPr>
            <p:blipFill>
              <a:blip r:embed="rId5"/>
              <a:stretch>
                <a:fillRect/>
              </a:stretch>
            </p:blipFill>
            <p:spPr>
              <a:xfrm>
                <a:off x="657360" y="1822680"/>
                <a:ext cx="2044800" cy="374760"/>
              </a:xfrm>
              <a:prstGeom prst="rect">
                <a:avLst/>
              </a:prstGeom>
            </p:spPr>
          </p:pic>
        </mc:Fallback>
      </mc:AlternateContent>
    </p:spTree>
    <p:extLst>
      <p:ext uri="{BB962C8B-B14F-4D97-AF65-F5344CB8AC3E}">
        <p14:creationId xmlns:p14="http://schemas.microsoft.com/office/powerpoint/2010/main" val="345264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en-US" altLang="zh-CN" dirty="0" err="1"/>
              <a:t>chron</a:t>
            </a:r>
            <a:r>
              <a:rPr lang="en-US" altLang="zh-CN" dirty="0"/>
              <a:t>=time </a:t>
            </a:r>
            <a:r>
              <a:rPr lang="zh-CN" altLang="en-US" dirty="0"/>
              <a:t>时间</a:t>
            </a:r>
            <a:endParaRPr lang="en-US" altLang="zh-CN" dirty="0"/>
          </a:p>
          <a:p>
            <a:r>
              <a:rPr lang="en-US" altLang="zh-CN" dirty="0"/>
              <a:t>chronic </a:t>
            </a:r>
            <a:r>
              <a:rPr lang="zh-CN" altLang="en-US" dirty="0"/>
              <a:t>慢性的，长期的</a:t>
            </a:r>
            <a:endParaRPr lang="en-US" altLang="zh-CN" dirty="0"/>
          </a:p>
          <a:p>
            <a:r>
              <a:rPr lang="en-US" altLang="zh-CN" dirty="0"/>
              <a:t>chronology </a:t>
            </a:r>
            <a:r>
              <a:rPr lang="zh-CN" altLang="en-US" dirty="0"/>
              <a:t>年代学，年表</a:t>
            </a:r>
            <a:endParaRPr lang="en-US" altLang="zh-CN" dirty="0"/>
          </a:p>
          <a:p>
            <a:r>
              <a:rPr lang="en-US" altLang="zh-CN" dirty="0"/>
              <a:t>chronicle </a:t>
            </a:r>
            <a:r>
              <a:rPr lang="zh-CN" altLang="en-US" dirty="0"/>
              <a:t>编年史，记录</a:t>
            </a:r>
            <a:endParaRPr lang="en-US" altLang="zh-CN" dirty="0"/>
          </a:p>
          <a:p>
            <a:r>
              <a:rPr lang="en-US" altLang="zh-CN" dirty="0"/>
              <a:t>synchronize </a:t>
            </a:r>
            <a:r>
              <a:rPr lang="zh-CN" altLang="en-US" dirty="0"/>
              <a:t>使同步</a:t>
            </a:r>
            <a:endParaRPr lang="en-US" altLang="zh-CN" dirty="0"/>
          </a:p>
          <a:p>
            <a:r>
              <a:rPr lang="en-US" altLang="zh-CN" dirty="0"/>
              <a:t>anachronistic </a:t>
            </a:r>
            <a:r>
              <a:rPr lang="zh-CN" altLang="en-US" dirty="0"/>
              <a:t>时代错误的</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34CCA6D-02C5-4C6B-9F3E-912607BF1007}"/>
                  </a:ext>
                </a:extLst>
              </p14:cNvPr>
              <p14:cNvContentPartPr/>
              <p14:nvPr/>
            </p14:nvContentPartPr>
            <p14:xfrm>
              <a:off x="812880" y="1962000"/>
              <a:ext cx="2070360" cy="184680"/>
            </p14:xfrm>
          </p:contentPart>
        </mc:Choice>
        <mc:Fallback xmlns="">
          <p:pic>
            <p:nvPicPr>
              <p:cNvPr id="4" name="墨迹 3">
                <a:extLst>
                  <a:ext uri="{FF2B5EF4-FFF2-40B4-BE49-F238E27FC236}">
                    <a16:creationId xmlns:a16="http://schemas.microsoft.com/office/drawing/2014/main" id="{034CCA6D-02C5-4C6B-9F3E-912607BF1007}"/>
                  </a:ext>
                </a:extLst>
              </p:cNvPr>
              <p:cNvPicPr/>
              <p:nvPr/>
            </p:nvPicPr>
            <p:blipFill>
              <a:blip r:embed="rId3"/>
              <a:stretch>
                <a:fillRect/>
              </a:stretch>
            </p:blipFill>
            <p:spPr>
              <a:xfrm>
                <a:off x="797040" y="1898640"/>
                <a:ext cx="21016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B8452092-1A57-42FC-8141-F83E8FF11915}"/>
                  </a:ext>
                </a:extLst>
              </p14:cNvPr>
              <p14:cNvContentPartPr/>
              <p14:nvPr/>
            </p14:nvContentPartPr>
            <p14:xfrm>
              <a:off x="1060560" y="1873080"/>
              <a:ext cx="2070360" cy="273600"/>
            </p14:xfrm>
          </p:contentPart>
        </mc:Choice>
        <mc:Fallback xmlns="">
          <p:pic>
            <p:nvPicPr>
              <p:cNvPr id="5" name="墨迹 4">
                <a:extLst>
                  <a:ext uri="{FF2B5EF4-FFF2-40B4-BE49-F238E27FC236}">
                    <a16:creationId xmlns:a16="http://schemas.microsoft.com/office/drawing/2014/main" id="{B8452092-1A57-42FC-8141-F83E8FF11915}"/>
                  </a:ext>
                </a:extLst>
              </p:cNvPr>
              <p:cNvPicPr/>
              <p:nvPr/>
            </p:nvPicPr>
            <p:blipFill>
              <a:blip r:embed="rId5"/>
              <a:stretch>
                <a:fillRect/>
              </a:stretch>
            </p:blipFill>
            <p:spPr>
              <a:xfrm>
                <a:off x="1044720" y="1809720"/>
                <a:ext cx="21016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C6E18514-C386-4FC2-A242-E66A64623B53}"/>
                  </a:ext>
                </a:extLst>
              </p14:cNvPr>
              <p14:cNvContentPartPr/>
              <p14:nvPr/>
            </p14:nvContentPartPr>
            <p14:xfrm>
              <a:off x="762120" y="1676520"/>
              <a:ext cx="2368800" cy="571680"/>
            </p14:xfrm>
          </p:contentPart>
        </mc:Choice>
        <mc:Fallback xmlns="">
          <p:pic>
            <p:nvPicPr>
              <p:cNvPr id="6" name="墨迹 5">
                <a:extLst>
                  <a:ext uri="{FF2B5EF4-FFF2-40B4-BE49-F238E27FC236}">
                    <a16:creationId xmlns:a16="http://schemas.microsoft.com/office/drawing/2014/main" id="{C6E18514-C386-4FC2-A242-E66A64623B53}"/>
                  </a:ext>
                </a:extLst>
              </p:cNvPr>
              <p:cNvPicPr/>
              <p:nvPr/>
            </p:nvPicPr>
            <p:blipFill>
              <a:blip r:embed="rId7"/>
              <a:stretch>
                <a:fillRect/>
              </a:stretch>
            </p:blipFill>
            <p:spPr>
              <a:xfrm>
                <a:off x="746280" y="1613160"/>
                <a:ext cx="2400120" cy="698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32B714FF-C491-4004-AE92-CB165D09E031}"/>
                  </a:ext>
                </a:extLst>
              </p14:cNvPr>
              <p14:cNvContentPartPr/>
              <p14:nvPr/>
            </p14:nvContentPartPr>
            <p14:xfrm>
              <a:off x="825480" y="2076480"/>
              <a:ext cx="2007000" cy="133560"/>
            </p14:xfrm>
          </p:contentPart>
        </mc:Choice>
        <mc:Fallback xmlns="">
          <p:pic>
            <p:nvPicPr>
              <p:cNvPr id="7" name="墨迹 6">
                <a:extLst>
                  <a:ext uri="{FF2B5EF4-FFF2-40B4-BE49-F238E27FC236}">
                    <a16:creationId xmlns:a16="http://schemas.microsoft.com/office/drawing/2014/main" id="{32B714FF-C491-4004-AE92-CB165D09E031}"/>
                  </a:ext>
                </a:extLst>
              </p:cNvPr>
              <p:cNvPicPr/>
              <p:nvPr/>
            </p:nvPicPr>
            <p:blipFill>
              <a:blip r:embed="rId9"/>
              <a:stretch>
                <a:fillRect/>
              </a:stretch>
            </p:blipFill>
            <p:spPr>
              <a:xfrm>
                <a:off x="809640" y="2013120"/>
                <a:ext cx="2038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5B8DC427-59B1-46B4-8A21-933E4B843A0F}"/>
                  </a:ext>
                </a:extLst>
              </p14:cNvPr>
              <p14:cNvContentPartPr/>
              <p14:nvPr/>
            </p14:nvContentPartPr>
            <p14:xfrm>
              <a:off x="939960" y="2819520"/>
              <a:ext cx="3384720" cy="159120"/>
            </p14:xfrm>
          </p:contentPart>
        </mc:Choice>
        <mc:Fallback xmlns="">
          <p:pic>
            <p:nvPicPr>
              <p:cNvPr id="8" name="墨迹 7">
                <a:extLst>
                  <a:ext uri="{FF2B5EF4-FFF2-40B4-BE49-F238E27FC236}">
                    <a16:creationId xmlns:a16="http://schemas.microsoft.com/office/drawing/2014/main" id="{5B8DC427-59B1-46B4-8A21-933E4B843A0F}"/>
                  </a:ext>
                </a:extLst>
              </p:cNvPr>
              <p:cNvPicPr/>
              <p:nvPr/>
            </p:nvPicPr>
            <p:blipFill>
              <a:blip r:embed="rId11"/>
              <a:stretch>
                <a:fillRect/>
              </a:stretch>
            </p:blipFill>
            <p:spPr>
              <a:xfrm>
                <a:off x="924120" y="2756160"/>
                <a:ext cx="34160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D2AF8308-1842-4893-B8F4-2028B00AF632}"/>
                  </a:ext>
                </a:extLst>
              </p14:cNvPr>
              <p14:cNvContentPartPr/>
              <p14:nvPr/>
            </p14:nvContentPartPr>
            <p14:xfrm>
              <a:off x="1009800" y="3117960"/>
              <a:ext cx="2527560" cy="330480"/>
            </p14:xfrm>
          </p:contentPart>
        </mc:Choice>
        <mc:Fallback xmlns="">
          <p:pic>
            <p:nvPicPr>
              <p:cNvPr id="9" name="墨迹 8">
                <a:extLst>
                  <a:ext uri="{FF2B5EF4-FFF2-40B4-BE49-F238E27FC236}">
                    <a16:creationId xmlns:a16="http://schemas.microsoft.com/office/drawing/2014/main" id="{D2AF8308-1842-4893-B8F4-2028B00AF632}"/>
                  </a:ext>
                </a:extLst>
              </p:cNvPr>
              <p:cNvPicPr/>
              <p:nvPr/>
            </p:nvPicPr>
            <p:blipFill>
              <a:blip r:embed="rId13"/>
              <a:stretch>
                <a:fillRect/>
              </a:stretch>
            </p:blipFill>
            <p:spPr>
              <a:xfrm>
                <a:off x="993960" y="3054600"/>
                <a:ext cx="25588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E18A1EC7-A597-4374-9F04-D8E535D8771F}"/>
                  </a:ext>
                </a:extLst>
              </p14:cNvPr>
              <p14:cNvContentPartPr/>
              <p14:nvPr/>
            </p14:nvContentPartPr>
            <p14:xfrm>
              <a:off x="1689120" y="3168720"/>
              <a:ext cx="1638720" cy="165240"/>
            </p14:xfrm>
          </p:contentPart>
        </mc:Choice>
        <mc:Fallback xmlns="">
          <p:pic>
            <p:nvPicPr>
              <p:cNvPr id="10" name="墨迹 9">
                <a:extLst>
                  <a:ext uri="{FF2B5EF4-FFF2-40B4-BE49-F238E27FC236}">
                    <a16:creationId xmlns:a16="http://schemas.microsoft.com/office/drawing/2014/main" id="{E18A1EC7-A597-4374-9F04-D8E535D8771F}"/>
                  </a:ext>
                </a:extLst>
              </p:cNvPr>
              <p:cNvPicPr/>
              <p:nvPr/>
            </p:nvPicPr>
            <p:blipFill>
              <a:blip r:embed="rId15"/>
              <a:stretch>
                <a:fillRect/>
              </a:stretch>
            </p:blipFill>
            <p:spPr>
              <a:xfrm>
                <a:off x="1673280" y="3105360"/>
                <a:ext cx="16700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56E2E52B-E501-41E8-B961-12E1168AAE4A}"/>
                  </a:ext>
                </a:extLst>
              </p14:cNvPr>
              <p14:cNvContentPartPr/>
              <p14:nvPr/>
            </p14:nvContentPartPr>
            <p14:xfrm>
              <a:off x="1086120" y="2870280"/>
              <a:ext cx="952560" cy="89280"/>
            </p14:xfrm>
          </p:contentPart>
        </mc:Choice>
        <mc:Fallback xmlns="">
          <p:pic>
            <p:nvPicPr>
              <p:cNvPr id="11" name="墨迹 10">
                <a:extLst>
                  <a:ext uri="{FF2B5EF4-FFF2-40B4-BE49-F238E27FC236}">
                    <a16:creationId xmlns:a16="http://schemas.microsoft.com/office/drawing/2014/main" id="{56E2E52B-E501-41E8-B961-12E1168AAE4A}"/>
                  </a:ext>
                </a:extLst>
              </p:cNvPr>
              <p:cNvPicPr/>
              <p:nvPr/>
            </p:nvPicPr>
            <p:blipFill>
              <a:blip r:embed="rId17"/>
              <a:stretch>
                <a:fillRect/>
              </a:stretch>
            </p:blipFill>
            <p:spPr>
              <a:xfrm>
                <a:off x="1070280" y="2806920"/>
                <a:ext cx="983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D39E87F6-7C7E-4D26-BC1D-DB0144D9B192}"/>
                  </a:ext>
                </a:extLst>
              </p14:cNvPr>
              <p14:cNvContentPartPr/>
              <p14:nvPr/>
            </p14:nvContentPartPr>
            <p14:xfrm>
              <a:off x="914400" y="4089240"/>
              <a:ext cx="2495880" cy="419760"/>
            </p14:xfrm>
          </p:contentPart>
        </mc:Choice>
        <mc:Fallback xmlns="">
          <p:pic>
            <p:nvPicPr>
              <p:cNvPr id="12" name="墨迹 11">
                <a:extLst>
                  <a:ext uri="{FF2B5EF4-FFF2-40B4-BE49-F238E27FC236}">
                    <a16:creationId xmlns:a16="http://schemas.microsoft.com/office/drawing/2014/main" id="{D39E87F6-7C7E-4D26-BC1D-DB0144D9B192}"/>
                  </a:ext>
                </a:extLst>
              </p:cNvPr>
              <p:cNvPicPr/>
              <p:nvPr/>
            </p:nvPicPr>
            <p:blipFill>
              <a:blip r:embed="rId19"/>
              <a:stretch>
                <a:fillRect/>
              </a:stretch>
            </p:blipFill>
            <p:spPr>
              <a:xfrm>
                <a:off x="898560" y="4025880"/>
                <a:ext cx="2527200" cy="546480"/>
              </a:xfrm>
              <a:prstGeom prst="rect">
                <a:avLst/>
              </a:prstGeom>
            </p:spPr>
          </p:pic>
        </mc:Fallback>
      </mc:AlternateContent>
    </p:spTree>
    <p:extLst>
      <p:ext uri="{BB962C8B-B14F-4D97-AF65-F5344CB8AC3E}">
        <p14:creationId xmlns:p14="http://schemas.microsoft.com/office/powerpoint/2010/main" val="598576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过时的</a:t>
            </a:r>
          </a:p>
        </p:txBody>
      </p:sp>
      <p:sp>
        <p:nvSpPr>
          <p:cNvPr id="3" name="内容占位符 2"/>
          <p:cNvSpPr>
            <a:spLocks noGrp="1"/>
          </p:cNvSpPr>
          <p:nvPr>
            <p:ph idx="1"/>
          </p:nvPr>
        </p:nvSpPr>
        <p:spPr/>
        <p:txBody>
          <a:bodyPr/>
          <a:lstStyle/>
          <a:p>
            <a:r>
              <a:rPr lang="en-US" altLang="zh-CN" dirty="0"/>
              <a:t>anachronistic</a:t>
            </a:r>
          </a:p>
          <a:p>
            <a:r>
              <a:rPr lang="en-US" altLang="zh-CN" dirty="0"/>
              <a:t>old-fashioned</a:t>
            </a:r>
          </a:p>
          <a:p>
            <a:r>
              <a:rPr lang="en-US" altLang="zh-CN" dirty="0"/>
              <a:t>outmoded</a:t>
            </a:r>
          </a:p>
          <a:p>
            <a:r>
              <a:rPr lang="en-US" altLang="zh-CN" dirty="0"/>
              <a:t>antediluvian</a:t>
            </a:r>
          </a:p>
          <a:p>
            <a:r>
              <a:rPr lang="en-US" altLang="zh-CN" dirty="0"/>
              <a:t>obsolete</a:t>
            </a:r>
          </a:p>
          <a:p>
            <a:r>
              <a:rPr lang="en-US" altLang="zh-CN" dirty="0"/>
              <a:t>antiquated</a:t>
            </a:r>
          </a:p>
          <a:p>
            <a:r>
              <a:rPr lang="en-US" altLang="zh-CN" dirty="0"/>
              <a:t>archaic</a:t>
            </a:r>
          </a:p>
          <a:p>
            <a:r>
              <a:rPr lang="en-US" altLang="zh-CN" dirty="0"/>
              <a:t>superannuated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99" y="2492896"/>
            <a:ext cx="5004296" cy="230259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F916DF94-2119-4115-8186-F6292B3C8439}"/>
                  </a:ext>
                </a:extLst>
              </p14:cNvPr>
              <p14:cNvContentPartPr/>
              <p14:nvPr/>
            </p14:nvContentPartPr>
            <p14:xfrm>
              <a:off x="3721320" y="647640"/>
              <a:ext cx="2007000" cy="464040"/>
            </p14:xfrm>
          </p:contentPart>
        </mc:Choice>
        <mc:Fallback xmlns="">
          <p:pic>
            <p:nvPicPr>
              <p:cNvPr id="5" name="墨迹 4">
                <a:extLst>
                  <a:ext uri="{FF2B5EF4-FFF2-40B4-BE49-F238E27FC236}">
                    <a16:creationId xmlns:a16="http://schemas.microsoft.com/office/drawing/2014/main" id="{F916DF94-2119-4115-8186-F6292B3C8439}"/>
                  </a:ext>
                </a:extLst>
              </p:cNvPr>
              <p:cNvPicPr/>
              <p:nvPr/>
            </p:nvPicPr>
            <p:blipFill>
              <a:blip r:embed="rId4"/>
              <a:stretch>
                <a:fillRect/>
              </a:stretch>
            </p:blipFill>
            <p:spPr>
              <a:xfrm>
                <a:off x="3705480" y="584280"/>
                <a:ext cx="2038320" cy="59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8630285E-7899-4F4C-940E-0EAAD2B641B4}"/>
                  </a:ext>
                </a:extLst>
              </p14:cNvPr>
              <p14:cNvContentPartPr/>
              <p14:nvPr/>
            </p14:nvContentPartPr>
            <p14:xfrm>
              <a:off x="920880" y="3263760"/>
              <a:ext cx="1340280" cy="114840"/>
            </p14:xfrm>
          </p:contentPart>
        </mc:Choice>
        <mc:Fallback xmlns="">
          <p:pic>
            <p:nvPicPr>
              <p:cNvPr id="6" name="墨迹 5">
                <a:extLst>
                  <a:ext uri="{FF2B5EF4-FFF2-40B4-BE49-F238E27FC236}">
                    <a16:creationId xmlns:a16="http://schemas.microsoft.com/office/drawing/2014/main" id="{8630285E-7899-4F4C-940E-0EAAD2B641B4}"/>
                  </a:ext>
                </a:extLst>
              </p:cNvPr>
              <p:cNvPicPr/>
              <p:nvPr/>
            </p:nvPicPr>
            <p:blipFill>
              <a:blip r:embed="rId6"/>
              <a:stretch>
                <a:fillRect/>
              </a:stretch>
            </p:blipFill>
            <p:spPr>
              <a:xfrm>
                <a:off x="905040" y="3200400"/>
                <a:ext cx="13716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63938737-CDFD-495D-98CA-428860D4CF00}"/>
                  </a:ext>
                </a:extLst>
              </p14:cNvPr>
              <p14:cNvContentPartPr/>
              <p14:nvPr/>
            </p14:nvContentPartPr>
            <p14:xfrm>
              <a:off x="920880" y="3797280"/>
              <a:ext cx="832320" cy="82800"/>
            </p14:xfrm>
          </p:contentPart>
        </mc:Choice>
        <mc:Fallback xmlns="">
          <p:pic>
            <p:nvPicPr>
              <p:cNvPr id="7" name="墨迹 6">
                <a:extLst>
                  <a:ext uri="{FF2B5EF4-FFF2-40B4-BE49-F238E27FC236}">
                    <a16:creationId xmlns:a16="http://schemas.microsoft.com/office/drawing/2014/main" id="{63938737-CDFD-495D-98CA-428860D4CF00}"/>
                  </a:ext>
                </a:extLst>
              </p:cNvPr>
              <p:cNvPicPr/>
              <p:nvPr/>
            </p:nvPicPr>
            <p:blipFill>
              <a:blip r:embed="rId8"/>
              <a:stretch>
                <a:fillRect/>
              </a:stretch>
            </p:blipFill>
            <p:spPr>
              <a:xfrm>
                <a:off x="905040" y="3733920"/>
                <a:ext cx="8636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7B496F82-7E7E-452A-A9B9-FEEA373717BA}"/>
                  </a:ext>
                </a:extLst>
              </p14:cNvPr>
              <p14:cNvContentPartPr/>
              <p14:nvPr/>
            </p14:nvContentPartPr>
            <p14:xfrm>
              <a:off x="914400" y="4229280"/>
              <a:ext cx="1213200" cy="32040"/>
            </p14:xfrm>
          </p:contentPart>
        </mc:Choice>
        <mc:Fallback xmlns="">
          <p:pic>
            <p:nvPicPr>
              <p:cNvPr id="8" name="墨迹 7">
                <a:extLst>
                  <a:ext uri="{FF2B5EF4-FFF2-40B4-BE49-F238E27FC236}">
                    <a16:creationId xmlns:a16="http://schemas.microsoft.com/office/drawing/2014/main" id="{7B496F82-7E7E-452A-A9B9-FEEA373717BA}"/>
                  </a:ext>
                </a:extLst>
              </p:cNvPr>
              <p:cNvPicPr/>
              <p:nvPr/>
            </p:nvPicPr>
            <p:blipFill>
              <a:blip r:embed="rId10"/>
              <a:stretch>
                <a:fillRect/>
              </a:stretch>
            </p:blipFill>
            <p:spPr>
              <a:xfrm>
                <a:off x="898560" y="4165920"/>
                <a:ext cx="1244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2992E1A8-CCAD-4E54-AA60-BDC7E6BCE4CB}"/>
                  </a:ext>
                </a:extLst>
              </p14:cNvPr>
              <p14:cNvContentPartPr/>
              <p14:nvPr/>
            </p14:nvContentPartPr>
            <p14:xfrm>
              <a:off x="990720" y="3435480"/>
              <a:ext cx="1162440" cy="19440"/>
            </p14:xfrm>
          </p:contentPart>
        </mc:Choice>
        <mc:Fallback xmlns="">
          <p:pic>
            <p:nvPicPr>
              <p:cNvPr id="9" name="墨迹 8">
                <a:extLst>
                  <a:ext uri="{FF2B5EF4-FFF2-40B4-BE49-F238E27FC236}">
                    <a16:creationId xmlns:a16="http://schemas.microsoft.com/office/drawing/2014/main" id="{2992E1A8-CCAD-4E54-AA60-BDC7E6BCE4CB}"/>
                  </a:ext>
                </a:extLst>
              </p:cNvPr>
              <p:cNvPicPr/>
              <p:nvPr/>
            </p:nvPicPr>
            <p:blipFill>
              <a:blip r:embed="rId12"/>
              <a:stretch>
                <a:fillRect/>
              </a:stretch>
            </p:blipFill>
            <p:spPr>
              <a:xfrm>
                <a:off x="974880" y="3372120"/>
                <a:ext cx="1193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8BF23A09-C84A-4369-9DE6-F8FFCF0FDC03}"/>
                  </a:ext>
                </a:extLst>
              </p14:cNvPr>
              <p14:cNvContentPartPr/>
              <p14:nvPr/>
            </p14:nvContentPartPr>
            <p14:xfrm>
              <a:off x="844560" y="2044800"/>
              <a:ext cx="1505520" cy="63720"/>
            </p14:xfrm>
          </p:contentPart>
        </mc:Choice>
        <mc:Fallback xmlns="">
          <p:pic>
            <p:nvPicPr>
              <p:cNvPr id="10" name="墨迹 9">
                <a:extLst>
                  <a:ext uri="{FF2B5EF4-FFF2-40B4-BE49-F238E27FC236}">
                    <a16:creationId xmlns:a16="http://schemas.microsoft.com/office/drawing/2014/main" id="{8BF23A09-C84A-4369-9DE6-F8FFCF0FDC03}"/>
                  </a:ext>
                </a:extLst>
              </p:cNvPr>
              <p:cNvPicPr/>
              <p:nvPr/>
            </p:nvPicPr>
            <p:blipFill>
              <a:blip r:embed="rId14"/>
              <a:stretch>
                <a:fillRect/>
              </a:stretch>
            </p:blipFill>
            <p:spPr>
              <a:xfrm>
                <a:off x="828720" y="1981440"/>
                <a:ext cx="15368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A54E70C0-6156-4A23-A0C0-08B75F2419CA}"/>
                  </a:ext>
                </a:extLst>
              </p14:cNvPr>
              <p14:cNvContentPartPr/>
              <p14:nvPr/>
            </p14:nvContentPartPr>
            <p14:xfrm>
              <a:off x="908280" y="5200560"/>
              <a:ext cx="1555920" cy="64080"/>
            </p14:xfrm>
          </p:contentPart>
        </mc:Choice>
        <mc:Fallback xmlns="">
          <p:pic>
            <p:nvPicPr>
              <p:cNvPr id="11" name="墨迹 10">
                <a:extLst>
                  <a:ext uri="{FF2B5EF4-FFF2-40B4-BE49-F238E27FC236}">
                    <a16:creationId xmlns:a16="http://schemas.microsoft.com/office/drawing/2014/main" id="{A54E70C0-6156-4A23-A0C0-08B75F2419CA}"/>
                  </a:ext>
                </a:extLst>
              </p:cNvPr>
              <p:cNvPicPr/>
              <p:nvPr/>
            </p:nvPicPr>
            <p:blipFill>
              <a:blip r:embed="rId16"/>
              <a:stretch>
                <a:fillRect/>
              </a:stretch>
            </p:blipFill>
            <p:spPr>
              <a:xfrm>
                <a:off x="892440" y="5137200"/>
                <a:ext cx="1587240" cy="190800"/>
              </a:xfrm>
              <a:prstGeom prst="rect">
                <a:avLst/>
              </a:prstGeom>
            </p:spPr>
          </p:pic>
        </mc:Fallback>
      </mc:AlternateContent>
    </p:spTree>
    <p:extLst>
      <p:ext uri="{BB962C8B-B14F-4D97-AF65-F5344CB8AC3E}">
        <p14:creationId xmlns:p14="http://schemas.microsoft.com/office/powerpoint/2010/main" val="259689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-anti</a:t>
            </a:r>
            <a:r>
              <a:rPr lang="zh-CN" altLang="en-US" dirty="0"/>
              <a:t>和</a:t>
            </a:r>
            <a:r>
              <a:rPr lang="en-US" altLang="zh-CN" dirty="0"/>
              <a:t>-ante</a:t>
            </a:r>
            <a:r>
              <a:rPr lang="zh-CN" altLang="en-US" dirty="0"/>
              <a:t>区别</a:t>
            </a:r>
            <a:endParaRPr lang="en-US" altLang="zh-CN" dirty="0"/>
          </a:p>
          <a:p>
            <a:endParaRPr lang="en-US" altLang="zh-CN" dirty="0"/>
          </a:p>
        </p:txBody>
      </p:sp>
    </p:spTree>
    <p:extLst>
      <p:ext uri="{BB962C8B-B14F-4D97-AF65-F5344CB8AC3E}">
        <p14:creationId xmlns:p14="http://schemas.microsoft.com/office/powerpoint/2010/main" val="300953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en-US" altLang="zh-CN" dirty="0" err="1"/>
              <a:t>ann</a:t>
            </a:r>
            <a:r>
              <a:rPr lang="en-US" altLang="zh-CN" dirty="0"/>
              <a:t>, -</a:t>
            </a:r>
            <a:r>
              <a:rPr lang="en-US" altLang="zh-CN" dirty="0" err="1"/>
              <a:t>enn</a:t>
            </a:r>
            <a:r>
              <a:rPr lang="en-US" altLang="zh-CN" dirty="0"/>
              <a:t>=year </a:t>
            </a:r>
            <a:r>
              <a:rPr lang="zh-CN" altLang="en-US" dirty="0"/>
              <a:t>年</a:t>
            </a:r>
          </a:p>
          <a:p>
            <a:r>
              <a:rPr lang="en-US" altLang="zh-CN" dirty="0"/>
              <a:t>annual</a:t>
            </a:r>
            <a:r>
              <a:rPr lang="zh-CN" altLang="en-US" dirty="0"/>
              <a:t> 年度的，每年的</a:t>
            </a:r>
            <a:endParaRPr lang="en-US" altLang="zh-CN" dirty="0"/>
          </a:p>
          <a:p>
            <a:r>
              <a:rPr lang="en-US" altLang="zh-CN" dirty="0"/>
              <a:t>anniversary</a:t>
            </a:r>
            <a:r>
              <a:rPr lang="zh-CN" altLang="en-US" dirty="0"/>
              <a:t> 纪念日</a:t>
            </a:r>
            <a:endParaRPr lang="en-US" altLang="zh-CN" dirty="0"/>
          </a:p>
          <a:p>
            <a:r>
              <a:rPr lang="en-US" altLang="zh-CN" dirty="0"/>
              <a:t>annuity</a:t>
            </a:r>
            <a:r>
              <a:rPr lang="zh-CN" altLang="en-US" dirty="0"/>
              <a:t> 养老金</a:t>
            </a:r>
            <a:endParaRPr lang="en-US" altLang="zh-CN" dirty="0"/>
          </a:p>
          <a:p>
            <a:r>
              <a:rPr lang="en-US" altLang="zh-CN" dirty="0"/>
              <a:t>perennial </a:t>
            </a:r>
            <a:r>
              <a:rPr lang="zh-CN" altLang="en-US" dirty="0"/>
              <a:t>常年的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997075"/>
            <a:ext cx="4318309" cy="215200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F94517E0-8390-4AE5-BA9E-54E9FF802B1A}"/>
                  </a:ext>
                </a:extLst>
              </p14:cNvPr>
              <p14:cNvContentPartPr/>
              <p14:nvPr/>
            </p14:nvContentPartPr>
            <p14:xfrm>
              <a:off x="946440" y="3200400"/>
              <a:ext cx="1486080" cy="298800"/>
            </p14:xfrm>
          </p:contentPart>
        </mc:Choice>
        <mc:Fallback xmlns="">
          <p:pic>
            <p:nvPicPr>
              <p:cNvPr id="5" name="墨迹 4">
                <a:extLst>
                  <a:ext uri="{FF2B5EF4-FFF2-40B4-BE49-F238E27FC236}">
                    <a16:creationId xmlns:a16="http://schemas.microsoft.com/office/drawing/2014/main" id="{F94517E0-8390-4AE5-BA9E-54E9FF802B1A}"/>
                  </a:ext>
                </a:extLst>
              </p:cNvPr>
              <p:cNvPicPr/>
              <p:nvPr/>
            </p:nvPicPr>
            <p:blipFill>
              <a:blip r:embed="rId4"/>
              <a:stretch>
                <a:fillRect/>
              </a:stretch>
            </p:blipFill>
            <p:spPr>
              <a:xfrm>
                <a:off x="930600" y="3137040"/>
                <a:ext cx="151740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958D12C6-9AE6-4AB0-8FF7-F0824ACA3E6B}"/>
                  </a:ext>
                </a:extLst>
              </p14:cNvPr>
              <p14:cNvContentPartPr/>
              <p14:nvPr/>
            </p14:nvContentPartPr>
            <p14:xfrm>
              <a:off x="527040" y="3625920"/>
              <a:ext cx="2019960" cy="209880"/>
            </p14:xfrm>
          </p:contentPart>
        </mc:Choice>
        <mc:Fallback xmlns="">
          <p:pic>
            <p:nvPicPr>
              <p:cNvPr id="6" name="墨迹 5">
                <a:extLst>
                  <a:ext uri="{FF2B5EF4-FFF2-40B4-BE49-F238E27FC236}">
                    <a16:creationId xmlns:a16="http://schemas.microsoft.com/office/drawing/2014/main" id="{958D12C6-9AE6-4AB0-8FF7-F0824ACA3E6B}"/>
                  </a:ext>
                </a:extLst>
              </p:cNvPr>
              <p:cNvPicPr/>
              <p:nvPr/>
            </p:nvPicPr>
            <p:blipFill>
              <a:blip r:embed="rId6"/>
              <a:stretch>
                <a:fillRect/>
              </a:stretch>
            </p:blipFill>
            <p:spPr>
              <a:xfrm>
                <a:off x="511200" y="3562560"/>
                <a:ext cx="2051280" cy="336600"/>
              </a:xfrm>
              <a:prstGeom prst="rect">
                <a:avLst/>
              </a:prstGeom>
            </p:spPr>
          </p:pic>
        </mc:Fallback>
      </mc:AlternateContent>
    </p:spTree>
    <p:extLst>
      <p:ext uri="{BB962C8B-B14F-4D97-AF65-F5344CB8AC3E}">
        <p14:creationId xmlns:p14="http://schemas.microsoft.com/office/powerpoint/2010/main" val="414794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lstStyle/>
          <a:p>
            <a:r>
              <a:rPr lang="en-US" altLang="zh-CN" dirty="0"/>
              <a:t>Up to the 1970s, histories of science tended to be (</a:t>
            </a:r>
            <a:r>
              <a:rPr lang="en-US" altLang="zh-CN" dirty="0" err="1"/>
              <a:t>i</a:t>
            </a:r>
            <a:r>
              <a:rPr lang="en-US" altLang="zh-CN" dirty="0"/>
              <a:t>)_____ not least in their focus on discoveries and theories that could be read as anticipating later scientific orthodoxies, rather than on those deemed (ii)_____ in their own periods. Historians of science are now routinely far more sensitive on such scores.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2198784"/>
              </p:ext>
            </p:extLst>
          </p:nvPr>
        </p:nvGraphicFramePr>
        <p:xfrm>
          <a:off x="822957" y="3717032"/>
          <a:ext cx="7543802" cy="1656184"/>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14046">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14046">
                <a:tc>
                  <a:txBody>
                    <a:bodyPr/>
                    <a:lstStyle/>
                    <a:p>
                      <a:r>
                        <a:rPr lang="en-US" altLang="zh-CN" dirty="0"/>
                        <a:t>A </a:t>
                      </a:r>
                      <a:r>
                        <a:rPr lang="zh-CN" altLang="zh-CN" sz="1800" kern="1200" dirty="0">
                          <a:solidFill>
                            <a:schemeClr val="dk1"/>
                          </a:solidFill>
                          <a:effectLst/>
                          <a:latin typeface="+mn-lt"/>
                          <a:ea typeface="+mn-ea"/>
                          <a:cs typeface="+mn-cs"/>
                        </a:rPr>
                        <a:t>anachronistic </a:t>
                      </a:r>
                      <a:endParaRPr lang="zh-CN" altLang="en-US" dirty="0"/>
                    </a:p>
                  </a:txBody>
                  <a:tcPr/>
                </a:tc>
                <a:tc>
                  <a:txBody>
                    <a:bodyPr/>
                    <a:lstStyle/>
                    <a:p>
                      <a:r>
                        <a:rPr lang="zh-CN" altLang="zh-CN" sz="1800" kern="1200" dirty="0">
                          <a:solidFill>
                            <a:schemeClr val="dk1"/>
                          </a:solidFill>
                          <a:effectLst/>
                          <a:latin typeface="+mn-lt"/>
                          <a:ea typeface="+mn-ea"/>
                          <a:cs typeface="+mn-cs"/>
                        </a:rPr>
                        <a:t>D major </a:t>
                      </a:r>
                      <a:endParaRPr lang="zh-CN" altLang="en-US" dirty="0"/>
                    </a:p>
                  </a:txBody>
                  <a:tcPr/>
                </a:tc>
                <a:extLst>
                  <a:ext uri="{0D108BD9-81ED-4DB2-BD59-A6C34878D82A}">
                    <a16:rowId xmlns:a16="http://schemas.microsoft.com/office/drawing/2014/main" val="10001"/>
                  </a:ext>
                </a:extLst>
              </a:tr>
              <a:tr h="414046">
                <a:tc>
                  <a:txBody>
                    <a:bodyPr/>
                    <a:lstStyle/>
                    <a:p>
                      <a:r>
                        <a:rPr lang="zh-CN" altLang="zh-CN" sz="1800" kern="1200" dirty="0">
                          <a:solidFill>
                            <a:schemeClr val="dk1"/>
                          </a:solidFill>
                          <a:effectLst/>
                          <a:latin typeface="+mn-lt"/>
                          <a:ea typeface="+mn-ea"/>
                          <a:cs typeface="+mn-cs"/>
                        </a:rPr>
                        <a:t>B</a:t>
                      </a:r>
                      <a:r>
                        <a:rPr lang="en-US" altLang="zh-CN" sz="1800" kern="1200" baseline="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convoluted </a:t>
                      </a:r>
                      <a:endParaRPr lang="zh-CN" altLang="en-US" dirty="0"/>
                    </a:p>
                  </a:txBody>
                  <a:tcPr/>
                </a:tc>
                <a:tc>
                  <a:txBody>
                    <a:bodyPr/>
                    <a:lstStyle/>
                    <a:p>
                      <a:r>
                        <a:rPr lang="zh-CN" altLang="zh-CN" sz="1800" kern="1200" dirty="0">
                          <a:solidFill>
                            <a:schemeClr val="dk1"/>
                          </a:solidFill>
                          <a:effectLst/>
                          <a:latin typeface="+mn-lt"/>
                          <a:ea typeface="+mn-ea"/>
                          <a:cs typeface="+mn-cs"/>
                        </a:rPr>
                        <a:t>E fallacious </a:t>
                      </a:r>
                      <a:endParaRPr lang="zh-CN" altLang="en-US" dirty="0"/>
                    </a:p>
                  </a:txBody>
                  <a:tcPr/>
                </a:tc>
                <a:extLst>
                  <a:ext uri="{0D108BD9-81ED-4DB2-BD59-A6C34878D82A}">
                    <a16:rowId xmlns:a16="http://schemas.microsoft.com/office/drawing/2014/main" val="10002"/>
                  </a:ext>
                </a:extLst>
              </a:tr>
              <a:tr h="414046">
                <a:tc>
                  <a:txBody>
                    <a:bodyPr/>
                    <a:lstStyle/>
                    <a:p>
                      <a:r>
                        <a:rPr lang="zh-CN" altLang="zh-CN" sz="1800" kern="1200" dirty="0">
                          <a:solidFill>
                            <a:schemeClr val="dk1"/>
                          </a:solidFill>
                          <a:effectLst/>
                          <a:latin typeface="+mn-lt"/>
                          <a:ea typeface="+mn-ea"/>
                          <a:cs typeface="+mn-cs"/>
                        </a:rPr>
                        <a:t>C undogmatic</a:t>
                      </a:r>
                      <a:endParaRPr lang="zh-CN" altLang="en-US" dirty="0"/>
                    </a:p>
                  </a:txBody>
                  <a:tcPr/>
                </a:tc>
                <a:tc>
                  <a:txBody>
                    <a:bodyPr/>
                    <a:lstStyle/>
                    <a:p>
                      <a:r>
                        <a:rPr lang="zh-CN" altLang="zh-CN" sz="1800" kern="1200" dirty="0">
                          <a:solidFill>
                            <a:schemeClr val="dk1"/>
                          </a:solidFill>
                          <a:effectLst/>
                          <a:latin typeface="+mn-lt"/>
                          <a:ea typeface="+mn-ea"/>
                          <a:cs typeface="+mn-cs"/>
                        </a:rPr>
                        <a:t>F inessential </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716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dirty="0"/>
              <a:t>串讲</a:t>
            </a:r>
            <a:r>
              <a:rPr kumimoji="1" lang="en-US" altLang="zh-CN" dirty="0"/>
              <a:t>PPT</a:t>
            </a:r>
            <a:r>
              <a:rPr kumimoji="1" lang="zh-CN" altLang="en-US" dirty="0"/>
              <a:t>下载，</a:t>
            </a:r>
            <a:r>
              <a:rPr kumimoji="1" lang="en-US" altLang="zh-CN" dirty="0"/>
              <a:t>GRE</a:t>
            </a:r>
            <a:r>
              <a:rPr kumimoji="1" lang="zh-CN" altLang="en-US" dirty="0"/>
              <a:t>资料下载</a:t>
            </a:r>
          </a:p>
        </p:txBody>
      </p:sp>
      <p:sp>
        <p:nvSpPr>
          <p:cNvPr id="3" name="内容占位符 2"/>
          <p:cNvSpPr>
            <a:spLocks noGrp="1"/>
          </p:cNvSpPr>
          <p:nvPr>
            <p:ph idx="1"/>
          </p:nvPr>
        </p:nvSpPr>
        <p:spPr/>
        <p:txBody>
          <a:bodyPr/>
          <a:lstStyle/>
          <a:p>
            <a:r>
              <a:rPr kumimoji="1" lang="zh-CN" altLang="en-US" dirty="0"/>
              <a:t>公众号：张巍老师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492896"/>
            <a:ext cx="3666604" cy="3666604"/>
          </a:xfrm>
          <a:prstGeom prst="rect">
            <a:avLst/>
          </a:prstGeom>
        </p:spPr>
      </p:pic>
    </p:spTree>
    <p:extLst>
      <p:ext uri="{BB962C8B-B14F-4D97-AF65-F5344CB8AC3E}">
        <p14:creationId xmlns:p14="http://schemas.microsoft.com/office/powerpoint/2010/main" val="184419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lstStyle/>
          <a:p>
            <a:r>
              <a:rPr lang="en-US" altLang="zh-CN" dirty="0"/>
              <a:t>Up to the 1970s, histories of science tended to be (</a:t>
            </a:r>
            <a:r>
              <a:rPr lang="en-US" altLang="zh-CN" dirty="0" err="1"/>
              <a:t>i</a:t>
            </a:r>
            <a:r>
              <a:rPr lang="en-US" altLang="zh-CN" dirty="0"/>
              <a:t>)_____ not least in their focus on discoveries and theories that could be read as anticipating later scientific orthodoxies, rather than on those deemed (ii)_____ in their own periods. Historians of science are now routinely far more sensitive on such scores. </a:t>
            </a:r>
            <a:endParaRPr lang="zh-CN" altLang="zh-CN" dirty="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21800253"/>
              </p:ext>
            </p:extLst>
          </p:nvPr>
        </p:nvGraphicFramePr>
        <p:xfrm>
          <a:off x="822957" y="3717032"/>
          <a:ext cx="7543802" cy="1656184"/>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14046">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14046">
                <a:tc>
                  <a:txBody>
                    <a:bodyPr/>
                    <a:lstStyle/>
                    <a:p>
                      <a:r>
                        <a:rPr lang="en-US" altLang="zh-CN" dirty="0"/>
                        <a:t>A </a:t>
                      </a:r>
                      <a:r>
                        <a:rPr lang="zh-CN" altLang="zh-CN" sz="1800" kern="1200" dirty="0">
                          <a:solidFill>
                            <a:schemeClr val="dk1"/>
                          </a:solidFill>
                          <a:effectLst/>
                          <a:latin typeface="+mn-lt"/>
                          <a:ea typeface="+mn-ea"/>
                          <a:cs typeface="+mn-cs"/>
                        </a:rPr>
                        <a:t>anachronistic</a:t>
                      </a:r>
                      <a:r>
                        <a:rPr lang="zh-CN" altLang="en-US" sz="1800" kern="1200" dirty="0">
                          <a:solidFill>
                            <a:schemeClr val="dk1"/>
                          </a:solidFill>
                          <a:effectLst/>
                          <a:latin typeface="+mn-lt"/>
                          <a:ea typeface="+mn-ea"/>
                          <a:cs typeface="+mn-cs"/>
                        </a:rPr>
                        <a:t>（超前的）</a:t>
                      </a:r>
                      <a:endParaRPr lang="zh-CN" altLang="en-US" dirty="0"/>
                    </a:p>
                  </a:txBody>
                  <a:tcPr/>
                </a:tc>
                <a:tc>
                  <a:txBody>
                    <a:bodyPr/>
                    <a:lstStyle/>
                    <a:p>
                      <a:r>
                        <a:rPr lang="zh-CN" altLang="zh-CN" sz="1800" kern="1200" dirty="0">
                          <a:solidFill>
                            <a:schemeClr val="dk1"/>
                          </a:solidFill>
                          <a:effectLst/>
                          <a:latin typeface="+mn-lt"/>
                          <a:ea typeface="+mn-ea"/>
                          <a:cs typeface="+mn-cs"/>
                        </a:rPr>
                        <a:t>D major</a:t>
                      </a:r>
                      <a:r>
                        <a:rPr lang="zh-CN" altLang="en-US" sz="1800" kern="1200" dirty="0">
                          <a:solidFill>
                            <a:schemeClr val="dk1"/>
                          </a:solidFill>
                          <a:effectLst/>
                          <a:latin typeface="+mn-lt"/>
                          <a:ea typeface="+mn-ea"/>
                          <a:cs typeface="+mn-cs"/>
                        </a:rPr>
                        <a:t>（重大的，主要的）</a:t>
                      </a:r>
                      <a:endParaRPr lang="zh-CN" altLang="en-US" dirty="0"/>
                    </a:p>
                  </a:txBody>
                  <a:tcPr/>
                </a:tc>
                <a:extLst>
                  <a:ext uri="{0D108BD9-81ED-4DB2-BD59-A6C34878D82A}">
                    <a16:rowId xmlns:a16="http://schemas.microsoft.com/office/drawing/2014/main" val="10001"/>
                  </a:ext>
                </a:extLst>
              </a:tr>
              <a:tr h="414046">
                <a:tc>
                  <a:txBody>
                    <a:bodyPr/>
                    <a:lstStyle/>
                    <a:p>
                      <a:r>
                        <a:rPr lang="zh-CN" altLang="zh-CN" sz="1800" kern="1200" dirty="0">
                          <a:solidFill>
                            <a:schemeClr val="dk1"/>
                          </a:solidFill>
                          <a:effectLst/>
                          <a:latin typeface="+mn-lt"/>
                          <a:ea typeface="+mn-ea"/>
                          <a:cs typeface="+mn-cs"/>
                        </a:rPr>
                        <a:t>B</a:t>
                      </a:r>
                      <a:r>
                        <a:rPr lang="en-US" altLang="zh-CN" sz="1800" kern="1200" baseline="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convoluted</a:t>
                      </a:r>
                      <a:r>
                        <a:rPr lang="zh-CN" altLang="en-US" sz="1800" kern="1200" dirty="0">
                          <a:solidFill>
                            <a:schemeClr val="dk1"/>
                          </a:solidFill>
                          <a:effectLst/>
                          <a:latin typeface="+mn-lt"/>
                          <a:ea typeface="+mn-ea"/>
                          <a:cs typeface="+mn-cs"/>
                        </a:rPr>
                        <a:t>（复杂的）</a:t>
                      </a:r>
                      <a:endParaRPr lang="zh-CN" altLang="en-US" dirty="0"/>
                    </a:p>
                  </a:txBody>
                  <a:tcPr/>
                </a:tc>
                <a:tc>
                  <a:txBody>
                    <a:bodyPr/>
                    <a:lstStyle/>
                    <a:p>
                      <a:r>
                        <a:rPr lang="zh-CN" altLang="zh-CN" sz="1800" kern="1200" dirty="0">
                          <a:solidFill>
                            <a:schemeClr val="dk1"/>
                          </a:solidFill>
                          <a:effectLst/>
                          <a:latin typeface="+mn-lt"/>
                          <a:ea typeface="+mn-ea"/>
                          <a:cs typeface="+mn-cs"/>
                        </a:rPr>
                        <a:t>E fallacious</a:t>
                      </a:r>
                      <a:r>
                        <a:rPr lang="zh-CN" altLang="en-US" sz="1800" kern="1200" dirty="0">
                          <a:solidFill>
                            <a:schemeClr val="dk1"/>
                          </a:solidFill>
                          <a:effectLst/>
                          <a:latin typeface="+mn-lt"/>
                          <a:ea typeface="+mn-ea"/>
                          <a:cs typeface="+mn-cs"/>
                        </a:rPr>
                        <a:t>（有错误的）</a:t>
                      </a:r>
                      <a:endParaRPr lang="zh-CN" altLang="en-US" dirty="0"/>
                    </a:p>
                  </a:txBody>
                  <a:tcPr/>
                </a:tc>
                <a:extLst>
                  <a:ext uri="{0D108BD9-81ED-4DB2-BD59-A6C34878D82A}">
                    <a16:rowId xmlns:a16="http://schemas.microsoft.com/office/drawing/2014/main" val="10002"/>
                  </a:ext>
                </a:extLst>
              </a:tr>
              <a:tr h="414046">
                <a:tc>
                  <a:txBody>
                    <a:bodyPr/>
                    <a:lstStyle/>
                    <a:p>
                      <a:r>
                        <a:rPr lang="zh-CN" altLang="zh-CN" sz="1800" kern="1200" dirty="0">
                          <a:solidFill>
                            <a:schemeClr val="dk1"/>
                          </a:solidFill>
                          <a:effectLst/>
                          <a:latin typeface="+mn-lt"/>
                          <a:ea typeface="+mn-ea"/>
                          <a:cs typeface="+mn-cs"/>
                        </a:rPr>
                        <a:t>C undogmatic</a:t>
                      </a:r>
                      <a:r>
                        <a:rPr lang="zh-CN" altLang="en-US" sz="1800" kern="1200" dirty="0">
                          <a:solidFill>
                            <a:schemeClr val="dk1"/>
                          </a:solidFill>
                          <a:effectLst/>
                          <a:latin typeface="+mn-lt"/>
                          <a:ea typeface="+mn-ea"/>
                          <a:cs typeface="+mn-cs"/>
                        </a:rPr>
                        <a:t>（非教条的）</a:t>
                      </a:r>
                      <a:endParaRPr lang="zh-CN" altLang="en-US" dirty="0"/>
                    </a:p>
                  </a:txBody>
                  <a:tcPr/>
                </a:tc>
                <a:tc>
                  <a:txBody>
                    <a:bodyPr/>
                    <a:lstStyle/>
                    <a:p>
                      <a:r>
                        <a:rPr lang="zh-CN" altLang="zh-CN" sz="1800" kern="1200" dirty="0">
                          <a:solidFill>
                            <a:schemeClr val="dk1"/>
                          </a:solidFill>
                          <a:effectLst/>
                          <a:latin typeface="+mn-lt"/>
                          <a:ea typeface="+mn-ea"/>
                          <a:cs typeface="+mn-cs"/>
                        </a:rPr>
                        <a:t>F inessential</a:t>
                      </a:r>
                      <a:r>
                        <a:rPr lang="zh-CN" altLang="en-US" sz="1800" kern="1200" dirty="0">
                          <a:solidFill>
                            <a:schemeClr val="dk1"/>
                          </a:solidFill>
                          <a:effectLst/>
                          <a:latin typeface="+mn-lt"/>
                          <a:ea typeface="+mn-ea"/>
                          <a:cs typeface="+mn-cs"/>
                        </a:rPr>
                        <a:t>（不重要的）</a:t>
                      </a:r>
                      <a:endParaRPr lang="zh-CN" altLang="en-US" dirty="0"/>
                    </a:p>
                  </a:txBody>
                  <a:tcPr/>
                </a:tc>
                <a:extLst>
                  <a:ext uri="{0D108BD9-81ED-4DB2-BD59-A6C34878D82A}">
                    <a16:rowId xmlns:a16="http://schemas.microsoft.com/office/drawing/2014/main" val="10003"/>
                  </a:ext>
                </a:extLst>
              </a:tr>
            </a:tbl>
          </a:graphicData>
        </a:graphic>
      </p:graphicFrame>
      <p:sp>
        <p:nvSpPr>
          <p:cNvPr id="5" name="文本框 4"/>
          <p:cNvSpPr txBox="1"/>
          <p:nvPr/>
        </p:nvSpPr>
        <p:spPr>
          <a:xfrm>
            <a:off x="2987824" y="5869094"/>
            <a:ext cx="2808312" cy="369332"/>
          </a:xfrm>
          <a:prstGeom prst="rect">
            <a:avLst/>
          </a:prstGeom>
          <a:noFill/>
        </p:spPr>
        <p:txBody>
          <a:bodyPr wrap="square" rtlCol="0">
            <a:spAutoFit/>
          </a:bodyPr>
          <a:lstStyle/>
          <a:p>
            <a:r>
              <a:rPr kumimoji="1" lang="zh-CN" altLang="en-US" dirty="0"/>
              <a:t>答案：</a:t>
            </a:r>
            <a:r>
              <a:rPr kumimoji="1" lang="en-US" altLang="zh-CN" dirty="0"/>
              <a:t>AD</a:t>
            </a:r>
            <a:endParaRPr kumimoji="1" lang="zh-CN" altLang="en-US" dirty="0"/>
          </a:p>
        </p:txBody>
      </p:sp>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864796ED-0FCC-4D75-9DB0-139F22FC0F62}"/>
                  </a:ext>
                </a:extLst>
              </p14:cNvPr>
              <p14:cNvContentPartPr/>
              <p14:nvPr/>
            </p14:nvContentPartPr>
            <p14:xfrm>
              <a:off x="990720" y="4222800"/>
              <a:ext cx="2343600" cy="292320"/>
            </p14:xfrm>
          </p:contentPart>
        </mc:Choice>
        <mc:Fallback xmlns="">
          <p:pic>
            <p:nvPicPr>
              <p:cNvPr id="6" name="墨迹 5">
                <a:extLst>
                  <a:ext uri="{FF2B5EF4-FFF2-40B4-BE49-F238E27FC236}">
                    <a16:creationId xmlns:a16="http://schemas.microsoft.com/office/drawing/2014/main" id="{864796ED-0FCC-4D75-9DB0-139F22FC0F62}"/>
                  </a:ext>
                </a:extLst>
              </p:cNvPr>
              <p:cNvPicPr/>
              <p:nvPr/>
            </p:nvPicPr>
            <p:blipFill>
              <a:blip r:embed="rId3"/>
              <a:stretch>
                <a:fillRect/>
              </a:stretch>
            </p:blipFill>
            <p:spPr>
              <a:xfrm>
                <a:off x="974880" y="4159440"/>
                <a:ext cx="23749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墨迹 6">
                <a:extLst>
                  <a:ext uri="{FF2B5EF4-FFF2-40B4-BE49-F238E27FC236}">
                    <a16:creationId xmlns:a16="http://schemas.microsoft.com/office/drawing/2014/main" id="{41E76A5D-22BA-4F40-9613-F193968B44CB}"/>
                  </a:ext>
                </a:extLst>
              </p14:cNvPr>
              <p14:cNvContentPartPr/>
              <p14:nvPr/>
            </p14:nvContentPartPr>
            <p14:xfrm>
              <a:off x="88920" y="4533840"/>
              <a:ext cx="3181680" cy="330480"/>
            </p14:xfrm>
          </p:contentPart>
        </mc:Choice>
        <mc:Fallback xmlns="">
          <p:pic>
            <p:nvPicPr>
              <p:cNvPr id="7" name="墨迹 6">
                <a:extLst>
                  <a:ext uri="{FF2B5EF4-FFF2-40B4-BE49-F238E27FC236}">
                    <a16:creationId xmlns:a16="http://schemas.microsoft.com/office/drawing/2014/main" id="{41E76A5D-22BA-4F40-9613-F193968B44CB}"/>
                  </a:ext>
                </a:extLst>
              </p:cNvPr>
              <p:cNvPicPr/>
              <p:nvPr/>
            </p:nvPicPr>
            <p:blipFill>
              <a:blip r:embed="rId5"/>
              <a:stretch>
                <a:fillRect/>
              </a:stretch>
            </p:blipFill>
            <p:spPr>
              <a:xfrm>
                <a:off x="73080" y="4470480"/>
                <a:ext cx="321300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a:extLst>
                  <a:ext uri="{FF2B5EF4-FFF2-40B4-BE49-F238E27FC236}">
                    <a16:creationId xmlns:a16="http://schemas.microsoft.com/office/drawing/2014/main" id="{369531E6-91BB-4106-AFE5-D92098BD21CA}"/>
                  </a:ext>
                </a:extLst>
              </p14:cNvPr>
              <p14:cNvContentPartPr/>
              <p14:nvPr/>
            </p14:nvContentPartPr>
            <p14:xfrm>
              <a:off x="2610000" y="4718160"/>
              <a:ext cx="360" cy="360"/>
            </p14:xfrm>
          </p:contentPart>
        </mc:Choice>
        <mc:Fallback xmlns="">
          <p:pic>
            <p:nvPicPr>
              <p:cNvPr id="8" name="墨迹 7">
                <a:extLst>
                  <a:ext uri="{FF2B5EF4-FFF2-40B4-BE49-F238E27FC236}">
                    <a16:creationId xmlns:a16="http://schemas.microsoft.com/office/drawing/2014/main" id="{369531E6-91BB-4106-AFE5-D92098BD21CA}"/>
                  </a:ext>
                </a:extLst>
              </p:cNvPr>
              <p:cNvPicPr/>
              <p:nvPr/>
            </p:nvPicPr>
            <p:blipFill>
              <a:blip r:embed="rId7"/>
              <a:stretch>
                <a:fillRect/>
              </a:stretch>
            </p:blipFill>
            <p:spPr>
              <a:xfrm>
                <a:off x="2594160" y="465480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a:extLst>
                  <a:ext uri="{FF2B5EF4-FFF2-40B4-BE49-F238E27FC236}">
                    <a16:creationId xmlns:a16="http://schemas.microsoft.com/office/drawing/2014/main" id="{1C18AA15-DE0D-4A59-9FEC-87B675663808}"/>
                  </a:ext>
                </a:extLst>
              </p14:cNvPr>
              <p14:cNvContentPartPr/>
              <p14:nvPr/>
            </p14:nvContentPartPr>
            <p14:xfrm>
              <a:off x="4908600" y="4584600"/>
              <a:ext cx="2102400" cy="172080"/>
            </p14:xfrm>
          </p:contentPart>
        </mc:Choice>
        <mc:Fallback xmlns="">
          <p:pic>
            <p:nvPicPr>
              <p:cNvPr id="9" name="墨迹 8">
                <a:extLst>
                  <a:ext uri="{FF2B5EF4-FFF2-40B4-BE49-F238E27FC236}">
                    <a16:creationId xmlns:a16="http://schemas.microsoft.com/office/drawing/2014/main" id="{1C18AA15-DE0D-4A59-9FEC-87B675663808}"/>
                  </a:ext>
                </a:extLst>
              </p:cNvPr>
              <p:cNvPicPr/>
              <p:nvPr/>
            </p:nvPicPr>
            <p:blipFill>
              <a:blip r:embed="rId9"/>
              <a:stretch>
                <a:fillRect/>
              </a:stretch>
            </p:blipFill>
            <p:spPr>
              <a:xfrm>
                <a:off x="4892760" y="4521240"/>
                <a:ext cx="2133720" cy="298800"/>
              </a:xfrm>
              <a:prstGeom prst="rect">
                <a:avLst/>
              </a:prstGeom>
            </p:spPr>
          </p:pic>
        </mc:Fallback>
      </mc:AlternateContent>
    </p:spTree>
    <p:extLst>
      <p:ext uri="{BB962C8B-B14F-4D97-AF65-F5344CB8AC3E}">
        <p14:creationId xmlns:p14="http://schemas.microsoft.com/office/powerpoint/2010/main" val="92696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augment</a:t>
            </a:r>
          </a:p>
          <a:p>
            <a:r>
              <a:rPr lang="zh-CN" altLang="en-US" dirty="0"/>
              <a:t>韦氏释义</a:t>
            </a:r>
            <a:r>
              <a:rPr lang="en-US" altLang="zh-CN" dirty="0"/>
              <a:t>:</a:t>
            </a:r>
          </a:p>
          <a:p>
            <a:r>
              <a:rPr lang="en-US" altLang="zh-CN" dirty="0"/>
              <a:t>(1) to increase the size or amount of (something)</a:t>
            </a:r>
          </a:p>
          <a:p>
            <a:r>
              <a:rPr lang="en-US" altLang="zh-CN" dirty="0"/>
              <a:t>(2) to add something to (something) in order to improve or complete it</a:t>
            </a:r>
          </a:p>
          <a:p>
            <a:endParaRPr lang="en-US" altLang="zh-CN" dirty="0"/>
          </a:p>
          <a:p>
            <a:r>
              <a:rPr lang="en-US" altLang="zh-CN" dirty="0"/>
              <a:t>argument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A268FA32-C5C2-4B64-BF01-FBD0A108521B}"/>
                  </a:ext>
                </a:extLst>
              </p14:cNvPr>
              <p14:cNvContentPartPr/>
              <p14:nvPr/>
            </p14:nvContentPartPr>
            <p14:xfrm>
              <a:off x="381240" y="463680"/>
              <a:ext cx="1454400" cy="851040"/>
            </p14:xfrm>
          </p:contentPart>
        </mc:Choice>
        <mc:Fallback xmlns="">
          <p:pic>
            <p:nvPicPr>
              <p:cNvPr id="4" name="墨迹 3">
                <a:extLst>
                  <a:ext uri="{FF2B5EF4-FFF2-40B4-BE49-F238E27FC236}">
                    <a16:creationId xmlns:a16="http://schemas.microsoft.com/office/drawing/2014/main" id="{A268FA32-C5C2-4B64-BF01-FBD0A108521B}"/>
                  </a:ext>
                </a:extLst>
              </p:cNvPr>
              <p:cNvPicPr/>
              <p:nvPr/>
            </p:nvPicPr>
            <p:blipFill>
              <a:blip r:embed="rId3"/>
              <a:stretch>
                <a:fillRect/>
              </a:stretch>
            </p:blipFill>
            <p:spPr>
              <a:xfrm>
                <a:off x="365400" y="400320"/>
                <a:ext cx="1485720" cy="97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4532E909-B955-475C-89CC-25FF8F99ED42}"/>
                  </a:ext>
                </a:extLst>
              </p14:cNvPr>
              <p14:cNvContentPartPr/>
              <p14:nvPr/>
            </p14:nvContentPartPr>
            <p14:xfrm>
              <a:off x="920880" y="933480"/>
              <a:ext cx="159120" cy="775080"/>
            </p14:xfrm>
          </p:contentPart>
        </mc:Choice>
        <mc:Fallback xmlns="">
          <p:pic>
            <p:nvPicPr>
              <p:cNvPr id="5" name="墨迹 4">
                <a:extLst>
                  <a:ext uri="{FF2B5EF4-FFF2-40B4-BE49-F238E27FC236}">
                    <a16:creationId xmlns:a16="http://schemas.microsoft.com/office/drawing/2014/main" id="{4532E909-B955-475C-89CC-25FF8F99ED42}"/>
                  </a:ext>
                </a:extLst>
              </p:cNvPr>
              <p:cNvPicPr/>
              <p:nvPr/>
            </p:nvPicPr>
            <p:blipFill>
              <a:blip r:embed="rId5"/>
              <a:stretch>
                <a:fillRect/>
              </a:stretch>
            </p:blipFill>
            <p:spPr>
              <a:xfrm>
                <a:off x="905040" y="870120"/>
                <a:ext cx="190440" cy="901800"/>
              </a:xfrm>
              <a:prstGeom prst="rect">
                <a:avLst/>
              </a:prstGeom>
            </p:spPr>
          </p:pic>
        </mc:Fallback>
      </mc:AlternateContent>
    </p:spTree>
    <p:extLst>
      <p:ext uri="{BB962C8B-B14F-4D97-AF65-F5344CB8AC3E}">
        <p14:creationId xmlns:p14="http://schemas.microsoft.com/office/powerpoint/2010/main" val="4004155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banal</a:t>
            </a:r>
          </a:p>
          <a:p>
            <a:r>
              <a:rPr lang="zh-CN" altLang="en-US" dirty="0"/>
              <a:t>韦氏释义</a:t>
            </a:r>
            <a:r>
              <a:rPr lang="en-US" altLang="zh-CN" dirty="0"/>
              <a:t>: boring or ordinary: not interesting</a:t>
            </a:r>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21E838B-C29E-47CC-BC49-DA57E1B67023}"/>
                  </a:ext>
                </a:extLst>
              </p14:cNvPr>
              <p14:cNvContentPartPr/>
              <p14:nvPr/>
            </p14:nvContentPartPr>
            <p14:xfrm>
              <a:off x="152640" y="577800"/>
              <a:ext cx="787680" cy="1124280"/>
            </p14:xfrm>
          </p:contentPart>
        </mc:Choice>
        <mc:Fallback xmlns="">
          <p:pic>
            <p:nvPicPr>
              <p:cNvPr id="4" name="墨迹 3">
                <a:extLst>
                  <a:ext uri="{FF2B5EF4-FFF2-40B4-BE49-F238E27FC236}">
                    <a16:creationId xmlns:a16="http://schemas.microsoft.com/office/drawing/2014/main" id="{C21E838B-C29E-47CC-BC49-DA57E1B67023}"/>
                  </a:ext>
                </a:extLst>
              </p:cNvPr>
              <p:cNvPicPr/>
              <p:nvPr/>
            </p:nvPicPr>
            <p:blipFill>
              <a:blip r:embed="rId3"/>
              <a:stretch>
                <a:fillRect/>
              </a:stretch>
            </p:blipFill>
            <p:spPr>
              <a:xfrm>
                <a:off x="136800" y="514440"/>
                <a:ext cx="819000" cy="1251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3AFD47B6-3958-46D0-AD57-3816C77C841A}"/>
                  </a:ext>
                </a:extLst>
              </p14:cNvPr>
              <p14:cNvContentPartPr/>
              <p14:nvPr/>
            </p14:nvContentPartPr>
            <p14:xfrm>
              <a:off x="559080" y="609480"/>
              <a:ext cx="120960" cy="360"/>
            </p14:xfrm>
          </p:contentPart>
        </mc:Choice>
        <mc:Fallback xmlns="">
          <p:pic>
            <p:nvPicPr>
              <p:cNvPr id="5" name="墨迹 4">
                <a:extLst>
                  <a:ext uri="{FF2B5EF4-FFF2-40B4-BE49-F238E27FC236}">
                    <a16:creationId xmlns:a16="http://schemas.microsoft.com/office/drawing/2014/main" id="{3AFD47B6-3958-46D0-AD57-3816C77C841A}"/>
                  </a:ext>
                </a:extLst>
              </p:cNvPr>
              <p:cNvPicPr/>
              <p:nvPr/>
            </p:nvPicPr>
            <p:blipFill>
              <a:blip r:embed="rId5"/>
              <a:stretch>
                <a:fillRect/>
              </a:stretch>
            </p:blipFill>
            <p:spPr>
              <a:xfrm>
                <a:off x="543240" y="546120"/>
                <a:ext cx="152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45FB3E44-B770-4CDB-8B4A-954E09492454}"/>
                  </a:ext>
                </a:extLst>
              </p14:cNvPr>
              <p14:cNvContentPartPr/>
              <p14:nvPr/>
            </p14:nvContentPartPr>
            <p14:xfrm>
              <a:off x="685800" y="622440"/>
              <a:ext cx="438480" cy="38160"/>
            </p14:xfrm>
          </p:contentPart>
        </mc:Choice>
        <mc:Fallback xmlns="">
          <p:pic>
            <p:nvPicPr>
              <p:cNvPr id="6" name="墨迹 5">
                <a:extLst>
                  <a:ext uri="{FF2B5EF4-FFF2-40B4-BE49-F238E27FC236}">
                    <a16:creationId xmlns:a16="http://schemas.microsoft.com/office/drawing/2014/main" id="{45FB3E44-B770-4CDB-8B4A-954E09492454}"/>
                  </a:ext>
                </a:extLst>
              </p:cNvPr>
              <p:cNvPicPr/>
              <p:nvPr/>
            </p:nvPicPr>
            <p:blipFill>
              <a:blip r:embed="rId7"/>
              <a:stretch>
                <a:fillRect/>
              </a:stretch>
            </p:blipFill>
            <p:spPr>
              <a:xfrm>
                <a:off x="669960" y="559080"/>
                <a:ext cx="469800" cy="164880"/>
              </a:xfrm>
              <a:prstGeom prst="rect">
                <a:avLst/>
              </a:prstGeom>
            </p:spPr>
          </p:pic>
        </mc:Fallback>
      </mc:AlternateContent>
    </p:spTree>
    <p:extLst>
      <p:ext uri="{BB962C8B-B14F-4D97-AF65-F5344CB8AC3E}">
        <p14:creationId xmlns:p14="http://schemas.microsoft.com/office/powerpoint/2010/main" val="321009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陈腐，非原创</a:t>
            </a:r>
          </a:p>
        </p:txBody>
      </p:sp>
      <p:sp>
        <p:nvSpPr>
          <p:cNvPr id="3" name="内容占位符 2"/>
          <p:cNvSpPr>
            <a:spLocks noGrp="1"/>
          </p:cNvSpPr>
          <p:nvPr>
            <p:ph idx="1"/>
          </p:nvPr>
        </p:nvSpPr>
        <p:spPr>
          <a:xfrm>
            <a:off x="822959" y="1845734"/>
            <a:ext cx="7543801" cy="4031538"/>
          </a:xfrm>
        </p:spPr>
        <p:txBody>
          <a:bodyPr>
            <a:normAutofit fontScale="85000" lnSpcReduction="20000"/>
          </a:bodyPr>
          <a:lstStyle/>
          <a:p>
            <a:r>
              <a:rPr lang="en-US" altLang="zh-CN" dirty="0"/>
              <a:t>banal</a:t>
            </a:r>
          </a:p>
          <a:p>
            <a:r>
              <a:rPr lang="en-US" altLang="zh-CN" dirty="0"/>
              <a:t>cliché</a:t>
            </a:r>
          </a:p>
          <a:p>
            <a:r>
              <a:rPr lang="en-US" altLang="zh-CN" dirty="0"/>
              <a:t>insipid</a:t>
            </a:r>
          </a:p>
          <a:p>
            <a:r>
              <a:rPr lang="en-US" altLang="zh-CN" dirty="0"/>
              <a:t>trite</a:t>
            </a:r>
          </a:p>
          <a:p>
            <a:r>
              <a:rPr lang="en-US" altLang="zh-CN" dirty="0"/>
              <a:t>hackneyed</a:t>
            </a:r>
          </a:p>
          <a:p>
            <a:r>
              <a:rPr lang="en-US" altLang="zh-CN" dirty="0"/>
              <a:t>platitude</a:t>
            </a:r>
          </a:p>
          <a:p>
            <a:r>
              <a:rPr lang="en-US" altLang="zh-CN" dirty="0"/>
              <a:t>bromide</a:t>
            </a:r>
          </a:p>
          <a:p>
            <a:r>
              <a:rPr lang="en-US" altLang="zh-CN" dirty="0"/>
              <a:t>humdrum</a:t>
            </a:r>
          </a:p>
          <a:p>
            <a:r>
              <a:rPr lang="en-US" altLang="zh-CN" dirty="0"/>
              <a:t>pedestrian</a:t>
            </a:r>
          </a:p>
          <a:p>
            <a:r>
              <a:rPr lang="en-US" altLang="zh-CN" dirty="0"/>
              <a:t>stereotyped</a:t>
            </a:r>
          </a:p>
          <a:p>
            <a:r>
              <a:rPr lang="en-US" altLang="zh-CN" dirty="0"/>
              <a:t>vapid</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97967029-2C5E-4749-B403-10043867F44B}"/>
                  </a:ext>
                </a:extLst>
              </p14:cNvPr>
              <p14:cNvContentPartPr/>
              <p14:nvPr/>
            </p14:nvContentPartPr>
            <p14:xfrm>
              <a:off x="2654280" y="527040"/>
              <a:ext cx="4026240" cy="641880"/>
            </p14:xfrm>
          </p:contentPart>
        </mc:Choice>
        <mc:Fallback xmlns="">
          <p:pic>
            <p:nvPicPr>
              <p:cNvPr id="4" name="墨迹 3">
                <a:extLst>
                  <a:ext uri="{FF2B5EF4-FFF2-40B4-BE49-F238E27FC236}">
                    <a16:creationId xmlns:a16="http://schemas.microsoft.com/office/drawing/2014/main" id="{97967029-2C5E-4749-B403-10043867F44B}"/>
                  </a:ext>
                </a:extLst>
              </p:cNvPr>
              <p:cNvPicPr/>
              <p:nvPr/>
            </p:nvPicPr>
            <p:blipFill>
              <a:blip r:embed="rId3"/>
              <a:stretch>
                <a:fillRect/>
              </a:stretch>
            </p:blipFill>
            <p:spPr>
              <a:xfrm>
                <a:off x="2638440" y="463680"/>
                <a:ext cx="405756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F4B6C557-A114-4FEF-B295-0F9B5A6788D0}"/>
                  </a:ext>
                </a:extLst>
              </p14:cNvPr>
              <p14:cNvContentPartPr/>
              <p14:nvPr/>
            </p14:nvContentPartPr>
            <p14:xfrm>
              <a:off x="3003840" y="457200"/>
              <a:ext cx="3111840" cy="794160"/>
            </p14:xfrm>
          </p:contentPart>
        </mc:Choice>
        <mc:Fallback xmlns="">
          <p:pic>
            <p:nvPicPr>
              <p:cNvPr id="5" name="墨迹 4">
                <a:extLst>
                  <a:ext uri="{FF2B5EF4-FFF2-40B4-BE49-F238E27FC236}">
                    <a16:creationId xmlns:a16="http://schemas.microsoft.com/office/drawing/2014/main" id="{F4B6C557-A114-4FEF-B295-0F9B5A6788D0}"/>
                  </a:ext>
                </a:extLst>
              </p:cNvPr>
              <p:cNvPicPr/>
              <p:nvPr/>
            </p:nvPicPr>
            <p:blipFill>
              <a:blip r:embed="rId5"/>
              <a:stretch>
                <a:fillRect/>
              </a:stretch>
            </p:blipFill>
            <p:spPr>
              <a:xfrm>
                <a:off x="2988000" y="393840"/>
                <a:ext cx="3143160" cy="920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7508211A-D369-43FE-BE75-6784AB4A10B4}"/>
                  </a:ext>
                </a:extLst>
              </p14:cNvPr>
              <p14:cNvContentPartPr/>
              <p14:nvPr/>
            </p14:nvContentPartPr>
            <p14:xfrm>
              <a:off x="889200" y="2673360"/>
              <a:ext cx="648000" cy="19440"/>
            </p14:xfrm>
          </p:contentPart>
        </mc:Choice>
        <mc:Fallback xmlns="">
          <p:pic>
            <p:nvPicPr>
              <p:cNvPr id="6" name="墨迹 5">
                <a:extLst>
                  <a:ext uri="{FF2B5EF4-FFF2-40B4-BE49-F238E27FC236}">
                    <a16:creationId xmlns:a16="http://schemas.microsoft.com/office/drawing/2014/main" id="{7508211A-D369-43FE-BE75-6784AB4A10B4}"/>
                  </a:ext>
                </a:extLst>
              </p:cNvPr>
              <p:cNvPicPr/>
              <p:nvPr/>
            </p:nvPicPr>
            <p:blipFill>
              <a:blip r:embed="rId7"/>
              <a:stretch>
                <a:fillRect/>
              </a:stretch>
            </p:blipFill>
            <p:spPr>
              <a:xfrm>
                <a:off x="873360" y="2610000"/>
                <a:ext cx="6793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7FCAAADE-4FEC-4C2F-82AA-CB41D771C8B2}"/>
                  </a:ext>
                </a:extLst>
              </p14:cNvPr>
              <p14:cNvContentPartPr/>
              <p14:nvPr/>
            </p14:nvContentPartPr>
            <p14:xfrm>
              <a:off x="901800" y="3022560"/>
              <a:ext cx="438480" cy="360"/>
            </p14:xfrm>
          </p:contentPart>
        </mc:Choice>
        <mc:Fallback xmlns="">
          <p:pic>
            <p:nvPicPr>
              <p:cNvPr id="7" name="墨迹 6">
                <a:extLst>
                  <a:ext uri="{FF2B5EF4-FFF2-40B4-BE49-F238E27FC236}">
                    <a16:creationId xmlns:a16="http://schemas.microsoft.com/office/drawing/2014/main" id="{7FCAAADE-4FEC-4C2F-82AA-CB41D771C8B2}"/>
                  </a:ext>
                </a:extLst>
              </p:cNvPr>
              <p:cNvPicPr/>
              <p:nvPr/>
            </p:nvPicPr>
            <p:blipFill>
              <a:blip r:embed="rId9"/>
              <a:stretch>
                <a:fillRect/>
              </a:stretch>
            </p:blipFill>
            <p:spPr>
              <a:xfrm>
                <a:off x="885960" y="2959200"/>
                <a:ext cx="4698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D6073661-3C74-4EEF-BCEB-AF904BF5675C}"/>
                  </a:ext>
                </a:extLst>
              </p14:cNvPr>
              <p14:cNvContentPartPr/>
              <p14:nvPr/>
            </p14:nvContentPartPr>
            <p14:xfrm>
              <a:off x="914400" y="3340080"/>
              <a:ext cx="1029240" cy="76680"/>
            </p14:xfrm>
          </p:contentPart>
        </mc:Choice>
        <mc:Fallback xmlns="">
          <p:pic>
            <p:nvPicPr>
              <p:cNvPr id="8" name="墨迹 7">
                <a:extLst>
                  <a:ext uri="{FF2B5EF4-FFF2-40B4-BE49-F238E27FC236}">
                    <a16:creationId xmlns:a16="http://schemas.microsoft.com/office/drawing/2014/main" id="{D6073661-3C74-4EEF-BCEB-AF904BF5675C}"/>
                  </a:ext>
                </a:extLst>
              </p:cNvPr>
              <p:cNvPicPr/>
              <p:nvPr/>
            </p:nvPicPr>
            <p:blipFill>
              <a:blip r:embed="rId11"/>
              <a:stretch>
                <a:fillRect/>
              </a:stretch>
            </p:blipFill>
            <p:spPr>
              <a:xfrm>
                <a:off x="898560" y="3276720"/>
                <a:ext cx="10605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65746B2C-F43C-4B78-A95D-27306B5347A6}"/>
                  </a:ext>
                </a:extLst>
              </p14:cNvPr>
              <p14:cNvContentPartPr/>
              <p14:nvPr/>
            </p14:nvContentPartPr>
            <p14:xfrm>
              <a:off x="895320" y="3740040"/>
              <a:ext cx="794160" cy="13320"/>
            </p14:xfrm>
          </p:contentPart>
        </mc:Choice>
        <mc:Fallback xmlns="">
          <p:pic>
            <p:nvPicPr>
              <p:cNvPr id="9" name="墨迹 8">
                <a:extLst>
                  <a:ext uri="{FF2B5EF4-FFF2-40B4-BE49-F238E27FC236}">
                    <a16:creationId xmlns:a16="http://schemas.microsoft.com/office/drawing/2014/main" id="{65746B2C-F43C-4B78-A95D-27306B5347A6}"/>
                  </a:ext>
                </a:extLst>
              </p:cNvPr>
              <p:cNvPicPr/>
              <p:nvPr/>
            </p:nvPicPr>
            <p:blipFill>
              <a:blip r:embed="rId13"/>
              <a:stretch>
                <a:fillRect/>
              </a:stretch>
            </p:blipFill>
            <p:spPr>
              <a:xfrm>
                <a:off x="879480" y="3676680"/>
                <a:ext cx="8254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5E26CE57-5B95-4945-8A83-6123BF7B1DE9}"/>
                  </a:ext>
                </a:extLst>
              </p14:cNvPr>
              <p14:cNvContentPartPr/>
              <p14:nvPr/>
            </p14:nvContentPartPr>
            <p14:xfrm>
              <a:off x="882720" y="4159080"/>
              <a:ext cx="768600" cy="6840"/>
            </p14:xfrm>
          </p:contentPart>
        </mc:Choice>
        <mc:Fallback xmlns="">
          <p:pic>
            <p:nvPicPr>
              <p:cNvPr id="10" name="墨迹 9">
                <a:extLst>
                  <a:ext uri="{FF2B5EF4-FFF2-40B4-BE49-F238E27FC236}">
                    <a16:creationId xmlns:a16="http://schemas.microsoft.com/office/drawing/2014/main" id="{5E26CE57-5B95-4945-8A83-6123BF7B1DE9}"/>
                  </a:ext>
                </a:extLst>
              </p:cNvPr>
              <p:cNvPicPr/>
              <p:nvPr/>
            </p:nvPicPr>
            <p:blipFill>
              <a:blip r:embed="rId15"/>
              <a:stretch>
                <a:fillRect/>
              </a:stretch>
            </p:blipFill>
            <p:spPr>
              <a:xfrm>
                <a:off x="866880" y="4095720"/>
                <a:ext cx="7999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91BBF24D-0D9F-4450-958B-2C7698BDE150}"/>
                  </a:ext>
                </a:extLst>
              </p14:cNvPr>
              <p14:cNvContentPartPr/>
              <p14:nvPr/>
            </p14:nvContentPartPr>
            <p14:xfrm>
              <a:off x="920880" y="4419720"/>
              <a:ext cx="883080" cy="32040"/>
            </p14:xfrm>
          </p:contentPart>
        </mc:Choice>
        <mc:Fallback xmlns="">
          <p:pic>
            <p:nvPicPr>
              <p:cNvPr id="11" name="墨迹 10">
                <a:extLst>
                  <a:ext uri="{FF2B5EF4-FFF2-40B4-BE49-F238E27FC236}">
                    <a16:creationId xmlns:a16="http://schemas.microsoft.com/office/drawing/2014/main" id="{91BBF24D-0D9F-4450-958B-2C7698BDE150}"/>
                  </a:ext>
                </a:extLst>
              </p:cNvPr>
              <p:cNvPicPr/>
              <p:nvPr/>
            </p:nvPicPr>
            <p:blipFill>
              <a:blip r:embed="rId17"/>
              <a:stretch>
                <a:fillRect/>
              </a:stretch>
            </p:blipFill>
            <p:spPr>
              <a:xfrm>
                <a:off x="905040" y="4356360"/>
                <a:ext cx="914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48A696D7-A19A-44FB-AE01-5EE2373F3AC0}"/>
                  </a:ext>
                </a:extLst>
              </p14:cNvPr>
              <p14:cNvContentPartPr/>
              <p14:nvPr/>
            </p14:nvContentPartPr>
            <p14:xfrm>
              <a:off x="939960" y="5479920"/>
              <a:ext cx="394200" cy="19440"/>
            </p14:xfrm>
          </p:contentPart>
        </mc:Choice>
        <mc:Fallback xmlns="">
          <p:pic>
            <p:nvPicPr>
              <p:cNvPr id="12" name="墨迹 11">
                <a:extLst>
                  <a:ext uri="{FF2B5EF4-FFF2-40B4-BE49-F238E27FC236}">
                    <a16:creationId xmlns:a16="http://schemas.microsoft.com/office/drawing/2014/main" id="{48A696D7-A19A-44FB-AE01-5EE2373F3AC0}"/>
                  </a:ext>
                </a:extLst>
              </p:cNvPr>
              <p:cNvPicPr/>
              <p:nvPr/>
            </p:nvPicPr>
            <p:blipFill>
              <a:blip r:embed="rId19"/>
              <a:stretch>
                <a:fillRect/>
              </a:stretch>
            </p:blipFill>
            <p:spPr>
              <a:xfrm>
                <a:off x="924120" y="5416560"/>
                <a:ext cx="4255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墨迹 12">
                <a:extLst>
                  <a:ext uri="{FF2B5EF4-FFF2-40B4-BE49-F238E27FC236}">
                    <a16:creationId xmlns:a16="http://schemas.microsoft.com/office/drawing/2014/main" id="{B2001BDF-F0FC-46A8-AD9F-9E73494AEC46}"/>
                  </a:ext>
                </a:extLst>
              </p14:cNvPr>
              <p14:cNvContentPartPr/>
              <p14:nvPr/>
            </p14:nvContentPartPr>
            <p14:xfrm>
              <a:off x="336600" y="2736720"/>
              <a:ext cx="876600" cy="3150000"/>
            </p14:xfrm>
          </p:contentPart>
        </mc:Choice>
        <mc:Fallback xmlns="">
          <p:pic>
            <p:nvPicPr>
              <p:cNvPr id="13" name="墨迹 12">
                <a:extLst>
                  <a:ext uri="{FF2B5EF4-FFF2-40B4-BE49-F238E27FC236}">
                    <a16:creationId xmlns:a16="http://schemas.microsoft.com/office/drawing/2014/main" id="{B2001BDF-F0FC-46A8-AD9F-9E73494AEC46}"/>
                  </a:ext>
                </a:extLst>
              </p:cNvPr>
              <p:cNvPicPr/>
              <p:nvPr/>
            </p:nvPicPr>
            <p:blipFill>
              <a:blip r:embed="rId21"/>
              <a:stretch>
                <a:fillRect/>
              </a:stretch>
            </p:blipFill>
            <p:spPr>
              <a:xfrm>
                <a:off x="320760" y="2673360"/>
                <a:ext cx="907920" cy="3276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墨迹 13">
                <a:extLst>
                  <a:ext uri="{FF2B5EF4-FFF2-40B4-BE49-F238E27FC236}">
                    <a16:creationId xmlns:a16="http://schemas.microsoft.com/office/drawing/2014/main" id="{B3500767-203C-4C58-974C-D0698D4A458F}"/>
                  </a:ext>
                </a:extLst>
              </p14:cNvPr>
              <p14:cNvContentPartPr/>
              <p14:nvPr/>
            </p14:nvContentPartPr>
            <p14:xfrm>
              <a:off x="387360" y="1498680"/>
              <a:ext cx="2032560" cy="3346560"/>
            </p14:xfrm>
          </p:contentPart>
        </mc:Choice>
        <mc:Fallback xmlns="">
          <p:pic>
            <p:nvPicPr>
              <p:cNvPr id="14" name="墨迹 13">
                <a:extLst>
                  <a:ext uri="{FF2B5EF4-FFF2-40B4-BE49-F238E27FC236}">
                    <a16:creationId xmlns:a16="http://schemas.microsoft.com/office/drawing/2014/main" id="{B3500767-203C-4C58-974C-D0698D4A458F}"/>
                  </a:ext>
                </a:extLst>
              </p:cNvPr>
              <p:cNvPicPr/>
              <p:nvPr/>
            </p:nvPicPr>
            <p:blipFill>
              <a:blip r:embed="rId23"/>
              <a:stretch>
                <a:fillRect/>
              </a:stretch>
            </p:blipFill>
            <p:spPr>
              <a:xfrm>
                <a:off x="371520" y="1435320"/>
                <a:ext cx="2063880" cy="3473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墨迹 14">
                <a:extLst>
                  <a:ext uri="{FF2B5EF4-FFF2-40B4-BE49-F238E27FC236}">
                    <a16:creationId xmlns:a16="http://schemas.microsoft.com/office/drawing/2014/main" id="{19F9583B-F587-4B1A-9653-DDE901CE9E2E}"/>
                  </a:ext>
                </a:extLst>
              </p14:cNvPr>
              <p14:cNvContentPartPr/>
              <p14:nvPr/>
            </p14:nvContentPartPr>
            <p14:xfrm>
              <a:off x="1282680" y="4699080"/>
              <a:ext cx="1130760" cy="1295640"/>
            </p14:xfrm>
          </p:contentPart>
        </mc:Choice>
        <mc:Fallback xmlns="">
          <p:pic>
            <p:nvPicPr>
              <p:cNvPr id="15" name="墨迹 14">
                <a:extLst>
                  <a:ext uri="{FF2B5EF4-FFF2-40B4-BE49-F238E27FC236}">
                    <a16:creationId xmlns:a16="http://schemas.microsoft.com/office/drawing/2014/main" id="{19F9583B-F587-4B1A-9653-DDE901CE9E2E}"/>
                  </a:ext>
                </a:extLst>
              </p:cNvPr>
              <p:cNvPicPr/>
              <p:nvPr/>
            </p:nvPicPr>
            <p:blipFill>
              <a:blip r:embed="rId25"/>
              <a:stretch>
                <a:fillRect/>
              </a:stretch>
            </p:blipFill>
            <p:spPr>
              <a:xfrm>
                <a:off x="1266840" y="4635720"/>
                <a:ext cx="1162080" cy="1422360"/>
              </a:xfrm>
              <a:prstGeom prst="rect">
                <a:avLst/>
              </a:prstGeom>
            </p:spPr>
          </p:pic>
        </mc:Fallback>
      </mc:AlternateContent>
    </p:spTree>
    <p:extLst>
      <p:ext uri="{BB962C8B-B14F-4D97-AF65-F5344CB8AC3E}">
        <p14:creationId xmlns:p14="http://schemas.microsoft.com/office/powerpoint/2010/main" val="401754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a:t>
            </a:r>
            <a:r>
              <a:rPr lang="en-US" altLang="zh-CN" dirty="0" err="1"/>
              <a:t>ped</a:t>
            </a:r>
            <a:r>
              <a:rPr lang="en-US" altLang="zh-CN" dirty="0"/>
              <a:t>=foot </a:t>
            </a:r>
            <a:r>
              <a:rPr lang="zh-CN" altLang="en-US" dirty="0"/>
              <a:t>脚</a:t>
            </a:r>
            <a:endParaRPr lang="en-US" altLang="zh-CN" dirty="0"/>
          </a:p>
          <a:p>
            <a:r>
              <a:rPr lang="en-US" altLang="zh-CN" dirty="0"/>
              <a:t>impede </a:t>
            </a:r>
            <a:r>
              <a:rPr lang="zh-CN" altLang="en-US" dirty="0"/>
              <a:t>阻碍</a:t>
            </a:r>
            <a:endParaRPr lang="en-US" altLang="zh-CN" dirty="0"/>
          </a:p>
          <a:p>
            <a:r>
              <a:rPr lang="en-US" altLang="zh-CN" dirty="0"/>
              <a:t>expedite </a:t>
            </a:r>
            <a:r>
              <a:rPr lang="zh-CN" altLang="en-US" dirty="0"/>
              <a:t>加速</a:t>
            </a:r>
            <a:endParaRPr lang="en-US" altLang="zh-CN" dirty="0"/>
          </a:p>
          <a:p>
            <a:r>
              <a:rPr lang="en-US" altLang="zh-CN" dirty="0"/>
              <a:t>pedal </a:t>
            </a:r>
            <a:r>
              <a:rPr lang="zh-CN" altLang="en-US" dirty="0"/>
              <a:t>脚踏板</a:t>
            </a:r>
            <a:endParaRPr lang="en-US" altLang="zh-CN" dirty="0"/>
          </a:p>
          <a:p>
            <a:r>
              <a:rPr lang="en-US" altLang="zh-CN" dirty="0"/>
              <a:t>peddle </a:t>
            </a:r>
            <a:r>
              <a:rPr lang="zh-CN" altLang="en-US" dirty="0"/>
              <a:t>沿街叫卖</a:t>
            </a:r>
            <a:endParaRPr lang="en-US" altLang="zh-CN" dirty="0"/>
          </a:p>
          <a:p>
            <a:r>
              <a:rPr lang="en-US" altLang="zh-CN" dirty="0"/>
              <a:t>pedestrian </a:t>
            </a:r>
            <a:r>
              <a:rPr lang="zh-CN" altLang="en-US" dirty="0"/>
              <a:t>行人</a:t>
            </a:r>
            <a:endParaRPr lang="en-US" altLang="zh-CN" dirty="0"/>
          </a:p>
          <a:p>
            <a:r>
              <a:rPr lang="en-US" altLang="zh-CN" dirty="0"/>
              <a:t>pedicure </a:t>
            </a:r>
            <a:r>
              <a:rPr lang="zh-CN" altLang="en-US" dirty="0"/>
              <a:t>足疗</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F1F20334-9439-47FA-8030-F9DC73D31A59}"/>
                  </a:ext>
                </a:extLst>
              </p14:cNvPr>
              <p14:cNvContentPartPr/>
              <p14:nvPr/>
            </p14:nvContentPartPr>
            <p14:xfrm>
              <a:off x="946440" y="2013120"/>
              <a:ext cx="546120" cy="360"/>
            </p14:xfrm>
          </p:contentPart>
        </mc:Choice>
        <mc:Fallback xmlns="">
          <p:pic>
            <p:nvPicPr>
              <p:cNvPr id="4" name="墨迹 3">
                <a:extLst>
                  <a:ext uri="{FF2B5EF4-FFF2-40B4-BE49-F238E27FC236}">
                    <a16:creationId xmlns:a16="http://schemas.microsoft.com/office/drawing/2014/main" id="{F1F20334-9439-47FA-8030-F9DC73D31A59}"/>
                  </a:ext>
                </a:extLst>
              </p:cNvPr>
              <p:cNvPicPr/>
              <p:nvPr/>
            </p:nvPicPr>
            <p:blipFill>
              <a:blip r:embed="rId3"/>
              <a:stretch>
                <a:fillRect/>
              </a:stretch>
            </p:blipFill>
            <p:spPr>
              <a:xfrm>
                <a:off x="930600" y="1949760"/>
                <a:ext cx="5774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C4BE6B0C-6341-46BD-93CB-E754D13F2EBE}"/>
                  </a:ext>
                </a:extLst>
              </p14:cNvPr>
              <p14:cNvContentPartPr/>
              <p14:nvPr/>
            </p14:nvContentPartPr>
            <p14:xfrm>
              <a:off x="927360" y="2400480"/>
              <a:ext cx="1549800" cy="82800"/>
            </p14:xfrm>
          </p:contentPart>
        </mc:Choice>
        <mc:Fallback xmlns="">
          <p:pic>
            <p:nvPicPr>
              <p:cNvPr id="5" name="墨迹 4">
                <a:extLst>
                  <a:ext uri="{FF2B5EF4-FFF2-40B4-BE49-F238E27FC236}">
                    <a16:creationId xmlns:a16="http://schemas.microsoft.com/office/drawing/2014/main" id="{C4BE6B0C-6341-46BD-93CB-E754D13F2EBE}"/>
                  </a:ext>
                </a:extLst>
              </p:cNvPr>
              <p:cNvPicPr/>
              <p:nvPr/>
            </p:nvPicPr>
            <p:blipFill>
              <a:blip r:embed="rId5"/>
              <a:stretch>
                <a:fillRect/>
              </a:stretch>
            </p:blipFill>
            <p:spPr>
              <a:xfrm>
                <a:off x="911520" y="2337120"/>
                <a:ext cx="15811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9A3A802E-BAB0-4CE1-AD1F-FA32846E02DB}"/>
                  </a:ext>
                </a:extLst>
              </p14:cNvPr>
              <p14:cNvContentPartPr/>
              <p14:nvPr/>
            </p14:nvContentPartPr>
            <p14:xfrm>
              <a:off x="743040" y="2882880"/>
              <a:ext cx="1632240" cy="140040"/>
            </p14:xfrm>
          </p:contentPart>
        </mc:Choice>
        <mc:Fallback xmlns="">
          <p:pic>
            <p:nvPicPr>
              <p:cNvPr id="6" name="墨迹 5">
                <a:extLst>
                  <a:ext uri="{FF2B5EF4-FFF2-40B4-BE49-F238E27FC236}">
                    <a16:creationId xmlns:a16="http://schemas.microsoft.com/office/drawing/2014/main" id="{9A3A802E-BAB0-4CE1-AD1F-FA32846E02DB}"/>
                  </a:ext>
                </a:extLst>
              </p:cNvPr>
              <p:cNvPicPr/>
              <p:nvPr/>
            </p:nvPicPr>
            <p:blipFill>
              <a:blip r:embed="rId7"/>
              <a:stretch>
                <a:fillRect/>
              </a:stretch>
            </p:blipFill>
            <p:spPr>
              <a:xfrm>
                <a:off x="727200" y="2819520"/>
                <a:ext cx="16635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81821312-F2B2-4074-ADA2-301544011BAF}"/>
                  </a:ext>
                </a:extLst>
              </p14:cNvPr>
              <p14:cNvContentPartPr/>
              <p14:nvPr/>
            </p14:nvContentPartPr>
            <p14:xfrm>
              <a:off x="946440" y="3828960"/>
              <a:ext cx="1695600" cy="190800"/>
            </p14:xfrm>
          </p:contentPart>
        </mc:Choice>
        <mc:Fallback xmlns="">
          <p:pic>
            <p:nvPicPr>
              <p:cNvPr id="7" name="墨迹 6">
                <a:extLst>
                  <a:ext uri="{FF2B5EF4-FFF2-40B4-BE49-F238E27FC236}">
                    <a16:creationId xmlns:a16="http://schemas.microsoft.com/office/drawing/2014/main" id="{81821312-F2B2-4074-ADA2-301544011BAF}"/>
                  </a:ext>
                </a:extLst>
              </p:cNvPr>
              <p:cNvPicPr/>
              <p:nvPr/>
            </p:nvPicPr>
            <p:blipFill>
              <a:blip r:embed="rId9"/>
              <a:stretch>
                <a:fillRect/>
              </a:stretch>
            </p:blipFill>
            <p:spPr>
              <a:xfrm>
                <a:off x="930600" y="3765600"/>
                <a:ext cx="17269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133FE8C4-4B69-41CB-8814-3501919BA671}"/>
                  </a:ext>
                </a:extLst>
              </p14:cNvPr>
              <p14:cNvContentPartPr/>
              <p14:nvPr/>
            </p14:nvContentPartPr>
            <p14:xfrm>
              <a:off x="920880" y="4673520"/>
              <a:ext cx="1263960" cy="64080"/>
            </p14:xfrm>
          </p:contentPart>
        </mc:Choice>
        <mc:Fallback xmlns="">
          <p:pic>
            <p:nvPicPr>
              <p:cNvPr id="8" name="墨迹 7">
                <a:extLst>
                  <a:ext uri="{FF2B5EF4-FFF2-40B4-BE49-F238E27FC236}">
                    <a16:creationId xmlns:a16="http://schemas.microsoft.com/office/drawing/2014/main" id="{133FE8C4-4B69-41CB-8814-3501919BA671}"/>
                  </a:ext>
                </a:extLst>
              </p:cNvPr>
              <p:cNvPicPr/>
              <p:nvPr/>
            </p:nvPicPr>
            <p:blipFill>
              <a:blip r:embed="rId11"/>
              <a:stretch>
                <a:fillRect/>
              </a:stretch>
            </p:blipFill>
            <p:spPr>
              <a:xfrm>
                <a:off x="905040" y="4610160"/>
                <a:ext cx="12952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37FB6AA4-2543-495F-8A52-3709A9BD1D5E}"/>
                  </a:ext>
                </a:extLst>
              </p14:cNvPr>
              <p14:cNvContentPartPr/>
              <p14:nvPr/>
            </p14:nvContentPartPr>
            <p14:xfrm>
              <a:off x="990720" y="4680000"/>
              <a:ext cx="1340280" cy="114480"/>
            </p14:xfrm>
          </p:contentPart>
        </mc:Choice>
        <mc:Fallback xmlns="">
          <p:pic>
            <p:nvPicPr>
              <p:cNvPr id="9" name="墨迹 8">
                <a:extLst>
                  <a:ext uri="{FF2B5EF4-FFF2-40B4-BE49-F238E27FC236}">
                    <a16:creationId xmlns:a16="http://schemas.microsoft.com/office/drawing/2014/main" id="{37FB6AA4-2543-495F-8A52-3709A9BD1D5E}"/>
                  </a:ext>
                </a:extLst>
              </p:cNvPr>
              <p:cNvPicPr/>
              <p:nvPr/>
            </p:nvPicPr>
            <p:blipFill>
              <a:blip r:embed="rId13"/>
              <a:stretch>
                <a:fillRect/>
              </a:stretch>
            </p:blipFill>
            <p:spPr>
              <a:xfrm>
                <a:off x="974880" y="4616640"/>
                <a:ext cx="13716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635BCF4F-A229-41F0-8809-A4D9D5560652}"/>
                  </a:ext>
                </a:extLst>
              </p14:cNvPr>
              <p14:cNvContentPartPr/>
              <p14:nvPr/>
            </p14:nvContentPartPr>
            <p14:xfrm>
              <a:off x="838440" y="3714840"/>
              <a:ext cx="1784520" cy="178200"/>
            </p14:xfrm>
          </p:contentPart>
        </mc:Choice>
        <mc:Fallback xmlns="">
          <p:pic>
            <p:nvPicPr>
              <p:cNvPr id="10" name="墨迹 9">
                <a:extLst>
                  <a:ext uri="{FF2B5EF4-FFF2-40B4-BE49-F238E27FC236}">
                    <a16:creationId xmlns:a16="http://schemas.microsoft.com/office/drawing/2014/main" id="{635BCF4F-A229-41F0-8809-A4D9D5560652}"/>
                  </a:ext>
                </a:extLst>
              </p:cNvPr>
              <p:cNvPicPr/>
              <p:nvPr/>
            </p:nvPicPr>
            <p:blipFill>
              <a:blip r:embed="rId15"/>
              <a:stretch>
                <a:fillRect/>
              </a:stretch>
            </p:blipFill>
            <p:spPr>
              <a:xfrm>
                <a:off x="822600" y="3651480"/>
                <a:ext cx="18158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FABD993E-7663-488C-BE0C-85E5D8AD7CEE}"/>
                  </a:ext>
                </a:extLst>
              </p14:cNvPr>
              <p14:cNvContentPartPr/>
              <p14:nvPr/>
            </p14:nvContentPartPr>
            <p14:xfrm>
              <a:off x="889200" y="3625920"/>
              <a:ext cx="1765440" cy="254160"/>
            </p14:xfrm>
          </p:contentPart>
        </mc:Choice>
        <mc:Fallback xmlns="">
          <p:pic>
            <p:nvPicPr>
              <p:cNvPr id="11" name="墨迹 10">
                <a:extLst>
                  <a:ext uri="{FF2B5EF4-FFF2-40B4-BE49-F238E27FC236}">
                    <a16:creationId xmlns:a16="http://schemas.microsoft.com/office/drawing/2014/main" id="{FABD993E-7663-488C-BE0C-85E5D8AD7CEE}"/>
                  </a:ext>
                </a:extLst>
              </p:cNvPr>
              <p:cNvPicPr/>
              <p:nvPr/>
            </p:nvPicPr>
            <p:blipFill>
              <a:blip r:embed="rId17"/>
              <a:stretch>
                <a:fillRect/>
              </a:stretch>
            </p:blipFill>
            <p:spPr>
              <a:xfrm>
                <a:off x="873360" y="3562560"/>
                <a:ext cx="179676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568D6C98-23A2-446B-B63E-FB7B69BC94C1}"/>
                  </a:ext>
                </a:extLst>
              </p14:cNvPr>
              <p14:cNvContentPartPr/>
              <p14:nvPr/>
            </p14:nvContentPartPr>
            <p14:xfrm>
              <a:off x="990720" y="3854520"/>
              <a:ext cx="1524240" cy="190800"/>
            </p14:xfrm>
          </p:contentPart>
        </mc:Choice>
        <mc:Fallback xmlns="">
          <p:pic>
            <p:nvPicPr>
              <p:cNvPr id="12" name="墨迹 11">
                <a:extLst>
                  <a:ext uri="{FF2B5EF4-FFF2-40B4-BE49-F238E27FC236}">
                    <a16:creationId xmlns:a16="http://schemas.microsoft.com/office/drawing/2014/main" id="{568D6C98-23A2-446B-B63E-FB7B69BC94C1}"/>
                  </a:ext>
                </a:extLst>
              </p:cNvPr>
              <p:cNvPicPr/>
              <p:nvPr/>
            </p:nvPicPr>
            <p:blipFill>
              <a:blip r:embed="rId19"/>
              <a:stretch>
                <a:fillRect/>
              </a:stretch>
            </p:blipFill>
            <p:spPr>
              <a:xfrm>
                <a:off x="974880" y="3791160"/>
                <a:ext cx="155556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墨迹 12">
                <a:extLst>
                  <a:ext uri="{FF2B5EF4-FFF2-40B4-BE49-F238E27FC236}">
                    <a16:creationId xmlns:a16="http://schemas.microsoft.com/office/drawing/2014/main" id="{A70D24C9-61E8-40BE-9524-AF66DED508AF}"/>
                  </a:ext>
                </a:extLst>
              </p14:cNvPr>
              <p14:cNvContentPartPr/>
              <p14:nvPr/>
            </p14:nvContentPartPr>
            <p14:xfrm>
              <a:off x="800280" y="2724120"/>
              <a:ext cx="1518120" cy="330480"/>
            </p14:xfrm>
          </p:contentPart>
        </mc:Choice>
        <mc:Fallback xmlns="">
          <p:pic>
            <p:nvPicPr>
              <p:cNvPr id="13" name="墨迹 12">
                <a:extLst>
                  <a:ext uri="{FF2B5EF4-FFF2-40B4-BE49-F238E27FC236}">
                    <a16:creationId xmlns:a16="http://schemas.microsoft.com/office/drawing/2014/main" id="{A70D24C9-61E8-40BE-9524-AF66DED508AF}"/>
                  </a:ext>
                </a:extLst>
              </p:cNvPr>
              <p:cNvPicPr/>
              <p:nvPr/>
            </p:nvPicPr>
            <p:blipFill>
              <a:blip r:embed="rId21"/>
              <a:stretch>
                <a:fillRect/>
              </a:stretch>
            </p:blipFill>
            <p:spPr>
              <a:xfrm>
                <a:off x="784440" y="2660760"/>
                <a:ext cx="15494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墨迹 13">
                <a:extLst>
                  <a:ext uri="{FF2B5EF4-FFF2-40B4-BE49-F238E27FC236}">
                    <a16:creationId xmlns:a16="http://schemas.microsoft.com/office/drawing/2014/main" id="{BF263150-9542-4D4B-A4E9-7FD2AD81415C}"/>
                  </a:ext>
                </a:extLst>
              </p14:cNvPr>
              <p14:cNvContentPartPr/>
              <p14:nvPr/>
            </p14:nvContentPartPr>
            <p14:xfrm>
              <a:off x="857520" y="2273400"/>
              <a:ext cx="1467000" cy="235080"/>
            </p14:xfrm>
          </p:contentPart>
        </mc:Choice>
        <mc:Fallback xmlns="">
          <p:pic>
            <p:nvPicPr>
              <p:cNvPr id="14" name="墨迹 13">
                <a:extLst>
                  <a:ext uri="{FF2B5EF4-FFF2-40B4-BE49-F238E27FC236}">
                    <a16:creationId xmlns:a16="http://schemas.microsoft.com/office/drawing/2014/main" id="{BF263150-9542-4D4B-A4E9-7FD2AD81415C}"/>
                  </a:ext>
                </a:extLst>
              </p:cNvPr>
              <p:cNvPicPr/>
              <p:nvPr/>
            </p:nvPicPr>
            <p:blipFill>
              <a:blip r:embed="rId23"/>
              <a:stretch>
                <a:fillRect/>
              </a:stretch>
            </p:blipFill>
            <p:spPr>
              <a:xfrm>
                <a:off x="841680" y="2210040"/>
                <a:ext cx="14983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墨迹 14">
                <a:extLst>
                  <a:ext uri="{FF2B5EF4-FFF2-40B4-BE49-F238E27FC236}">
                    <a16:creationId xmlns:a16="http://schemas.microsoft.com/office/drawing/2014/main" id="{7A88876F-D12F-4089-AC30-143EA53AE7AA}"/>
                  </a:ext>
                </a:extLst>
              </p14:cNvPr>
              <p14:cNvContentPartPr/>
              <p14:nvPr/>
            </p14:nvContentPartPr>
            <p14:xfrm>
              <a:off x="952560" y="4699080"/>
              <a:ext cx="1302120" cy="165240"/>
            </p14:xfrm>
          </p:contentPart>
        </mc:Choice>
        <mc:Fallback xmlns="">
          <p:pic>
            <p:nvPicPr>
              <p:cNvPr id="15" name="墨迹 14">
                <a:extLst>
                  <a:ext uri="{FF2B5EF4-FFF2-40B4-BE49-F238E27FC236}">
                    <a16:creationId xmlns:a16="http://schemas.microsoft.com/office/drawing/2014/main" id="{7A88876F-D12F-4089-AC30-143EA53AE7AA}"/>
                  </a:ext>
                </a:extLst>
              </p:cNvPr>
              <p:cNvPicPr/>
              <p:nvPr/>
            </p:nvPicPr>
            <p:blipFill>
              <a:blip r:embed="rId25"/>
              <a:stretch>
                <a:fillRect/>
              </a:stretch>
            </p:blipFill>
            <p:spPr>
              <a:xfrm>
                <a:off x="936720" y="4635720"/>
                <a:ext cx="13334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墨迹 15">
                <a:extLst>
                  <a:ext uri="{FF2B5EF4-FFF2-40B4-BE49-F238E27FC236}">
                    <a16:creationId xmlns:a16="http://schemas.microsoft.com/office/drawing/2014/main" id="{B0CC6FA7-2C08-4F6B-BAD9-B6EAAF6BA03C}"/>
                  </a:ext>
                </a:extLst>
              </p14:cNvPr>
              <p14:cNvContentPartPr/>
              <p14:nvPr/>
            </p14:nvContentPartPr>
            <p14:xfrm>
              <a:off x="920880" y="2476440"/>
              <a:ext cx="279720" cy="82800"/>
            </p14:xfrm>
          </p:contentPart>
        </mc:Choice>
        <mc:Fallback xmlns="">
          <p:pic>
            <p:nvPicPr>
              <p:cNvPr id="16" name="墨迹 15">
                <a:extLst>
                  <a:ext uri="{FF2B5EF4-FFF2-40B4-BE49-F238E27FC236}">
                    <a16:creationId xmlns:a16="http://schemas.microsoft.com/office/drawing/2014/main" id="{B0CC6FA7-2C08-4F6B-BAD9-B6EAAF6BA03C}"/>
                  </a:ext>
                </a:extLst>
              </p:cNvPr>
              <p:cNvPicPr/>
              <p:nvPr/>
            </p:nvPicPr>
            <p:blipFill>
              <a:blip r:embed="rId27"/>
              <a:stretch>
                <a:fillRect/>
              </a:stretch>
            </p:blipFill>
            <p:spPr>
              <a:xfrm>
                <a:off x="905040" y="2413080"/>
                <a:ext cx="311040" cy="209520"/>
              </a:xfrm>
              <a:prstGeom prst="rect">
                <a:avLst/>
              </a:prstGeom>
            </p:spPr>
          </p:pic>
        </mc:Fallback>
      </mc:AlternateContent>
    </p:spTree>
    <p:extLst>
      <p:ext uri="{BB962C8B-B14F-4D97-AF65-F5344CB8AC3E}">
        <p14:creationId xmlns:p14="http://schemas.microsoft.com/office/powerpoint/2010/main" val="70158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t>
            </a:r>
            <a:r>
              <a:rPr lang="en-US" altLang="zh-CN" dirty="0" err="1"/>
              <a:t>ped</a:t>
            </a:r>
            <a:r>
              <a:rPr lang="en-US" altLang="zh-CN" dirty="0"/>
              <a:t>=child </a:t>
            </a:r>
            <a:r>
              <a:rPr lang="zh-CN" altLang="en-US" dirty="0"/>
              <a:t>孩子</a:t>
            </a:r>
            <a:endParaRPr lang="en-US" altLang="zh-CN" dirty="0"/>
          </a:p>
          <a:p>
            <a:r>
              <a:rPr lang="en-US" altLang="zh-CN" dirty="0" err="1"/>
              <a:t>pedology</a:t>
            </a:r>
            <a:r>
              <a:rPr lang="zh-CN" altLang="en-US" dirty="0"/>
              <a:t> 儿科学</a:t>
            </a:r>
            <a:endParaRPr lang="en-US" altLang="zh-CN" dirty="0"/>
          </a:p>
          <a:p>
            <a:r>
              <a:rPr lang="en-US" altLang="zh-CN" dirty="0"/>
              <a:t>pedant </a:t>
            </a:r>
            <a:r>
              <a:rPr lang="zh-CN" altLang="en-US" dirty="0"/>
              <a:t>迂腐的教师</a:t>
            </a:r>
            <a:endParaRPr lang="en-US" altLang="zh-CN" dirty="0"/>
          </a:p>
          <a:p>
            <a:r>
              <a:rPr lang="en-US" altLang="zh-CN" dirty="0" err="1"/>
              <a:t>pediatrist</a:t>
            </a:r>
            <a:r>
              <a:rPr lang="en-US" altLang="zh-CN" dirty="0"/>
              <a:t> </a:t>
            </a:r>
            <a:r>
              <a:rPr lang="zh-CN" altLang="en-US" dirty="0"/>
              <a:t>儿科以上</a:t>
            </a:r>
            <a:endParaRPr lang="en-US" altLang="zh-CN" dirty="0"/>
          </a:p>
          <a:p>
            <a:r>
              <a:rPr lang="en-US" altLang="zh-CN" dirty="0" err="1"/>
              <a:t>pedogogy</a:t>
            </a:r>
            <a:r>
              <a:rPr lang="en-US" altLang="zh-CN" dirty="0"/>
              <a:t> </a:t>
            </a:r>
            <a:r>
              <a:rPr lang="zh-CN" altLang="en-US" dirty="0"/>
              <a:t>教育学</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8CBE0B5-D483-4253-978F-C8627025B803}"/>
                  </a:ext>
                </a:extLst>
              </p14:cNvPr>
              <p14:cNvContentPartPr/>
              <p14:nvPr/>
            </p14:nvContentPartPr>
            <p14:xfrm>
              <a:off x="749520" y="2260440"/>
              <a:ext cx="1835280" cy="375120"/>
            </p14:xfrm>
          </p:contentPart>
        </mc:Choice>
        <mc:Fallback xmlns="">
          <p:pic>
            <p:nvPicPr>
              <p:cNvPr id="4" name="墨迹 3">
                <a:extLst>
                  <a:ext uri="{FF2B5EF4-FFF2-40B4-BE49-F238E27FC236}">
                    <a16:creationId xmlns:a16="http://schemas.microsoft.com/office/drawing/2014/main" id="{C8CBE0B5-D483-4253-978F-C8627025B803}"/>
                  </a:ext>
                </a:extLst>
              </p:cNvPr>
              <p:cNvPicPr/>
              <p:nvPr/>
            </p:nvPicPr>
            <p:blipFill>
              <a:blip r:embed="rId3"/>
              <a:stretch>
                <a:fillRect/>
              </a:stretch>
            </p:blipFill>
            <p:spPr>
              <a:xfrm>
                <a:off x="733680" y="2197080"/>
                <a:ext cx="186660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B086FE6E-99C5-4523-BC1E-BD3585399ED6}"/>
                  </a:ext>
                </a:extLst>
              </p14:cNvPr>
              <p14:cNvContentPartPr/>
              <p14:nvPr/>
            </p14:nvContentPartPr>
            <p14:xfrm>
              <a:off x="933480" y="2889360"/>
              <a:ext cx="1848240" cy="38520"/>
            </p14:xfrm>
          </p:contentPart>
        </mc:Choice>
        <mc:Fallback xmlns="">
          <p:pic>
            <p:nvPicPr>
              <p:cNvPr id="5" name="墨迹 4">
                <a:extLst>
                  <a:ext uri="{FF2B5EF4-FFF2-40B4-BE49-F238E27FC236}">
                    <a16:creationId xmlns:a16="http://schemas.microsoft.com/office/drawing/2014/main" id="{B086FE6E-99C5-4523-BC1E-BD3585399ED6}"/>
                  </a:ext>
                </a:extLst>
              </p:cNvPr>
              <p:cNvPicPr/>
              <p:nvPr/>
            </p:nvPicPr>
            <p:blipFill>
              <a:blip r:embed="rId5"/>
              <a:stretch>
                <a:fillRect/>
              </a:stretch>
            </p:blipFill>
            <p:spPr>
              <a:xfrm>
                <a:off x="917640" y="2826000"/>
                <a:ext cx="18795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F7A4158B-4713-4174-9211-B13DE81AD46B}"/>
                  </a:ext>
                </a:extLst>
              </p14:cNvPr>
              <p14:cNvContentPartPr/>
              <p14:nvPr/>
            </p14:nvContentPartPr>
            <p14:xfrm>
              <a:off x="939960" y="3314880"/>
              <a:ext cx="2165760" cy="88920"/>
            </p14:xfrm>
          </p:contentPart>
        </mc:Choice>
        <mc:Fallback xmlns="">
          <p:pic>
            <p:nvPicPr>
              <p:cNvPr id="6" name="墨迹 5">
                <a:extLst>
                  <a:ext uri="{FF2B5EF4-FFF2-40B4-BE49-F238E27FC236}">
                    <a16:creationId xmlns:a16="http://schemas.microsoft.com/office/drawing/2014/main" id="{F7A4158B-4713-4174-9211-B13DE81AD46B}"/>
                  </a:ext>
                </a:extLst>
              </p:cNvPr>
              <p:cNvPicPr/>
              <p:nvPr/>
            </p:nvPicPr>
            <p:blipFill>
              <a:blip r:embed="rId7"/>
              <a:stretch>
                <a:fillRect/>
              </a:stretch>
            </p:blipFill>
            <p:spPr>
              <a:xfrm>
                <a:off x="924120" y="3251520"/>
                <a:ext cx="21970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F2891BF2-E4B4-4FFB-9E51-2CA94C5E978C}"/>
                  </a:ext>
                </a:extLst>
              </p14:cNvPr>
              <p14:cNvContentPartPr/>
              <p14:nvPr/>
            </p14:nvContentPartPr>
            <p14:xfrm>
              <a:off x="743040" y="3784680"/>
              <a:ext cx="1663920" cy="209880"/>
            </p14:xfrm>
          </p:contentPart>
        </mc:Choice>
        <mc:Fallback xmlns="">
          <p:pic>
            <p:nvPicPr>
              <p:cNvPr id="7" name="墨迹 6">
                <a:extLst>
                  <a:ext uri="{FF2B5EF4-FFF2-40B4-BE49-F238E27FC236}">
                    <a16:creationId xmlns:a16="http://schemas.microsoft.com/office/drawing/2014/main" id="{F2891BF2-E4B4-4FFB-9E51-2CA94C5E978C}"/>
                  </a:ext>
                </a:extLst>
              </p:cNvPr>
              <p:cNvPicPr/>
              <p:nvPr/>
            </p:nvPicPr>
            <p:blipFill>
              <a:blip r:embed="rId9"/>
              <a:stretch>
                <a:fillRect/>
              </a:stretch>
            </p:blipFill>
            <p:spPr>
              <a:xfrm>
                <a:off x="727200" y="3721320"/>
                <a:ext cx="1695240" cy="336600"/>
              </a:xfrm>
              <a:prstGeom prst="rect">
                <a:avLst/>
              </a:prstGeom>
            </p:spPr>
          </p:pic>
        </mc:Fallback>
      </mc:AlternateContent>
    </p:spTree>
    <p:extLst>
      <p:ext uri="{BB962C8B-B14F-4D97-AF65-F5344CB8AC3E}">
        <p14:creationId xmlns:p14="http://schemas.microsoft.com/office/powerpoint/2010/main" val="3404873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创新，先锋</a:t>
            </a:r>
          </a:p>
        </p:txBody>
      </p:sp>
      <p:sp>
        <p:nvSpPr>
          <p:cNvPr id="3" name="内容占位符 2"/>
          <p:cNvSpPr>
            <a:spLocks noGrp="1"/>
          </p:cNvSpPr>
          <p:nvPr>
            <p:ph idx="1"/>
          </p:nvPr>
        </p:nvSpPr>
        <p:spPr/>
        <p:txBody>
          <a:bodyPr/>
          <a:lstStyle/>
          <a:p>
            <a:r>
              <a:rPr lang="en-US" altLang="zh-CN" dirty="0"/>
              <a:t>innovative</a:t>
            </a:r>
          </a:p>
          <a:p>
            <a:r>
              <a:rPr lang="en-US" altLang="zh-CN" dirty="0"/>
              <a:t>avant-garde</a:t>
            </a:r>
          </a:p>
          <a:p>
            <a:r>
              <a:rPr lang="en-US" altLang="zh-CN" dirty="0"/>
              <a:t>original</a:t>
            </a:r>
          </a:p>
          <a:p>
            <a:r>
              <a:rPr lang="en-US" altLang="zh-CN" dirty="0"/>
              <a:t>cutting-edge</a:t>
            </a:r>
          </a:p>
          <a:p>
            <a:r>
              <a:rPr lang="en-US" altLang="zh-CN" dirty="0"/>
              <a:t>pioneering</a:t>
            </a:r>
          </a:p>
          <a:p>
            <a:r>
              <a:rPr lang="en-US" altLang="zh-CN" dirty="0"/>
              <a:t>experimental</a:t>
            </a:r>
          </a:p>
          <a:p>
            <a:r>
              <a:rPr lang="en-US" altLang="zh-CN" dirty="0"/>
              <a:t>vanguard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8328" y="2060848"/>
            <a:ext cx="4258432" cy="209594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FF68AC0-EA98-41A5-883A-C188AE66E3E3}"/>
                  </a:ext>
                </a:extLst>
              </p14:cNvPr>
              <p14:cNvContentPartPr/>
              <p14:nvPr/>
            </p14:nvContentPartPr>
            <p14:xfrm>
              <a:off x="984240" y="2470320"/>
              <a:ext cx="1226160" cy="32040"/>
            </p14:xfrm>
          </p:contentPart>
        </mc:Choice>
        <mc:Fallback xmlns="">
          <p:pic>
            <p:nvPicPr>
              <p:cNvPr id="5" name="墨迹 4">
                <a:extLst>
                  <a:ext uri="{FF2B5EF4-FFF2-40B4-BE49-F238E27FC236}">
                    <a16:creationId xmlns:a16="http://schemas.microsoft.com/office/drawing/2014/main" id="{8FF68AC0-EA98-41A5-883A-C188AE66E3E3}"/>
                  </a:ext>
                </a:extLst>
              </p:cNvPr>
              <p:cNvPicPr/>
              <p:nvPr/>
            </p:nvPicPr>
            <p:blipFill>
              <a:blip r:embed="rId4"/>
              <a:stretch>
                <a:fillRect/>
              </a:stretch>
            </p:blipFill>
            <p:spPr>
              <a:xfrm>
                <a:off x="968400" y="2406960"/>
                <a:ext cx="1257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7639336E-DDE0-4341-96BB-E41D98A460E4}"/>
                  </a:ext>
                </a:extLst>
              </p14:cNvPr>
              <p14:cNvContentPartPr/>
              <p14:nvPr/>
            </p14:nvContentPartPr>
            <p14:xfrm>
              <a:off x="990720" y="4197240"/>
              <a:ext cx="1270440" cy="76680"/>
            </p14:xfrm>
          </p:contentPart>
        </mc:Choice>
        <mc:Fallback xmlns="">
          <p:pic>
            <p:nvPicPr>
              <p:cNvPr id="6" name="墨迹 5">
                <a:extLst>
                  <a:ext uri="{FF2B5EF4-FFF2-40B4-BE49-F238E27FC236}">
                    <a16:creationId xmlns:a16="http://schemas.microsoft.com/office/drawing/2014/main" id="{7639336E-DDE0-4341-96BB-E41D98A460E4}"/>
                  </a:ext>
                </a:extLst>
              </p:cNvPr>
              <p:cNvPicPr/>
              <p:nvPr/>
            </p:nvPicPr>
            <p:blipFill>
              <a:blip r:embed="rId6"/>
              <a:stretch>
                <a:fillRect/>
              </a:stretch>
            </p:blipFill>
            <p:spPr>
              <a:xfrm>
                <a:off x="974880" y="4133880"/>
                <a:ext cx="13017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E6EB9661-B2C4-4AC6-A061-E6CD7809C72C}"/>
                  </a:ext>
                </a:extLst>
              </p14:cNvPr>
              <p14:cNvContentPartPr/>
              <p14:nvPr/>
            </p14:nvContentPartPr>
            <p14:xfrm>
              <a:off x="1060560" y="4686480"/>
              <a:ext cx="749520" cy="70200"/>
            </p14:xfrm>
          </p:contentPart>
        </mc:Choice>
        <mc:Fallback xmlns="">
          <p:pic>
            <p:nvPicPr>
              <p:cNvPr id="7" name="墨迹 6">
                <a:extLst>
                  <a:ext uri="{FF2B5EF4-FFF2-40B4-BE49-F238E27FC236}">
                    <a16:creationId xmlns:a16="http://schemas.microsoft.com/office/drawing/2014/main" id="{E6EB9661-B2C4-4AC6-A061-E6CD7809C72C}"/>
                  </a:ext>
                </a:extLst>
              </p:cNvPr>
              <p:cNvPicPr/>
              <p:nvPr/>
            </p:nvPicPr>
            <p:blipFill>
              <a:blip r:embed="rId8"/>
              <a:stretch>
                <a:fillRect/>
              </a:stretch>
            </p:blipFill>
            <p:spPr>
              <a:xfrm>
                <a:off x="1044720" y="4623120"/>
                <a:ext cx="780840" cy="196920"/>
              </a:xfrm>
              <a:prstGeom prst="rect">
                <a:avLst/>
              </a:prstGeom>
            </p:spPr>
          </p:pic>
        </mc:Fallback>
      </mc:AlternateContent>
    </p:spTree>
    <p:extLst>
      <p:ext uri="{BB962C8B-B14F-4D97-AF65-F5344CB8AC3E}">
        <p14:creationId xmlns:p14="http://schemas.microsoft.com/office/powerpoint/2010/main" val="1363703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belie</a:t>
            </a:r>
          </a:p>
          <a:p>
            <a:r>
              <a:rPr lang="zh-CN" altLang="en-US" dirty="0"/>
              <a:t>韦氏释义</a:t>
            </a:r>
            <a:r>
              <a:rPr lang="en-US" altLang="zh-CN" dirty="0"/>
              <a:t>:</a:t>
            </a:r>
          </a:p>
          <a:p>
            <a:r>
              <a:rPr lang="en-US" altLang="zh-CN" dirty="0"/>
              <a:t>(1)</a:t>
            </a:r>
            <a:r>
              <a:rPr lang="zh-CN" altLang="en-US" dirty="0"/>
              <a:t> </a:t>
            </a:r>
            <a:r>
              <a:rPr lang="en-US" altLang="zh-CN" dirty="0"/>
              <a:t>to</a:t>
            </a:r>
            <a:r>
              <a:rPr lang="zh-CN" altLang="en-US" dirty="0"/>
              <a:t> </a:t>
            </a:r>
            <a:r>
              <a:rPr lang="en-US" altLang="zh-CN" dirty="0"/>
              <a:t>give</a:t>
            </a:r>
            <a:r>
              <a:rPr lang="zh-CN" altLang="en-US" dirty="0"/>
              <a:t> </a:t>
            </a:r>
            <a:r>
              <a:rPr lang="en-US" altLang="zh-CN" dirty="0"/>
              <a:t>a</a:t>
            </a:r>
            <a:r>
              <a:rPr lang="zh-CN" altLang="en-US" dirty="0"/>
              <a:t> </a:t>
            </a:r>
            <a:r>
              <a:rPr lang="en-US" altLang="zh-CN" dirty="0"/>
              <a:t>false</a:t>
            </a:r>
            <a:r>
              <a:rPr lang="zh-CN" altLang="en-US" dirty="0"/>
              <a:t> </a:t>
            </a:r>
            <a:r>
              <a:rPr lang="en-US" altLang="zh-CN" dirty="0"/>
              <a:t>idea</a:t>
            </a:r>
            <a:r>
              <a:rPr lang="zh-CN" altLang="en-US" dirty="0"/>
              <a:t> </a:t>
            </a:r>
            <a:r>
              <a:rPr lang="en-US" altLang="zh-CN" dirty="0"/>
              <a:t>of</a:t>
            </a:r>
            <a:r>
              <a:rPr lang="zh-CN" altLang="en-US" dirty="0"/>
              <a:t> </a:t>
            </a:r>
            <a:r>
              <a:rPr lang="en-US" altLang="zh-CN" dirty="0"/>
              <a:t>(something)</a:t>
            </a:r>
          </a:p>
          <a:p>
            <a:r>
              <a:rPr lang="en-US" altLang="zh-CN" dirty="0"/>
              <a:t>(2)</a:t>
            </a:r>
            <a:r>
              <a:rPr lang="zh-CN" altLang="en-US" dirty="0"/>
              <a:t> </a:t>
            </a:r>
            <a:r>
              <a:rPr lang="en-US" altLang="zh-CN" dirty="0"/>
              <a:t>to</a:t>
            </a:r>
            <a:r>
              <a:rPr lang="zh-CN" altLang="en-US" dirty="0"/>
              <a:t> </a:t>
            </a:r>
            <a:r>
              <a:rPr lang="en-US" altLang="zh-CN" dirty="0"/>
              <a:t>show</a:t>
            </a:r>
            <a:r>
              <a:rPr lang="zh-CN" altLang="en-US" dirty="0"/>
              <a:t> </a:t>
            </a:r>
            <a:r>
              <a:rPr lang="en-US" altLang="zh-CN" dirty="0"/>
              <a:t>(something)</a:t>
            </a:r>
            <a:r>
              <a:rPr lang="zh-CN" altLang="en-US" dirty="0"/>
              <a:t> </a:t>
            </a:r>
            <a:r>
              <a:rPr lang="en-US" altLang="zh-CN" dirty="0"/>
              <a:t>to</a:t>
            </a:r>
            <a:r>
              <a:rPr lang="zh-CN" altLang="en-US" dirty="0"/>
              <a:t> </a:t>
            </a:r>
            <a:r>
              <a:rPr lang="en-US" altLang="zh-CN" dirty="0"/>
              <a:t>be</a:t>
            </a:r>
            <a:r>
              <a:rPr lang="zh-CN" altLang="en-US" dirty="0"/>
              <a:t> </a:t>
            </a:r>
            <a:r>
              <a:rPr lang="en-US" altLang="zh-CN" dirty="0"/>
              <a:t>false</a:t>
            </a:r>
            <a:r>
              <a:rPr lang="zh-CN" altLang="en-US" dirty="0"/>
              <a:t> </a:t>
            </a:r>
            <a:r>
              <a:rPr lang="en-US" altLang="zh-CN" dirty="0"/>
              <a:t>or</a:t>
            </a:r>
            <a:r>
              <a:rPr lang="zh-CN" altLang="en-US" dirty="0"/>
              <a:t> </a:t>
            </a:r>
            <a:r>
              <a:rPr lang="en-US" altLang="zh-CN" dirty="0"/>
              <a:t>wrong</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ADC5D1F2-DF88-490A-A989-B4669AEC0FB0}"/>
                  </a:ext>
                </a:extLst>
              </p14:cNvPr>
              <p14:cNvContentPartPr/>
              <p14:nvPr/>
            </p14:nvContentPartPr>
            <p14:xfrm>
              <a:off x="635040" y="793800"/>
              <a:ext cx="330480" cy="622440"/>
            </p14:xfrm>
          </p:contentPart>
        </mc:Choice>
        <mc:Fallback xmlns="">
          <p:pic>
            <p:nvPicPr>
              <p:cNvPr id="4" name="墨迹 3">
                <a:extLst>
                  <a:ext uri="{FF2B5EF4-FFF2-40B4-BE49-F238E27FC236}">
                    <a16:creationId xmlns:a16="http://schemas.microsoft.com/office/drawing/2014/main" id="{ADC5D1F2-DF88-490A-A989-B4669AEC0FB0}"/>
                  </a:ext>
                </a:extLst>
              </p:cNvPr>
              <p:cNvPicPr/>
              <p:nvPr/>
            </p:nvPicPr>
            <p:blipFill>
              <a:blip r:embed="rId3"/>
              <a:stretch>
                <a:fillRect/>
              </a:stretch>
            </p:blipFill>
            <p:spPr>
              <a:xfrm>
                <a:off x="619200" y="730440"/>
                <a:ext cx="361800" cy="749160"/>
              </a:xfrm>
              <a:prstGeom prst="rect">
                <a:avLst/>
              </a:prstGeom>
            </p:spPr>
          </p:pic>
        </mc:Fallback>
      </mc:AlternateContent>
    </p:spTree>
    <p:extLst>
      <p:ext uri="{BB962C8B-B14F-4D97-AF65-F5344CB8AC3E}">
        <p14:creationId xmlns:p14="http://schemas.microsoft.com/office/powerpoint/2010/main" val="120394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同义词</a:t>
            </a:r>
            <a:endParaRPr kumimoji="1" lang="en-US" altLang="zh-CN" dirty="0"/>
          </a:p>
          <a:p>
            <a:r>
              <a:rPr kumimoji="1" lang="zh-CN" altLang="en-US" dirty="0"/>
              <a:t>第一类</a:t>
            </a:r>
            <a:r>
              <a:rPr kumimoji="1" lang="en-US" altLang="zh-CN" dirty="0"/>
              <a:t>:</a:t>
            </a:r>
            <a:r>
              <a:rPr kumimoji="1" lang="zh-CN" altLang="en-US" dirty="0"/>
              <a:t> </a:t>
            </a:r>
            <a:r>
              <a:rPr kumimoji="1" lang="en-US" altLang="zh-CN" dirty="0"/>
              <a:t>disguise,</a:t>
            </a:r>
            <a:r>
              <a:rPr kumimoji="1" lang="zh-CN" altLang="en-US" dirty="0"/>
              <a:t> </a:t>
            </a:r>
            <a:r>
              <a:rPr kumimoji="1" lang="en-US" altLang="zh-CN" dirty="0"/>
              <a:t>conceal,</a:t>
            </a:r>
            <a:r>
              <a:rPr kumimoji="1" lang="zh-CN" altLang="en-US" dirty="0"/>
              <a:t> </a:t>
            </a:r>
            <a:r>
              <a:rPr kumimoji="1" lang="en-US" altLang="zh-CN" dirty="0"/>
              <a:t>misrepresent,</a:t>
            </a:r>
            <a:r>
              <a:rPr kumimoji="1" lang="zh-CN" altLang="en-US" dirty="0"/>
              <a:t> </a:t>
            </a:r>
            <a:r>
              <a:rPr kumimoji="1" lang="en-US" altLang="zh-CN" dirty="0"/>
              <a:t>veil</a:t>
            </a:r>
          </a:p>
          <a:p>
            <a:r>
              <a:rPr kumimoji="1" lang="zh-CN" altLang="en-US" dirty="0"/>
              <a:t>第二类</a:t>
            </a:r>
            <a:r>
              <a:rPr kumimoji="1" lang="en-US" altLang="zh-CN" dirty="0"/>
              <a:t>:</a:t>
            </a:r>
            <a:r>
              <a:rPr kumimoji="1" lang="zh-CN" altLang="en-US" dirty="0"/>
              <a:t> </a:t>
            </a:r>
            <a:r>
              <a:rPr kumimoji="1" lang="en-US" altLang="zh-CN" dirty="0"/>
              <a:t>disprove,</a:t>
            </a:r>
            <a:r>
              <a:rPr kumimoji="1" lang="zh-CN" altLang="en-US" dirty="0"/>
              <a:t> </a:t>
            </a:r>
            <a:r>
              <a:rPr kumimoji="1" lang="en-US" altLang="zh-CN" dirty="0"/>
              <a:t>contradict,</a:t>
            </a:r>
            <a:r>
              <a:rPr kumimoji="1" lang="zh-CN" altLang="en-US" dirty="0"/>
              <a:t> </a:t>
            </a:r>
            <a:r>
              <a:rPr kumimoji="1" lang="en-US" altLang="zh-CN" dirty="0"/>
              <a:t>contravene,</a:t>
            </a:r>
            <a:r>
              <a:rPr kumimoji="1" lang="zh-CN" altLang="en-US" dirty="0"/>
              <a:t> </a:t>
            </a:r>
            <a:r>
              <a:rPr kumimoji="1" lang="en-US" altLang="zh-CN" dirty="0"/>
              <a:t>repudiate</a:t>
            </a:r>
            <a:endParaRPr kumimoji="1"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5F146373-4CA2-4EAA-9A72-CBB6837B2626}"/>
                  </a:ext>
                </a:extLst>
              </p14:cNvPr>
              <p14:cNvContentPartPr/>
              <p14:nvPr/>
            </p14:nvContentPartPr>
            <p14:xfrm>
              <a:off x="3778200" y="2400480"/>
              <a:ext cx="2007000" cy="120960"/>
            </p14:xfrm>
          </p:contentPart>
        </mc:Choice>
        <mc:Fallback xmlns="">
          <p:pic>
            <p:nvPicPr>
              <p:cNvPr id="4" name="墨迹 3">
                <a:extLst>
                  <a:ext uri="{FF2B5EF4-FFF2-40B4-BE49-F238E27FC236}">
                    <a16:creationId xmlns:a16="http://schemas.microsoft.com/office/drawing/2014/main" id="{5F146373-4CA2-4EAA-9A72-CBB6837B2626}"/>
                  </a:ext>
                </a:extLst>
              </p:cNvPr>
              <p:cNvPicPr/>
              <p:nvPr/>
            </p:nvPicPr>
            <p:blipFill>
              <a:blip r:embed="rId3"/>
              <a:stretch>
                <a:fillRect/>
              </a:stretch>
            </p:blipFill>
            <p:spPr>
              <a:xfrm>
                <a:off x="3762360" y="2337120"/>
                <a:ext cx="2038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F458B6B6-7E1F-4518-9EC4-0CCCF6577CFB}"/>
                  </a:ext>
                </a:extLst>
              </p14:cNvPr>
              <p14:cNvContentPartPr/>
              <p14:nvPr/>
            </p14:nvContentPartPr>
            <p14:xfrm>
              <a:off x="4032360" y="2908440"/>
              <a:ext cx="1708560" cy="82800"/>
            </p14:xfrm>
          </p:contentPart>
        </mc:Choice>
        <mc:Fallback xmlns="">
          <p:pic>
            <p:nvPicPr>
              <p:cNvPr id="5" name="墨迹 4">
                <a:extLst>
                  <a:ext uri="{FF2B5EF4-FFF2-40B4-BE49-F238E27FC236}">
                    <a16:creationId xmlns:a16="http://schemas.microsoft.com/office/drawing/2014/main" id="{F458B6B6-7E1F-4518-9EC4-0CCCF6577CFB}"/>
                  </a:ext>
                </a:extLst>
              </p:cNvPr>
              <p:cNvPicPr/>
              <p:nvPr/>
            </p:nvPicPr>
            <p:blipFill>
              <a:blip r:embed="rId5"/>
              <a:stretch>
                <a:fillRect/>
              </a:stretch>
            </p:blipFill>
            <p:spPr>
              <a:xfrm>
                <a:off x="4016520" y="2845080"/>
                <a:ext cx="17398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DF72E21E-D14C-4E11-A692-B8767729F4BE}"/>
                  </a:ext>
                </a:extLst>
              </p14:cNvPr>
              <p14:cNvContentPartPr/>
              <p14:nvPr/>
            </p14:nvContentPartPr>
            <p14:xfrm>
              <a:off x="5740560" y="2908440"/>
              <a:ext cx="394200" cy="51120"/>
            </p14:xfrm>
          </p:contentPart>
        </mc:Choice>
        <mc:Fallback xmlns="">
          <p:pic>
            <p:nvPicPr>
              <p:cNvPr id="6" name="墨迹 5">
                <a:extLst>
                  <a:ext uri="{FF2B5EF4-FFF2-40B4-BE49-F238E27FC236}">
                    <a16:creationId xmlns:a16="http://schemas.microsoft.com/office/drawing/2014/main" id="{DF72E21E-D14C-4E11-A692-B8767729F4BE}"/>
                  </a:ext>
                </a:extLst>
              </p:cNvPr>
              <p:cNvPicPr/>
              <p:nvPr/>
            </p:nvPicPr>
            <p:blipFill>
              <a:blip r:embed="rId7"/>
              <a:stretch>
                <a:fillRect/>
              </a:stretch>
            </p:blipFill>
            <p:spPr>
              <a:xfrm>
                <a:off x="5724720" y="2845080"/>
                <a:ext cx="425520" cy="177840"/>
              </a:xfrm>
              <a:prstGeom prst="rect">
                <a:avLst/>
              </a:prstGeom>
            </p:spPr>
          </p:pic>
        </mc:Fallback>
      </mc:AlternateContent>
    </p:spTree>
    <p:extLst>
      <p:ext uri="{BB962C8B-B14F-4D97-AF65-F5344CB8AC3E}">
        <p14:creationId xmlns:p14="http://schemas.microsoft.com/office/powerpoint/2010/main" val="73642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capricious</a:t>
            </a:r>
          </a:p>
          <a:p>
            <a:r>
              <a:rPr lang="zh-CN" altLang="en-US" dirty="0"/>
              <a:t>韦氏释义</a:t>
            </a:r>
            <a:r>
              <a:rPr lang="en-US" altLang="zh-CN" dirty="0"/>
              <a:t>:</a:t>
            </a:r>
            <a:r>
              <a:rPr lang="zh-CN" altLang="en-US" dirty="0"/>
              <a:t> </a:t>
            </a:r>
            <a:r>
              <a:rPr lang="en-US" altLang="zh-CN" dirty="0"/>
              <a:t>changing</a:t>
            </a:r>
            <a:r>
              <a:rPr lang="zh-CN" altLang="en-US" dirty="0"/>
              <a:t> </a:t>
            </a:r>
            <a:r>
              <a:rPr lang="en-US" altLang="zh-CN" dirty="0"/>
              <a:t>often</a:t>
            </a:r>
            <a:r>
              <a:rPr lang="zh-CN" altLang="en-US" dirty="0"/>
              <a:t> </a:t>
            </a:r>
            <a:r>
              <a:rPr lang="en-US" altLang="zh-CN" dirty="0"/>
              <a:t>and</a:t>
            </a:r>
            <a:r>
              <a:rPr lang="zh-CN" altLang="en-US" dirty="0"/>
              <a:t> </a:t>
            </a:r>
            <a:r>
              <a:rPr lang="en-US" altLang="zh-CN" dirty="0"/>
              <a:t>quickly</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055972D-742C-4C09-85D6-CD10D1532D9F}"/>
                  </a:ext>
                </a:extLst>
              </p14:cNvPr>
              <p14:cNvContentPartPr/>
              <p14:nvPr/>
            </p14:nvContentPartPr>
            <p14:xfrm>
              <a:off x="946440" y="1911240"/>
              <a:ext cx="1054440" cy="19440"/>
            </p14:xfrm>
          </p:contentPart>
        </mc:Choice>
        <mc:Fallback xmlns="">
          <p:pic>
            <p:nvPicPr>
              <p:cNvPr id="4" name="墨迹 3">
                <a:extLst>
                  <a:ext uri="{FF2B5EF4-FFF2-40B4-BE49-F238E27FC236}">
                    <a16:creationId xmlns:a16="http://schemas.microsoft.com/office/drawing/2014/main" id="{0055972D-742C-4C09-85D6-CD10D1532D9F}"/>
                  </a:ext>
                </a:extLst>
              </p:cNvPr>
              <p:cNvPicPr/>
              <p:nvPr/>
            </p:nvPicPr>
            <p:blipFill>
              <a:blip r:embed="rId3"/>
              <a:stretch>
                <a:fillRect/>
              </a:stretch>
            </p:blipFill>
            <p:spPr>
              <a:xfrm>
                <a:off x="930600" y="1847880"/>
                <a:ext cx="1085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F857E42E-7BBD-4E28-BFE3-3931BF145799}"/>
                  </a:ext>
                </a:extLst>
              </p14:cNvPr>
              <p14:cNvContentPartPr/>
              <p14:nvPr/>
            </p14:nvContentPartPr>
            <p14:xfrm>
              <a:off x="2171880" y="2311560"/>
              <a:ext cx="2591280" cy="101880"/>
            </p14:xfrm>
          </p:contentPart>
        </mc:Choice>
        <mc:Fallback xmlns="">
          <p:pic>
            <p:nvPicPr>
              <p:cNvPr id="5" name="墨迹 4">
                <a:extLst>
                  <a:ext uri="{FF2B5EF4-FFF2-40B4-BE49-F238E27FC236}">
                    <a16:creationId xmlns:a16="http://schemas.microsoft.com/office/drawing/2014/main" id="{F857E42E-7BBD-4E28-BFE3-3931BF145799}"/>
                  </a:ext>
                </a:extLst>
              </p:cNvPr>
              <p:cNvPicPr/>
              <p:nvPr/>
            </p:nvPicPr>
            <p:blipFill>
              <a:blip r:embed="rId5"/>
              <a:stretch>
                <a:fillRect/>
              </a:stretch>
            </p:blipFill>
            <p:spPr>
              <a:xfrm>
                <a:off x="2156040" y="2248200"/>
                <a:ext cx="26226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34750027-14BC-4BD2-9E1C-68D79394286D}"/>
                  </a:ext>
                </a:extLst>
              </p14:cNvPr>
              <p14:cNvContentPartPr/>
              <p14:nvPr/>
            </p14:nvContentPartPr>
            <p14:xfrm>
              <a:off x="559080" y="800280"/>
              <a:ext cx="349560" cy="1371960"/>
            </p14:xfrm>
          </p:contentPart>
        </mc:Choice>
        <mc:Fallback xmlns="">
          <p:pic>
            <p:nvPicPr>
              <p:cNvPr id="6" name="墨迹 5">
                <a:extLst>
                  <a:ext uri="{FF2B5EF4-FFF2-40B4-BE49-F238E27FC236}">
                    <a16:creationId xmlns:a16="http://schemas.microsoft.com/office/drawing/2014/main" id="{34750027-14BC-4BD2-9E1C-68D79394286D}"/>
                  </a:ext>
                </a:extLst>
              </p:cNvPr>
              <p:cNvPicPr/>
              <p:nvPr/>
            </p:nvPicPr>
            <p:blipFill>
              <a:blip r:embed="rId7"/>
              <a:stretch>
                <a:fillRect/>
              </a:stretch>
            </p:blipFill>
            <p:spPr>
              <a:xfrm>
                <a:off x="543240" y="736920"/>
                <a:ext cx="380880" cy="1498680"/>
              </a:xfrm>
              <a:prstGeom prst="rect">
                <a:avLst/>
              </a:prstGeom>
            </p:spPr>
          </p:pic>
        </mc:Fallback>
      </mc:AlternateContent>
    </p:spTree>
    <p:extLst>
      <p:ext uri="{BB962C8B-B14F-4D97-AF65-F5344CB8AC3E}">
        <p14:creationId xmlns:p14="http://schemas.microsoft.com/office/powerpoint/2010/main" val="139441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acerbic</a:t>
            </a:r>
          </a:p>
          <a:p>
            <a:r>
              <a:rPr lang="zh-CN" altLang="en-US" dirty="0"/>
              <a:t>韦氏释义：</a:t>
            </a:r>
            <a:r>
              <a:rPr lang="en-US" altLang="zh-CN" dirty="0"/>
              <a:t>expressing harsh or sharp criticism in a clever way </a:t>
            </a:r>
          </a:p>
          <a:p>
            <a:endParaRPr lang="en-US" altLang="zh-CN"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F7ACE153-1E19-4890-9305-B87B7453F1C6}"/>
                  </a:ext>
                </a:extLst>
              </p14:cNvPr>
              <p14:cNvContentPartPr/>
              <p14:nvPr/>
            </p14:nvContentPartPr>
            <p14:xfrm>
              <a:off x="946440" y="1962000"/>
              <a:ext cx="692280" cy="64080"/>
            </p14:xfrm>
          </p:contentPart>
        </mc:Choice>
        <mc:Fallback xmlns="">
          <p:pic>
            <p:nvPicPr>
              <p:cNvPr id="2" name="墨迹 1">
                <a:extLst>
                  <a:ext uri="{FF2B5EF4-FFF2-40B4-BE49-F238E27FC236}">
                    <a16:creationId xmlns:a16="http://schemas.microsoft.com/office/drawing/2014/main" id="{F7ACE153-1E19-4890-9305-B87B7453F1C6}"/>
                  </a:ext>
                </a:extLst>
              </p:cNvPr>
              <p:cNvPicPr/>
              <p:nvPr/>
            </p:nvPicPr>
            <p:blipFill>
              <a:blip r:embed="rId3"/>
              <a:stretch>
                <a:fillRect/>
              </a:stretch>
            </p:blipFill>
            <p:spPr>
              <a:xfrm>
                <a:off x="930600" y="1898640"/>
                <a:ext cx="72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43414BFA-978B-498B-A003-B33433FAD01D}"/>
                  </a:ext>
                </a:extLst>
              </p14:cNvPr>
              <p14:cNvContentPartPr/>
              <p14:nvPr/>
            </p14:nvContentPartPr>
            <p14:xfrm>
              <a:off x="819360" y="1981080"/>
              <a:ext cx="895680" cy="102240"/>
            </p14:xfrm>
          </p:contentPart>
        </mc:Choice>
        <mc:Fallback xmlns="">
          <p:pic>
            <p:nvPicPr>
              <p:cNvPr id="4" name="墨迹 3">
                <a:extLst>
                  <a:ext uri="{FF2B5EF4-FFF2-40B4-BE49-F238E27FC236}">
                    <a16:creationId xmlns:a16="http://schemas.microsoft.com/office/drawing/2014/main" id="{43414BFA-978B-498B-A003-B33433FAD01D}"/>
                  </a:ext>
                </a:extLst>
              </p:cNvPr>
              <p:cNvPicPr/>
              <p:nvPr/>
            </p:nvPicPr>
            <p:blipFill>
              <a:blip r:embed="rId5"/>
              <a:stretch>
                <a:fillRect/>
              </a:stretch>
            </p:blipFill>
            <p:spPr>
              <a:xfrm>
                <a:off x="803520" y="1917720"/>
                <a:ext cx="927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00EBEF27-5557-4942-8FBB-5C8AA349B579}"/>
                  </a:ext>
                </a:extLst>
              </p14:cNvPr>
              <p14:cNvContentPartPr/>
              <p14:nvPr/>
            </p14:nvContentPartPr>
            <p14:xfrm>
              <a:off x="819360" y="1892160"/>
              <a:ext cx="1035360" cy="51480"/>
            </p14:xfrm>
          </p:contentPart>
        </mc:Choice>
        <mc:Fallback xmlns="">
          <p:pic>
            <p:nvPicPr>
              <p:cNvPr id="5" name="墨迹 4">
                <a:extLst>
                  <a:ext uri="{FF2B5EF4-FFF2-40B4-BE49-F238E27FC236}">
                    <a16:creationId xmlns:a16="http://schemas.microsoft.com/office/drawing/2014/main" id="{00EBEF27-5557-4942-8FBB-5C8AA349B579}"/>
                  </a:ext>
                </a:extLst>
              </p:cNvPr>
              <p:cNvPicPr/>
              <p:nvPr/>
            </p:nvPicPr>
            <p:blipFill>
              <a:blip r:embed="rId7"/>
              <a:stretch>
                <a:fillRect/>
              </a:stretch>
            </p:blipFill>
            <p:spPr>
              <a:xfrm>
                <a:off x="803520" y="1828800"/>
                <a:ext cx="10666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EAB96385-1DA5-4788-8E50-1BE0A9CA774D}"/>
                  </a:ext>
                </a:extLst>
              </p14:cNvPr>
              <p14:cNvContentPartPr/>
              <p14:nvPr/>
            </p14:nvContentPartPr>
            <p14:xfrm>
              <a:off x="762120" y="2031840"/>
              <a:ext cx="1010160" cy="178200"/>
            </p14:xfrm>
          </p:contentPart>
        </mc:Choice>
        <mc:Fallback xmlns="">
          <p:pic>
            <p:nvPicPr>
              <p:cNvPr id="6" name="墨迹 5">
                <a:extLst>
                  <a:ext uri="{FF2B5EF4-FFF2-40B4-BE49-F238E27FC236}">
                    <a16:creationId xmlns:a16="http://schemas.microsoft.com/office/drawing/2014/main" id="{EAB96385-1DA5-4788-8E50-1BE0A9CA774D}"/>
                  </a:ext>
                </a:extLst>
              </p:cNvPr>
              <p:cNvPicPr/>
              <p:nvPr/>
            </p:nvPicPr>
            <p:blipFill>
              <a:blip r:embed="rId9"/>
              <a:stretch>
                <a:fillRect/>
              </a:stretch>
            </p:blipFill>
            <p:spPr>
              <a:xfrm>
                <a:off x="746280" y="1968480"/>
                <a:ext cx="10414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241FB28B-E37D-430C-8541-857A9496DAAF}"/>
                  </a:ext>
                </a:extLst>
              </p14:cNvPr>
              <p14:cNvContentPartPr/>
              <p14:nvPr/>
            </p14:nvContentPartPr>
            <p14:xfrm>
              <a:off x="857520" y="755640"/>
              <a:ext cx="25560" cy="565560"/>
            </p14:xfrm>
          </p:contentPart>
        </mc:Choice>
        <mc:Fallback xmlns="">
          <p:pic>
            <p:nvPicPr>
              <p:cNvPr id="7" name="墨迹 6">
                <a:extLst>
                  <a:ext uri="{FF2B5EF4-FFF2-40B4-BE49-F238E27FC236}">
                    <a16:creationId xmlns:a16="http://schemas.microsoft.com/office/drawing/2014/main" id="{241FB28B-E37D-430C-8541-857A9496DAAF}"/>
                  </a:ext>
                </a:extLst>
              </p:cNvPr>
              <p:cNvPicPr/>
              <p:nvPr/>
            </p:nvPicPr>
            <p:blipFill>
              <a:blip r:embed="rId11"/>
              <a:stretch>
                <a:fillRect/>
              </a:stretch>
            </p:blipFill>
            <p:spPr>
              <a:xfrm>
                <a:off x="841680" y="692280"/>
                <a:ext cx="5688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B2FC2164-3946-4CD8-B49E-DE4877A33025}"/>
                  </a:ext>
                </a:extLst>
              </p14:cNvPr>
              <p14:cNvContentPartPr/>
              <p14:nvPr/>
            </p14:nvContentPartPr>
            <p14:xfrm>
              <a:off x="844560" y="755640"/>
              <a:ext cx="45000" cy="609840"/>
            </p14:xfrm>
          </p:contentPart>
        </mc:Choice>
        <mc:Fallback xmlns="">
          <p:pic>
            <p:nvPicPr>
              <p:cNvPr id="8" name="墨迹 7">
                <a:extLst>
                  <a:ext uri="{FF2B5EF4-FFF2-40B4-BE49-F238E27FC236}">
                    <a16:creationId xmlns:a16="http://schemas.microsoft.com/office/drawing/2014/main" id="{B2FC2164-3946-4CD8-B49E-DE4877A33025}"/>
                  </a:ext>
                </a:extLst>
              </p:cNvPr>
              <p:cNvPicPr/>
              <p:nvPr/>
            </p:nvPicPr>
            <p:blipFill>
              <a:blip r:embed="rId13"/>
              <a:stretch>
                <a:fillRect/>
              </a:stretch>
            </p:blipFill>
            <p:spPr>
              <a:xfrm>
                <a:off x="828720" y="692280"/>
                <a:ext cx="7632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a:extLst>
                  <a:ext uri="{FF2B5EF4-FFF2-40B4-BE49-F238E27FC236}">
                    <a16:creationId xmlns:a16="http://schemas.microsoft.com/office/drawing/2014/main" id="{5C91A6C3-4F04-4A8A-8FD3-10CA8E6D352C}"/>
                  </a:ext>
                </a:extLst>
              </p14:cNvPr>
              <p14:cNvContentPartPr/>
              <p14:nvPr/>
            </p14:nvContentPartPr>
            <p14:xfrm>
              <a:off x="1035000" y="1390680"/>
              <a:ext cx="89280" cy="38520"/>
            </p14:xfrm>
          </p:contentPart>
        </mc:Choice>
        <mc:Fallback xmlns="">
          <p:pic>
            <p:nvPicPr>
              <p:cNvPr id="9" name="墨迹 8">
                <a:extLst>
                  <a:ext uri="{FF2B5EF4-FFF2-40B4-BE49-F238E27FC236}">
                    <a16:creationId xmlns:a16="http://schemas.microsoft.com/office/drawing/2014/main" id="{5C91A6C3-4F04-4A8A-8FD3-10CA8E6D352C}"/>
                  </a:ext>
                </a:extLst>
              </p:cNvPr>
              <p:cNvPicPr/>
              <p:nvPr/>
            </p:nvPicPr>
            <p:blipFill>
              <a:blip r:embed="rId15"/>
              <a:stretch>
                <a:fillRect/>
              </a:stretch>
            </p:blipFill>
            <p:spPr>
              <a:xfrm>
                <a:off x="1019160" y="1327320"/>
                <a:ext cx="120600" cy="165240"/>
              </a:xfrm>
              <a:prstGeom prst="rect">
                <a:avLst/>
              </a:prstGeom>
            </p:spPr>
          </p:pic>
        </mc:Fallback>
      </mc:AlternateContent>
    </p:spTree>
    <p:extLst>
      <p:ext uri="{BB962C8B-B14F-4D97-AF65-F5344CB8AC3E}">
        <p14:creationId xmlns:p14="http://schemas.microsoft.com/office/powerpoint/2010/main" val="201226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善变</a:t>
            </a:r>
          </a:p>
        </p:txBody>
      </p:sp>
      <p:sp>
        <p:nvSpPr>
          <p:cNvPr id="3" name="内容占位符 2"/>
          <p:cNvSpPr>
            <a:spLocks noGrp="1"/>
          </p:cNvSpPr>
          <p:nvPr>
            <p:ph idx="1"/>
          </p:nvPr>
        </p:nvSpPr>
        <p:spPr/>
        <p:txBody>
          <a:bodyPr>
            <a:normAutofit fontScale="70000" lnSpcReduction="20000"/>
          </a:bodyPr>
          <a:lstStyle/>
          <a:p>
            <a:r>
              <a:rPr kumimoji="1" lang="en-US" altLang="zh-CN" dirty="0"/>
              <a:t>unpredictable</a:t>
            </a:r>
          </a:p>
          <a:p>
            <a:r>
              <a:rPr kumimoji="1" lang="en-US" altLang="zh-CN" dirty="0"/>
              <a:t>impulsive</a:t>
            </a:r>
          </a:p>
          <a:p>
            <a:r>
              <a:rPr kumimoji="1" lang="en-US" altLang="zh-CN" dirty="0"/>
              <a:t>inconstant</a:t>
            </a:r>
          </a:p>
          <a:p>
            <a:r>
              <a:rPr kumimoji="1" lang="en-US" altLang="zh-CN" dirty="0"/>
              <a:t>fickle</a:t>
            </a:r>
          </a:p>
          <a:p>
            <a:r>
              <a:rPr kumimoji="1" lang="en-US" altLang="zh-CN" dirty="0"/>
              <a:t>mercurial</a:t>
            </a:r>
          </a:p>
          <a:p>
            <a:r>
              <a:rPr kumimoji="1" lang="en-US" altLang="zh-CN" dirty="0"/>
              <a:t>mutable</a:t>
            </a:r>
          </a:p>
          <a:p>
            <a:r>
              <a:rPr kumimoji="1" lang="en-US" altLang="zh-CN" dirty="0"/>
              <a:t>volatile</a:t>
            </a:r>
          </a:p>
          <a:p>
            <a:r>
              <a:rPr kumimoji="1" lang="en-US" altLang="zh-CN" dirty="0"/>
              <a:t>unstable</a:t>
            </a:r>
          </a:p>
          <a:p>
            <a:r>
              <a:rPr kumimoji="1" lang="en-US" altLang="zh-CN" dirty="0"/>
              <a:t>unsteady</a:t>
            </a:r>
          </a:p>
          <a:p>
            <a:r>
              <a:rPr kumimoji="1" lang="en-US" altLang="zh-CN" dirty="0"/>
              <a:t>freakish-freak</a:t>
            </a:r>
          </a:p>
          <a:p>
            <a:r>
              <a:rPr kumimoji="1" lang="en-US" altLang="zh-CN" dirty="0"/>
              <a:t>erratic</a:t>
            </a:r>
          </a:p>
          <a:p>
            <a:r>
              <a:rPr kumimoji="1" lang="en-US" altLang="zh-CN" dirty="0"/>
              <a:t>whimsical-whim</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348880"/>
            <a:ext cx="4801716" cy="33337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E0A7BF19-A612-487E-A2D8-7A135A5E8EA6}"/>
                  </a:ext>
                </a:extLst>
              </p14:cNvPr>
              <p14:cNvContentPartPr/>
              <p14:nvPr/>
            </p14:nvContentPartPr>
            <p14:xfrm>
              <a:off x="914400" y="2266920"/>
              <a:ext cx="724320" cy="38520"/>
            </p14:xfrm>
          </p:contentPart>
        </mc:Choice>
        <mc:Fallback xmlns="">
          <p:pic>
            <p:nvPicPr>
              <p:cNvPr id="5" name="墨迹 4">
                <a:extLst>
                  <a:ext uri="{FF2B5EF4-FFF2-40B4-BE49-F238E27FC236}">
                    <a16:creationId xmlns:a16="http://schemas.microsoft.com/office/drawing/2014/main" id="{E0A7BF19-A612-487E-A2D8-7A135A5E8EA6}"/>
                  </a:ext>
                </a:extLst>
              </p:cNvPr>
              <p:cNvPicPr/>
              <p:nvPr/>
            </p:nvPicPr>
            <p:blipFill>
              <a:blip r:embed="rId4"/>
              <a:stretch>
                <a:fillRect/>
              </a:stretch>
            </p:blipFill>
            <p:spPr>
              <a:xfrm>
                <a:off x="898560" y="2203560"/>
                <a:ext cx="7556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E6E6BB5E-B21F-4D7B-AF82-F0490ACF298F}"/>
                  </a:ext>
                </a:extLst>
              </p14:cNvPr>
              <p14:cNvContentPartPr/>
              <p14:nvPr/>
            </p14:nvContentPartPr>
            <p14:xfrm>
              <a:off x="914400" y="2914560"/>
              <a:ext cx="483120" cy="32040"/>
            </p14:xfrm>
          </p:contentPart>
        </mc:Choice>
        <mc:Fallback xmlns="">
          <p:pic>
            <p:nvPicPr>
              <p:cNvPr id="6" name="墨迹 5">
                <a:extLst>
                  <a:ext uri="{FF2B5EF4-FFF2-40B4-BE49-F238E27FC236}">
                    <a16:creationId xmlns:a16="http://schemas.microsoft.com/office/drawing/2014/main" id="{E6E6BB5E-B21F-4D7B-AF82-F0490ACF298F}"/>
                  </a:ext>
                </a:extLst>
              </p:cNvPr>
              <p:cNvPicPr/>
              <p:nvPr/>
            </p:nvPicPr>
            <p:blipFill>
              <a:blip r:embed="rId6"/>
              <a:stretch>
                <a:fillRect/>
              </a:stretch>
            </p:blipFill>
            <p:spPr>
              <a:xfrm>
                <a:off x="898560" y="2851200"/>
                <a:ext cx="5144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E8720AB8-D652-443E-98A4-25C5E7448685}"/>
                  </a:ext>
                </a:extLst>
              </p14:cNvPr>
              <p14:cNvContentPartPr/>
              <p14:nvPr/>
            </p14:nvContentPartPr>
            <p14:xfrm>
              <a:off x="908280" y="3187800"/>
              <a:ext cx="724320" cy="89280"/>
            </p14:xfrm>
          </p:contentPart>
        </mc:Choice>
        <mc:Fallback xmlns="">
          <p:pic>
            <p:nvPicPr>
              <p:cNvPr id="7" name="墨迹 6">
                <a:extLst>
                  <a:ext uri="{FF2B5EF4-FFF2-40B4-BE49-F238E27FC236}">
                    <a16:creationId xmlns:a16="http://schemas.microsoft.com/office/drawing/2014/main" id="{E8720AB8-D652-443E-98A4-25C5E7448685}"/>
                  </a:ext>
                </a:extLst>
              </p:cNvPr>
              <p:cNvPicPr/>
              <p:nvPr/>
            </p:nvPicPr>
            <p:blipFill>
              <a:blip r:embed="rId8"/>
              <a:stretch>
                <a:fillRect/>
              </a:stretch>
            </p:blipFill>
            <p:spPr>
              <a:xfrm>
                <a:off x="892440" y="3124440"/>
                <a:ext cx="75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7AEAC820-3AF9-4C25-95E2-38ED71BE6952}"/>
                  </a:ext>
                </a:extLst>
              </p14:cNvPr>
              <p14:cNvContentPartPr/>
              <p14:nvPr/>
            </p14:nvContentPartPr>
            <p14:xfrm>
              <a:off x="927360" y="3867120"/>
              <a:ext cx="476640" cy="146520"/>
            </p14:xfrm>
          </p:contentPart>
        </mc:Choice>
        <mc:Fallback xmlns="">
          <p:pic>
            <p:nvPicPr>
              <p:cNvPr id="8" name="墨迹 7">
                <a:extLst>
                  <a:ext uri="{FF2B5EF4-FFF2-40B4-BE49-F238E27FC236}">
                    <a16:creationId xmlns:a16="http://schemas.microsoft.com/office/drawing/2014/main" id="{7AEAC820-3AF9-4C25-95E2-38ED71BE6952}"/>
                  </a:ext>
                </a:extLst>
              </p:cNvPr>
              <p:cNvPicPr/>
              <p:nvPr/>
            </p:nvPicPr>
            <p:blipFill>
              <a:blip r:embed="rId10"/>
              <a:stretch>
                <a:fillRect/>
              </a:stretch>
            </p:blipFill>
            <p:spPr>
              <a:xfrm>
                <a:off x="911520" y="3803760"/>
                <a:ext cx="5079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1599D4FB-8F62-4F36-89E8-9B89A24396AF}"/>
                  </a:ext>
                </a:extLst>
              </p14:cNvPr>
              <p14:cNvContentPartPr/>
              <p14:nvPr/>
            </p14:nvContentPartPr>
            <p14:xfrm>
              <a:off x="927360" y="4863960"/>
              <a:ext cx="1009800" cy="32400"/>
            </p14:xfrm>
          </p:contentPart>
        </mc:Choice>
        <mc:Fallback xmlns="">
          <p:pic>
            <p:nvPicPr>
              <p:cNvPr id="9" name="墨迹 8">
                <a:extLst>
                  <a:ext uri="{FF2B5EF4-FFF2-40B4-BE49-F238E27FC236}">
                    <a16:creationId xmlns:a16="http://schemas.microsoft.com/office/drawing/2014/main" id="{1599D4FB-8F62-4F36-89E8-9B89A24396AF}"/>
                  </a:ext>
                </a:extLst>
              </p:cNvPr>
              <p:cNvPicPr/>
              <p:nvPr/>
            </p:nvPicPr>
            <p:blipFill>
              <a:blip r:embed="rId12"/>
              <a:stretch>
                <a:fillRect/>
              </a:stretch>
            </p:blipFill>
            <p:spPr>
              <a:xfrm>
                <a:off x="911520" y="4800600"/>
                <a:ext cx="10411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AD3CFD80-02C5-45DD-ADF4-B3663AFC2BF7}"/>
                  </a:ext>
                </a:extLst>
              </p14:cNvPr>
              <p14:cNvContentPartPr/>
              <p14:nvPr/>
            </p14:nvContentPartPr>
            <p14:xfrm>
              <a:off x="889200" y="5257800"/>
              <a:ext cx="622440" cy="32040"/>
            </p14:xfrm>
          </p:contentPart>
        </mc:Choice>
        <mc:Fallback xmlns="">
          <p:pic>
            <p:nvPicPr>
              <p:cNvPr id="10" name="墨迹 9">
                <a:extLst>
                  <a:ext uri="{FF2B5EF4-FFF2-40B4-BE49-F238E27FC236}">
                    <a16:creationId xmlns:a16="http://schemas.microsoft.com/office/drawing/2014/main" id="{AD3CFD80-02C5-45DD-ADF4-B3663AFC2BF7}"/>
                  </a:ext>
                </a:extLst>
              </p:cNvPr>
              <p:cNvPicPr/>
              <p:nvPr/>
            </p:nvPicPr>
            <p:blipFill>
              <a:blip r:embed="rId14"/>
              <a:stretch>
                <a:fillRect/>
              </a:stretch>
            </p:blipFill>
            <p:spPr>
              <a:xfrm>
                <a:off x="873360" y="5194440"/>
                <a:ext cx="6537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675602F2-40E9-434E-A424-2D7A898BEFA7}"/>
                  </a:ext>
                </a:extLst>
              </p14:cNvPr>
              <p14:cNvContentPartPr/>
              <p14:nvPr/>
            </p14:nvContentPartPr>
            <p14:xfrm>
              <a:off x="901800" y="3156120"/>
              <a:ext cx="749520" cy="222480"/>
            </p14:xfrm>
          </p:contentPart>
        </mc:Choice>
        <mc:Fallback xmlns="">
          <p:pic>
            <p:nvPicPr>
              <p:cNvPr id="11" name="墨迹 10">
                <a:extLst>
                  <a:ext uri="{FF2B5EF4-FFF2-40B4-BE49-F238E27FC236}">
                    <a16:creationId xmlns:a16="http://schemas.microsoft.com/office/drawing/2014/main" id="{675602F2-40E9-434E-A424-2D7A898BEFA7}"/>
                  </a:ext>
                </a:extLst>
              </p:cNvPr>
              <p:cNvPicPr/>
              <p:nvPr/>
            </p:nvPicPr>
            <p:blipFill>
              <a:blip r:embed="rId16"/>
              <a:stretch>
                <a:fillRect/>
              </a:stretch>
            </p:blipFill>
            <p:spPr>
              <a:xfrm>
                <a:off x="885960" y="3092760"/>
                <a:ext cx="780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9FADE6AC-721A-4D23-A128-0D55913AAE0E}"/>
                  </a:ext>
                </a:extLst>
              </p14:cNvPr>
              <p14:cNvContentPartPr/>
              <p14:nvPr/>
            </p14:nvContentPartPr>
            <p14:xfrm>
              <a:off x="920880" y="2819520"/>
              <a:ext cx="470160" cy="25560"/>
            </p14:xfrm>
          </p:contentPart>
        </mc:Choice>
        <mc:Fallback xmlns="">
          <p:pic>
            <p:nvPicPr>
              <p:cNvPr id="12" name="墨迹 11">
                <a:extLst>
                  <a:ext uri="{FF2B5EF4-FFF2-40B4-BE49-F238E27FC236}">
                    <a16:creationId xmlns:a16="http://schemas.microsoft.com/office/drawing/2014/main" id="{9FADE6AC-721A-4D23-A128-0D55913AAE0E}"/>
                  </a:ext>
                </a:extLst>
              </p:cNvPr>
              <p:cNvPicPr/>
              <p:nvPr/>
            </p:nvPicPr>
            <p:blipFill>
              <a:blip r:embed="rId18"/>
              <a:stretch>
                <a:fillRect/>
              </a:stretch>
            </p:blipFill>
            <p:spPr>
              <a:xfrm>
                <a:off x="905040" y="2756160"/>
                <a:ext cx="5014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9EC58B4F-742B-4566-8909-70969F2CD560}"/>
                  </a:ext>
                </a:extLst>
              </p14:cNvPr>
              <p14:cNvContentPartPr/>
              <p14:nvPr/>
            </p14:nvContentPartPr>
            <p14:xfrm>
              <a:off x="933480" y="2146320"/>
              <a:ext cx="699120" cy="152640"/>
            </p14:xfrm>
          </p:contentPart>
        </mc:Choice>
        <mc:Fallback xmlns="">
          <p:pic>
            <p:nvPicPr>
              <p:cNvPr id="13" name="墨迹 12">
                <a:extLst>
                  <a:ext uri="{FF2B5EF4-FFF2-40B4-BE49-F238E27FC236}">
                    <a16:creationId xmlns:a16="http://schemas.microsoft.com/office/drawing/2014/main" id="{9EC58B4F-742B-4566-8909-70969F2CD560}"/>
                  </a:ext>
                </a:extLst>
              </p:cNvPr>
              <p:cNvPicPr/>
              <p:nvPr/>
            </p:nvPicPr>
            <p:blipFill>
              <a:blip r:embed="rId20"/>
              <a:stretch>
                <a:fillRect/>
              </a:stretch>
            </p:blipFill>
            <p:spPr>
              <a:xfrm>
                <a:off x="917640" y="2082960"/>
                <a:ext cx="7304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90BB9A42-9946-42F0-915F-EE1F64DDDBB7}"/>
                  </a:ext>
                </a:extLst>
              </p14:cNvPr>
              <p14:cNvContentPartPr/>
              <p14:nvPr/>
            </p14:nvContentPartPr>
            <p14:xfrm>
              <a:off x="914400" y="4699080"/>
              <a:ext cx="978480" cy="140040"/>
            </p14:xfrm>
          </p:contentPart>
        </mc:Choice>
        <mc:Fallback xmlns="">
          <p:pic>
            <p:nvPicPr>
              <p:cNvPr id="14" name="墨迹 13">
                <a:extLst>
                  <a:ext uri="{FF2B5EF4-FFF2-40B4-BE49-F238E27FC236}">
                    <a16:creationId xmlns:a16="http://schemas.microsoft.com/office/drawing/2014/main" id="{90BB9A42-9946-42F0-915F-EE1F64DDDBB7}"/>
                  </a:ext>
                </a:extLst>
              </p:cNvPr>
              <p:cNvPicPr/>
              <p:nvPr/>
            </p:nvPicPr>
            <p:blipFill>
              <a:blip r:embed="rId22"/>
              <a:stretch>
                <a:fillRect/>
              </a:stretch>
            </p:blipFill>
            <p:spPr>
              <a:xfrm>
                <a:off x="898560" y="4635720"/>
                <a:ext cx="1009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a:extLst>
                  <a:ext uri="{FF2B5EF4-FFF2-40B4-BE49-F238E27FC236}">
                    <a16:creationId xmlns:a16="http://schemas.microsoft.com/office/drawing/2014/main" id="{64EB13C8-36BC-4DCA-9CB7-434F2D7D9AB3}"/>
                  </a:ext>
                </a:extLst>
              </p14:cNvPr>
              <p14:cNvContentPartPr/>
              <p14:nvPr/>
            </p14:nvContentPartPr>
            <p14:xfrm>
              <a:off x="908280" y="5156280"/>
              <a:ext cx="603360" cy="32040"/>
            </p14:xfrm>
          </p:contentPart>
        </mc:Choice>
        <mc:Fallback xmlns="">
          <p:pic>
            <p:nvPicPr>
              <p:cNvPr id="15" name="墨迹 14">
                <a:extLst>
                  <a:ext uri="{FF2B5EF4-FFF2-40B4-BE49-F238E27FC236}">
                    <a16:creationId xmlns:a16="http://schemas.microsoft.com/office/drawing/2014/main" id="{64EB13C8-36BC-4DCA-9CB7-434F2D7D9AB3}"/>
                  </a:ext>
                </a:extLst>
              </p:cNvPr>
              <p:cNvPicPr/>
              <p:nvPr/>
            </p:nvPicPr>
            <p:blipFill>
              <a:blip r:embed="rId24"/>
              <a:stretch>
                <a:fillRect/>
              </a:stretch>
            </p:blipFill>
            <p:spPr>
              <a:xfrm>
                <a:off x="892440" y="5092920"/>
                <a:ext cx="634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墨迹 15">
                <a:extLst>
                  <a:ext uri="{FF2B5EF4-FFF2-40B4-BE49-F238E27FC236}">
                    <a16:creationId xmlns:a16="http://schemas.microsoft.com/office/drawing/2014/main" id="{59753574-9587-4843-9495-BED16EFC0058}"/>
                  </a:ext>
                </a:extLst>
              </p14:cNvPr>
              <p14:cNvContentPartPr/>
              <p14:nvPr/>
            </p14:nvContentPartPr>
            <p14:xfrm>
              <a:off x="889200" y="5384880"/>
              <a:ext cx="1283040" cy="203400"/>
            </p14:xfrm>
          </p:contentPart>
        </mc:Choice>
        <mc:Fallback xmlns="">
          <p:pic>
            <p:nvPicPr>
              <p:cNvPr id="16" name="墨迹 15">
                <a:extLst>
                  <a:ext uri="{FF2B5EF4-FFF2-40B4-BE49-F238E27FC236}">
                    <a16:creationId xmlns:a16="http://schemas.microsoft.com/office/drawing/2014/main" id="{59753574-9587-4843-9495-BED16EFC0058}"/>
                  </a:ext>
                </a:extLst>
              </p:cNvPr>
              <p:cNvPicPr/>
              <p:nvPr/>
            </p:nvPicPr>
            <p:blipFill>
              <a:blip r:embed="rId26"/>
              <a:stretch>
                <a:fillRect/>
              </a:stretch>
            </p:blipFill>
            <p:spPr>
              <a:xfrm>
                <a:off x="873360" y="5321520"/>
                <a:ext cx="1314360" cy="330120"/>
              </a:xfrm>
              <a:prstGeom prst="rect">
                <a:avLst/>
              </a:prstGeom>
            </p:spPr>
          </p:pic>
        </mc:Fallback>
      </mc:AlternateContent>
    </p:spTree>
    <p:extLst>
      <p:ext uri="{BB962C8B-B14F-4D97-AF65-F5344CB8AC3E}">
        <p14:creationId xmlns:p14="http://schemas.microsoft.com/office/powerpoint/2010/main" val="380889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不变</a:t>
            </a:r>
            <a:r>
              <a:rPr kumimoji="1" lang="en-US" altLang="zh-CN" dirty="0"/>
              <a:t>—</a:t>
            </a:r>
            <a:r>
              <a:rPr kumimoji="1" lang="zh-CN" altLang="en-US" dirty="0"/>
              <a:t>固执</a:t>
            </a:r>
          </a:p>
        </p:txBody>
      </p:sp>
      <p:sp>
        <p:nvSpPr>
          <p:cNvPr id="3" name="内容占位符 2"/>
          <p:cNvSpPr>
            <a:spLocks noGrp="1"/>
          </p:cNvSpPr>
          <p:nvPr>
            <p:ph idx="1"/>
          </p:nvPr>
        </p:nvSpPr>
        <p:spPr/>
        <p:txBody>
          <a:bodyPr>
            <a:normAutofit fontScale="70000" lnSpcReduction="20000"/>
          </a:bodyPr>
          <a:lstStyle/>
          <a:p>
            <a:r>
              <a:rPr kumimoji="1" lang="zh-CN" altLang="en-US" dirty="0"/>
              <a:t>不变</a:t>
            </a:r>
            <a:endParaRPr kumimoji="1" lang="en-US" altLang="zh-CN" dirty="0"/>
          </a:p>
          <a:p>
            <a:r>
              <a:rPr kumimoji="1" lang="en-US" altLang="zh-CN" dirty="0"/>
              <a:t>stable</a:t>
            </a:r>
          </a:p>
          <a:p>
            <a:r>
              <a:rPr kumimoji="1" lang="en-US" altLang="zh-CN" dirty="0"/>
              <a:t>steadfast</a:t>
            </a:r>
          </a:p>
          <a:p>
            <a:r>
              <a:rPr kumimoji="1" lang="en-US" altLang="zh-CN" dirty="0"/>
              <a:t>steady</a:t>
            </a:r>
          </a:p>
          <a:p>
            <a:r>
              <a:rPr kumimoji="1" lang="en-US" altLang="zh-CN" dirty="0"/>
              <a:t>enduring</a:t>
            </a:r>
          </a:p>
          <a:p>
            <a:r>
              <a:rPr kumimoji="1" lang="zh-CN" altLang="en-US" dirty="0"/>
              <a:t>固执</a:t>
            </a:r>
            <a:endParaRPr kumimoji="1" lang="en-US" altLang="zh-CN" dirty="0"/>
          </a:p>
          <a:p>
            <a:r>
              <a:rPr kumimoji="1" lang="en-US" altLang="zh-CN" dirty="0"/>
              <a:t>unyielding</a:t>
            </a:r>
          </a:p>
          <a:p>
            <a:r>
              <a:rPr kumimoji="1" lang="en-US" altLang="zh-CN" dirty="0"/>
              <a:t>obdurate</a:t>
            </a:r>
          </a:p>
          <a:p>
            <a:r>
              <a:rPr kumimoji="1" lang="en-US" altLang="zh-CN" dirty="0"/>
              <a:t>adamant</a:t>
            </a:r>
          </a:p>
          <a:p>
            <a:r>
              <a:rPr kumimoji="1" lang="en-US" altLang="zh-CN" dirty="0"/>
              <a:t>implacable</a:t>
            </a:r>
          </a:p>
          <a:p>
            <a:r>
              <a:rPr kumimoji="1" lang="en-US" altLang="zh-CN" dirty="0"/>
              <a:t>obstinate</a:t>
            </a:r>
          </a:p>
          <a:p>
            <a:r>
              <a:rPr kumimoji="1" lang="en-US" altLang="zh-CN" dirty="0"/>
              <a:t>uncompromising</a:t>
            </a:r>
          </a:p>
          <a:p>
            <a:endParaRPr kumimoji="1" lang="en-US" altLang="zh-CN" dirty="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704" y="2252275"/>
            <a:ext cx="4060056" cy="321027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A21E8276-D0F2-45A9-A022-373E611D6254}"/>
                  </a:ext>
                </a:extLst>
              </p14:cNvPr>
              <p14:cNvContentPartPr/>
              <p14:nvPr/>
            </p14:nvContentPartPr>
            <p14:xfrm>
              <a:off x="901800" y="2514600"/>
              <a:ext cx="667080" cy="57600"/>
            </p14:xfrm>
          </p:contentPart>
        </mc:Choice>
        <mc:Fallback xmlns="">
          <p:pic>
            <p:nvPicPr>
              <p:cNvPr id="5" name="墨迹 4">
                <a:extLst>
                  <a:ext uri="{FF2B5EF4-FFF2-40B4-BE49-F238E27FC236}">
                    <a16:creationId xmlns:a16="http://schemas.microsoft.com/office/drawing/2014/main" id="{A21E8276-D0F2-45A9-A022-373E611D6254}"/>
                  </a:ext>
                </a:extLst>
              </p:cNvPr>
              <p:cNvPicPr/>
              <p:nvPr/>
            </p:nvPicPr>
            <p:blipFill>
              <a:blip r:embed="rId4"/>
              <a:stretch>
                <a:fillRect/>
              </a:stretch>
            </p:blipFill>
            <p:spPr>
              <a:xfrm>
                <a:off x="885960" y="2451240"/>
                <a:ext cx="6984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79E112C1-2428-4849-AE52-5DC7741044CE}"/>
                  </a:ext>
                </a:extLst>
              </p14:cNvPr>
              <p14:cNvContentPartPr/>
              <p14:nvPr/>
            </p14:nvContentPartPr>
            <p14:xfrm>
              <a:off x="844560" y="3822840"/>
              <a:ext cx="813240" cy="70200"/>
            </p14:xfrm>
          </p:contentPart>
        </mc:Choice>
        <mc:Fallback xmlns="">
          <p:pic>
            <p:nvPicPr>
              <p:cNvPr id="6" name="墨迹 5">
                <a:extLst>
                  <a:ext uri="{FF2B5EF4-FFF2-40B4-BE49-F238E27FC236}">
                    <a16:creationId xmlns:a16="http://schemas.microsoft.com/office/drawing/2014/main" id="{79E112C1-2428-4849-AE52-5DC7741044CE}"/>
                  </a:ext>
                </a:extLst>
              </p:cNvPr>
              <p:cNvPicPr/>
              <p:nvPr/>
            </p:nvPicPr>
            <p:blipFill>
              <a:blip r:embed="rId6"/>
              <a:stretch>
                <a:fillRect/>
              </a:stretch>
            </p:blipFill>
            <p:spPr>
              <a:xfrm>
                <a:off x="828720" y="3759480"/>
                <a:ext cx="8445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8A0F5379-E654-4F4F-A18A-5CF217CA9F07}"/>
                  </a:ext>
                </a:extLst>
              </p14:cNvPr>
              <p14:cNvContentPartPr/>
              <p14:nvPr/>
            </p14:nvContentPartPr>
            <p14:xfrm>
              <a:off x="933480" y="4235400"/>
              <a:ext cx="641880" cy="25920"/>
            </p14:xfrm>
          </p:contentPart>
        </mc:Choice>
        <mc:Fallback xmlns="">
          <p:pic>
            <p:nvPicPr>
              <p:cNvPr id="7" name="墨迹 6">
                <a:extLst>
                  <a:ext uri="{FF2B5EF4-FFF2-40B4-BE49-F238E27FC236}">
                    <a16:creationId xmlns:a16="http://schemas.microsoft.com/office/drawing/2014/main" id="{8A0F5379-E654-4F4F-A18A-5CF217CA9F07}"/>
                  </a:ext>
                </a:extLst>
              </p:cNvPr>
              <p:cNvPicPr/>
              <p:nvPr/>
            </p:nvPicPr>
            <p:blipFill>
              <a:blip r:embed="rId8"/>
              <a:stretch>
                <a:fillRect/>
              </a:stretch>
            </p:blipFill>
            <p:spPr>
              <a:xfrm>
                <a:off x="917640" y="4172040"/>
                <a:ext cx="6732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F65C1300-7475-4480-AF5C-A06F4663BAC8}"/>
                  </a:ext>
                </a:extLst>
              </p14:cNvPr>
              <p14:cNvContentPartPr/>
              <p14:nvPr/>
            </p14:nvContentPartPr>
            <p14:xfrm>
              <a:off x="889200" y="4572000"/>
              <a:ext cx="705240" cy="51120"/>
            </p14:xfrm>
          </p:contentPart>
        </mc:Choice>
        <mc:Fallback xmlns="">
          <p:pic>
            <p:nvPicPr>
              <p:cNvPr id="8" name="墨迹 7">
                <a:extLst>
                  <a:ext uri="{FF2B5EF4-FFF2-40B4-BE49-F238E27FC236}">
                    <a16:creationId xmlns:a16="http://schemas.microsoft.com/office/drawing/2014/main" id="{F65C1300-7475-4480-AF5C-A06F4663BAC8}"/>
                  </a:ext>
                </a:extLst>
              </p:cNvPr>
              <p:cNvPicPr/>
              <p:nvPr/>
            </p:nvPicPr>
            <p:blipFill>
              <a:blip r:embed="rId10"/>
              <a:stretch>
                <a:fillRect/>
              </a:stretch>
            </p:blipFill>
            <p:spPr>
              <a:xfrm>
                <a:off x="873360" y="4508640"/>
                <a:ext cx="736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36175810-B8EB-4924-82A0-88E298E6C8E4}"/>
                  </a:ext>
                </a:extLst>
              </p14:cNvPr>
              <p14:cNvContentPartPr/>
              <p14:nvPr/>
            </p14:nvContentPartPr>
            <p14:xfrm>
              <a:off x="914400" y="4889520"/>
              <a:ext cx="699120" cy="32040"/>
            </p14:xfrm>
          </p:contentPart>
        </mc:Choice>
        <mc:Fallback xmlns="">
          <p:pic>
            <p:nvPicPr>
              <p:cNvPr id="9" name="墨迹 8">
                <a:extLst>
                  <a:ext uri="{FF2B5EF4-FFF2-40B4-BE49-F238E27FC236}">
                    <a16:creationId xmlns:a16="http://schemas.microsoft.com/office/drawing/2014/main" id="{36175810-B8EB-4924-82A0-88E298E6C8E4}"/>
                  </a:ext>
                </a:extLst>
              </p:cNvPr>
              <p:cNvPicPr/>
              <p:nvPr/>
            </p:nvPicPr>
            <p:blipFill>
              <a:blip r:embed="rId12"/>
              <a:stretch>
                <a:fillRect/>
              </a:stretch>
            </p:blipFill>
            <p:spPr>
              <a:xfrm>
                <a:off x="898560" y="4826160"/>
                <a:ext cx="7304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3DC99BAB-5394-4E40-A4D4-8E533987B783}"/>
                  </a:ext>
                </a:extLst>
              </p14:cNvPr>
              <p14:cNvContentPartPr/>
              <p14:nvPr/>
            </p14:nvContentPartPr>
            <p14:xfrm>
              <a:off x="838440" y="5207040"/>
              <a:ext cx="825840" cy="70200"/>
            </p14:xfrm>
          </p:contentPart>
        </mc:Choice>
        <mc:Fallback xmlns="">
          <p:pic>
            <p:nvPicPr>
              <p:cNvPr id="10" name="墨迹 9">
                <a:extLst>
                  <a:ext uri="{FF2B5EF4-FFF2-40B4-BE49-F238E27FC236}">
                    <a16:creationId xmlns:a16="http://schemas.microsoft.com/office/drawing/2014/main" id="{3DC99BAB-5394-4E40-A4D4-8E533987B783}"/>
                  </a:ext>
                </a:extLst>
              </p:cNvPr>
              <p:cNvPicPr/>
              <p:nvPr/>
            </p:nvPicPr>
            <p:blipFill>
              <a:blip r:embed="rId14"/>
              <a:stretch>
                <a:fillRect/>
              </a:stretch>
            </p:blipFill>
            <p:spPr>
              <a:xfrm>
                <a:off x="822600" y="5143680"/>
                <a:ext cx="857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8D413FB9-4000-4675-A00C-2282B65ECBB8}"/>
                  </a:ext>
                </a:extLst>
              </p14:cNvPr>
              <p14:cNvContentPartPr/>
              <p14:nvPr/>
            </p14:nvContentPartPr>
            <p14:xfrm>
              <a:off x="838440" y="5511960"/>
              <a:ext cx="1200240" cy="101880"/>
            </p14:xfrm>
          </p:contentPart>
        </mc:Choice>
        <mc:Fallback xmlns="">
          <p:pic>
            <p:nvPicPr>
              <p:cNvPr id="11" name="墨迹 10">
                <a:extLst>
                  <a:ext uri="{FF2B5EF4-FFF2-40B4-BE49-F238E27FC236}">
                    <a16:creationId xmlns:a16="http://schemas.microsoft.com/office/drawing/2014/main" id="{8D413FB9-4000-4675-A00C-2282B65ECBB8}"/>
                  </a:ext>
                </a:extLst>
              </p:cNvPr>
              <p:cNvPicPr/>
              <p:nvPr/>
            </p:nvPicPr>
            <p:blipFill>
              <a:blip r:embed="rId16"/>
              <a:stretch>
                <a:fillRect/>
              </a:stretch>
            </p:blipFill>
            <p:spPr>
              <a:xfrm>
                <a:off x="822600" y="5448600"/>
                <a:ext cx="1231560" cy="228600"/>
              </a:xfrm>
              <a:prstGeom prst="rect">
                <a:avLst/>
              </a:prstGeom>
            </p:spPr>
          </p:pic>
        </mc:Fallback>
      </mc:AlternateContent>
    </p:spTree>
    <p:extLst>
      <p:ext uri="{BB962C8B-B14F-4D97-AF65-F5344CB8AC3E}">
        <p14:creationId xmlns:p14="http://schemas.microsoft.com/office/powerpoint/2010/main" val="1128490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chimera</a:t>
            </a:r>
          </a:p>
          <a:p>
            <a:r>
              <a:rPr lang="zh-CN" altLang="en-US" dirty="0"/>
              <a:t>韦氏释义</a:t>
            </a:r>
            <a:r>
              <a:rPr lang="en-US" altLang="zh-CN" dirty="0"/>
              <a:t>:</a:t>
            </a:r>
            <a:r>
              <a:rPr lang="zh-CN" altLang="en-US" dirty="0"/>
              <a:t> </a:t>
            </a:r>
            <a:r>
              <a:rPr lang="en-US" altLang="zh-CN" dirty="0"/>
              <a:t>something</a:t>
            </a:r>
            <a:r>
              <a:rPr lang="zh-CN" altLang="en-US" dirty="0"/>
              <a:t> </a:t>
            </a:r>
            <a:r>
              <a:rPr lang="en-US" altLang="zh-CN" dirty="0"/>
              <a:t>that</a:t>
            </a:r>
            <a:r>
              <a:rPr lang="zh-CN" altLang="en-US" dirty="0"/>
              <a:t> </a:t>
            </a:r>
            <a:r>
              <a:rPr lang="en-US" altLang="zh-CN" dirty="0"/>
              <a:t>exists</a:t>
            </a:r>
            <a:r>
              <a:rPr lang="zh-CN" altLang="en-US" dirty="0"/>
              <a:t> </a:t>
            </a:r>
            <a:r>
              <a:rPr lang="en-US" altLang="zh-CN" dirty="0"/>
              <a:t>only</a:t>
            </a:r>
            <a:r>
              <a:rPr lang="zh-CN" altLang="en-US" dirty="0"/>
              <a:t> </a:t>
            </a:r>
            <a:r>
              <a:rPr lang="en-US" altLang="zh-CN" dirty="0"/>
              <a:t>in</a:t>
            </a:r>
            <a:r>
              <a:rPr lang="zh-CN" altLang="en-US" dirty="0"/>
              <a:t> </a:t>
            </a:r>
            <a:r>
              <a:rPr lang="en-US" altLang="zh-CN" dirty="0"/>
              <a:t>the</a:t>
            </a:r>
            <a:r>
              <a:rPr lang="zh-CN" altLang="en-US" dirty="0"/>
              <a:t> </a:t>
            </a:r>
            <a:r>
              <a:rPr lang="en-US" altLang="zh-CN" dirty="0"/>
              <a:t>imagination</a:t>
            </a:r>
            <a:r>
              <a:rPr lang="zh-CN" altLang="en-US" dirty="0"/>
              <a:t> </a:t>
            </a:r>
            <a:r>
              <a:rPr lang="en-US" altLang="zh-CN" dirty="0"/>
              <a:t>and</a:t>
            </a:r>
            <a:r>
              <a:rPr lang="zh-CN" altLang="en-US" dirty="0"/>
              <a:t> </a:t>
            </a:r>
            <a:r>
              <a:rPr lang="en-US" altLang="zh-CN" dirty="0"/>
              <a:t>is</a:t>
            </a:r>
            <a:r>
              <a:rPr lang="zh-CN" altLang="en-US" dirty="0"/>
              <a:t> </a:t>
            </a:r>
            <a:r>
              <a:rPr lang="en-US" altLang="zh-CN" dirty="0"/>
              <a:t>not</a:t>
            </a:r>
            <a:r>
              <a:rPr lang="zh-CN" altLang="en-US" dirty="0"/>
              <a:t> </a:t>
            </a:r>
            <a:r>
              <a:rPr lang="en-US" altLang="zh-CN" dirty="0"/>
              <a:t>possible</a:t>
            </a:r>
            <a:r>
              <a:rPr lang="zh-CN" altLang="en-US" dirty="0"/>
              <a:t> </a:t>
            </a:r>
            <a:r>
              <a:rPr lang="en-US" altLang="zh-CN" dirty="0"/>
              <a:t>in</a:t>
            </a:r>
            <a:r>
              <a:rPr lang="zh-CN" altLang="en-US" dirty="0"/>
              <a:t> </a:t>
            </a:r>
            <a:r>
              <a:rPr lang="en-US" altLang="zh-CN" dirty="0"/>
              <a:t>reality</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3284984"/>
            <a:ext cx="3429000" cy="23717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F6710C8A-A0C6-4D42-B212-51E0ED3C685E}"/>
                  </a:ext>
                </a:extLst>
              </p14:cNvPr>
              <p14:cNvContentPartPr/>
              <p14:nvPr/>
            </p14:nvContentPartPr>
            <p14:xfrm>
              <a:off x="470160" y="501480"/>
              <a:ext cx="514440" cy="1124640"/>
            </p14:xfrm>
          </p:contentPart>
        </mc:Choice>
        <mc:Fallback xmlns="">
          <p:pic>
            <p:nvPicPr>
              <p:cNvPr id="5" name="墨迹 4">
                <a:extLst>
                  <a:ext uri="{FF2B5EF4-FFF2-40B4-BE49-F238E27FC236}">
                    <a16:creationId xmlns:a16="http://schemas.microsoft.com/office/drawing/2014/main" id="{F6710C8A-A0C6-4D42-B212-51E0ED3C685E}"/>
                  </a:ext>
                </a:extLst>
              </p:cNvPr>
              <p:cNvPicPr/>
              <p:nvPr/>
            </p:nvPicPr>
            <p:blipFill>
              <a:blip r:embed="rId4"/>
              <a:stretch>
                <a:fillRect/>
              </a:stretch>
            </p:blipFill>
            <p:spPr>
              <a:xfrm>
                <a:off x="454320" y="438120"/>
                <a:ext cx="545760" cy="125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CC1C3441-D713-41C1-A24B-0F98EFD4C614}"/>
                  </a:ext>
                </a:extLst>
              </p14:cNvPr>
              <p14:cNvContentPartPr/>
              <p14:nvPr/>
            </p14:nvContentPartPr>
            <p14:xfrm>
              <a:off x="895320" y="1911240"/>
              <a:ext cx="1384920" cy="222840"/>
            </p14:xfrm>
          </p:contentPart>
        </mc:Choice>
        <mc:Fallback xmlns="">
          <p:pic>
            <p:nvPicPr>
              <p:cNvPr id="6" name="墨迹 5">
                <a:extLst>
                  <a:ext uri="{FF2B5EF4-FFF2-40B4-BE49-F238E27FC236}">
                    <a16:creationId xmlns:a16="http://schemas.microsoft.com/office/drawing/2014/main" id="{CC1C3441-D713-41C1-A24B-0F98EFD4C614}"/>
                  </a:ext>
                </a:extLst>
              </p:cNvPr>
              <p:cNvPicPr/>
              <p:nvPr/>
            </p:nvPicPr>
            <p:blipFill>
              <a:blip r:embed="rId6"/>
              <a:stretch>
                <a:fillRect/>
              </a:stretch>
            </p:blipFill>
            <p:spPr>
              <a:xfrm>
                <a:off x="879480" y="1847880"/>
                <a:ext cx="141624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26F1F807-2266-4594-9FE4-9784DF77DD80}"/>
                  </a:ext>
                </a:extLst>
              </p14:cNvPr>
              <p14:cNvContentPartPr/>
              <p14:nvPr/>
            </p14:nvContentPartPr>
            <p14:xfrm>
              <a:off x="755640" y="2006640"/>
              <a:ext cx="991080" cy="216360"/>
            </p14:xfrm>
          </p:contentPart>
        </mc:Choice>
        <mc:Fallback xmlns="">
          <p:pic>
            <p:nvPicPr>
              <p:cNvPr id="7" name="墨迹 6">
                <a:extLst>
                  <a:ext uri="{FF2B5EF4-FFF2-40B4-BE49-F238E27FC236}">
                    <a16:creationId xmlns:a16="http://schemas.microsoft.com/office/drawing/2014/main" id="{26F1F807-2266-4594-9FE4-9784DF77DD80}"/>
                  </a:ext>
                </a:extLst>
              </p:cNvPr>
              <p:cNvPicPr/>
              <p:nvPr/>
            </p:nvPicPr>
            <p:blipFill>
              <a:blip r:embed="rId8"/>
              <a:stretch>
                <a:fillRect/>
              </a:stretch>
            </p:blipFill>
            <p:spPr>
              <a:xfrm>
                <a:off x="739800" y="1943280"/>
                <a:ext cx="1022400" cy="343080"/>
              </a:xfrm>
              <a:prstGeom prst="rect">
                <a:avLst/>
              </a:prstGeom>
            </p:spPr>
          </p:pic>
        </mc:Fallback>
      </mc:AlternateContent>
    </p:spTree>
    <p:extLst>
      <p:ext uri="{BB962C8B-B14F-4D97-AF65-F5344CB8AC3E}">
        <p14:creationId xmlns:p14="http://schemas.microsoft.com/office/powerpoint/2010/main" val="283134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假</a:t>
            </a:r>
          </a:p>
        </p:txBody>
      </p:sp>
      <p:sp>
        <p:nvSpPr>
          <p:cNvPr id="3" name="内容占位符 2"/>
          <p:cNvSpPr>
            <a:spLocks noGrp="1"/>
          </p:cNvSpPr>
          <p:nvPr>
            <p:ph idx="1"/>
          </p:nvPr>
        </p:nvSpPr>
        <p:spPr/>
        <p:txBody>
          <a:bodyPr/>
          <a:lstStyle/>
          <a:p>
            <a:r>
              <a:rPr kumimoji="1" lang="en-US" altLang="zh-CN" dirty="0"/>
              <a:t>chimera</a:t>
            </a:r>
          </a:p>
          <a:p>
            <a:r>
              <a:rPr kumimoji="1" lang="en-US" altLang="zh-CN" dirty="0"/>
              <a:t>illusion</a:t>
            </a:r>
          </a:p>
          <a:p>
            <a:r>
              <a:rPr kumimoji="1" lang="en-US" altLang="zh-CN" dirty="0"/>
              <a:t>bubble</a:t>
            </a:r>
          </a:p>
          <a:p>
            <a:r>
              <a:rPr kumimoji="1" lang="en-US" altLang="zh-CN" dirty="0"/>
              <a:t>delusion</a:t>
            </a:r>
          </a:p>
          <a:p>
            <a:r>
              <a:rPr kumimoji="1" lang="en-US" altLang="zh-CN" dirty="0"/>
              <a:t>fancy</a:t>
            </a:r>
          </a:p>
          <a:p>
            <a:r>
              <a:rPr kumimoji="1" lang="en-US" altLang="zh-CN" dirty="0"/>
              <a:t>mirage</a:t>
            </a:r>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69" y="2348880"/>
            <a:ext cx="4572000" cy="25400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1A94DE60-A795-4255-B528-DFC1AB795D0E}"/>
                  </a:ext>
                </a:extLst>
              </p14:cNvPr>
              <p14:cNvContentPartPr/>
              <p14:nvPr/>
            </p14:nvContentPartPr>
            <p14:xfrm>
              <a:off x="939960" y="2044800"/>
              <a:ext cx="1016280" cy="32040"/>
            </p14:xfrm>
          </p:contentPart>
        </mc:Choice>
        <mc:Fallback xmlns="">
          <p:pic>
            <p:nvPicPr>
              <p:cNvPr id="5" name="墨迹 4">
                <a:extLst>
                  <a:ext uri="{FF2B5EF4-FFF2-40B4-BE49-F238E27FC236}">
                    <a16:creationId xmlns:a16="http://schemas.microsoft.com/office/drawing/2014/main" id="{1A94DE60-A795-4255-B528-DFC1AB795D0E}"/>
                  </a:ext>
                </a:extLst>
              </p:cNvPr>
              <p:cNvPicPr/>
              <p:nvPr/>
            </p:nvPicPr>
            <p:blipFill>
              <a:blip r:embed="rId4"/>
              <a:stretch>
                <a:fillRect/>
              </a:stretch>
            </p:blipFill>
            <p:spPr>
              <a:xfrm>
                <a:off x="924120" y="1981440"/>
                <a:ext cx="1047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87730FE2-16EA-45F6-B016-721BEE8CD00F}"/>
                  </a:ext>
                </a:extLst>
              </p14:cNvPr>
              <p14:cNvContentPartPr/>
              <p14:nvPr/>
            </p14:nvContentPartPr>
            <p14:xfrm>
              <a:off x="870120" y="2940120"/>
              <a:ext cx="876600" cy="44640"/>
            </p14:xfrm>
          </p:contentPart>
        </mc:Choice>
        <mc:Fallback xmlns="">
          <p:pic>
            <p:nvPicPr>
              <p:cNvPr id="6" name="墨迹 5">
                <a:extLst>
                  <a:ext uri="{FF2B5EF4-FFF2-40B4-BE49-F238E27FC236}">
                    <a16:creationId xmlns:a16="http://schemas.microsoft.com/office/drawing/2014/main" id="{87730FE2-16EA-45F6-B016-721BEE8CD00F}"/>
                  </a:ext>
                </a:extLst>
              </p:cNvPr>
              <p:cNvPicPr/>
              <p:nvPr/>
            </p:nvPicPr>
            <p:blipFill>
              <a:blip r:embed="rId6"/>
              <a:stretch>
                <a:fillRect/>
              </a:stretch>
            </p:blipFill>
            <p:spPr>
              <a:xfrm>
                <a:off x="854280" y="2876760"/>
                <a:ext cx="9079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8CF5A223-50C7-4A1E-BC63-D166E33A9757}"/>
                  </a:ext>
                </a:extLst>
              </p14:cNvPr>
              <p14:cNvContentPartPr/>
              <p14:nvPr/>
            </p14:nvContentPartPr>
            <p14:xfrm>
              <a:off x="920880" y="4311720"/>
              <a:ext cx="902160" cy="101880"/>
            </p14:xfrm>
          </p:contentPart>
        </mc:Choice>
        <mc:Fallback xmlns="">
          <p:pic>
            <p:nvPicPr>
              <p:cNvPr id="7" name="墨迹 6">
                <a:extLst>
                  <a:ext uri="{FF2B5EF4-FFF2-40B4-BE49-F238E27FC236}">
                    <a16:creationId xmlns:a16="http://schemas.microsoft.com/office/drawing/2014/main" id="{8CF5A223-50C7-4A1E-BC63-D166E33A9757}"/>
                  </a:ext>
                </a:extLst>
              </p:cNvPr>
              <p:cNvPicPr/>
              <p:nvPr/>
            </p:nvPicPr>
            <p:blipFill>
              <a:blip r:embed="rId8"/>
              <a:stretch>
                <a:fillRect/>
              </a:stretch>
            </p:blipFill>
            <p:spPr>
              <a:xfrm>
                <a:off x="905040" y="4248360"/>
                <a:ext cx="933480" cy="228600"/>
              </a:xfrm>
              <a:prstGeom prst="rect">
                <a:avLst/>
              </a:prstGeom>
            </p:spPr>
          </p:pic>
        </mc:Fallback>
      </mc:AlternateContent>
    </p:spTree>
    <p:extLst>
      <p:ext uri="{BB962C8B-B14F-4D97-AF65-F5344CB8AC3E}">
        <p14:creationId xmlns:p14="http://schemas.microsoft.com/office/powerpoint/2010/main" val="242917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游戏里的</a:t>
            </a:r>
            <a:r>
              <a:rPr kumimoji="1" lang="en-US" altLang="zh-CN" dirty="0"/>
              <a:t>GRE</a:t>
            </a:r>
            <a:r>
              <a:rPr kumimoji="1" lang="zh-CN" altLang="en-US" dirty="0"/>
              <a:t>词汇</a:t>
            </a:r>
          </a:p>
        </p:txBody>
      </p:sp>
      <p:sp>
        <p:nvSpPr>
          <p:cNvPr id="3" name="内容占位符 2"/>
          <p:cNvSpPr>
            <a:spLocks noGrp="1"/>
          </p:cNvSpPr>
          <p:nvPr>
            <p:ph idx="1"/>
          </p:nvPr>
        </p:nvSpPr>
        <p:spPr/>
        <p:txBody>
          <a:bodyPr>
            <a:normAutofit/>
          </a:bodyPr>
          <a:lstStyle/>
          <a:p>
            <a:r>
              <a:rPr kumimoji="1" lang="en-US" altLang="zh-CN" dirty="0"/>
              <a:t>taunt</a:t>
            </a:r>
            <a:r>
              <a:rPr kumimoji="1" lang="zh-CN" altLang="en-US" dirty="0"/>
              <a:t> 嘲讽</a:t>
            </a:r>
            <a:endParaRPr kumimoji="1" lang="en-US" altLang="zh-CN" dirty="0"/>
          </a:p>
          <a:p>
            <a:r>
              <a:rPr kumimoji="1" lang="en-US" altLang="zh-CN" dirty="0"/>
              <a:t>venom</a:t>
            </a:r>
            <a:r>
              <a:rPr kumimoji="1" lang="zh-CN" altLang="en-US" dirty="0"/>
              <a:t> 毒素</a:t>
            </a:r>
            <a:endParaRPr kumimoji="1" lang="en-US" altLang="zh-CN" dirty="0"/>
          </a:p>
          <a:p>
            <a:r>
              <a:rPr kumimoji="1" lang="en-US" altLang="zh-CN" dirty="0"/>
              <a:t>remnant</a:t>
            </a:r>
            <a:r>
              <a:rPr kumimoji="1" lang="zh-CN" altLang="en-US" dirty="0"/>
              <a:t> 残余的</a:t>
            </a:r>
            <a:endParaRPr kumimoji="1" lang="en-US" altLang="zh-CN" dirty="0"/>
          </a:p>
          <a:p>
            <a:r>
              <a:rPr kumimoji="1" lang="en-US" altLang="zh-CN" dirty="0"/>
              <a:t>serpent</a:t>
            </a:r>
            <a:r>
              <a:rPr kumimoji="1" lang="zh-CN" altLang="en-US" dirty="0"/>
              <a:t> 蛇，狡猾的人</a:t>
            </a:r>
            <a:endParaRPr kumimoji="1" lang="en-US" altLang="zh-CN" dirty="0"/>
          </a:p>
          <a:p>
            <a:r>
              <a:rPr kumimoji="1" lang="en-US" altLang="zh-CN" dirty="0"/>
              <a:t>fury</a:t>
            </a:r>
            <a:r>
              <a:rPr kumimoji="1" lang="zh-CN" altLang="en-US" dirty="0"/>
              <a:t> 愤怒，复仇女神</a:t>
            </a:r>
            <a:endParaRPr kumimoji="1" lang="en-US" altLang="zh-CN" dirty="0"/>
          </a:p>
          <a:p>
            <a:r>
              <a:rPr kumimoji="1" lang="en-US" altLang="zh-CN" dirty="0"/>
              <a:t>feeble</a:t>
            </a:r>
            <a:r>
              <a:rPr kumimoji="1" lang="zh-CN" altLang="en-US" dirty="0"/>
              <a:t> 无力的</a:t>
            </a:r>
            <a:endParaRPr kumimoji="1" lang="en-US" altLang="zh-CN" dirty="0"/>
          </a:p>
          <a:p>
            <a:r>
              <a:rPr kumimoji="1" lang="en-US" altLang="zh-CN" dirty="0"/>
              <a:t>phantom</a:t>
            </a:r>
            <a:r>
              <a:rPr kumimoji="1" lang="zh-CN" altLang="en-US" dirty="0"/>
              <a:t> 幻影，错觉的</a:t>
            </a:r>
            <a:endParaRPr kumimoji="1" lang="en-US" altLang="zh-CN" dirty="0"/>
          </a:p>
          <a:p>
            <a:r>
              <a:rPr kumimoji="1" lang="en-US" altLang="zh-CN" dirty="0"/>
              <a:t>prophet</a:t>
            </a:r>
            <a:r>
              <a:rPr kumimoji="1" lang="zh-CN" altLang="en-US" dirty="0"/>
              <a:t> 先知</a:t>
            </a:r>
            <a:endParaRPr kumimoji="1" lang="en-US" altLang="zh-CN" dirty="0"/>
          </a:p>
          <a:p>
            <a:r>
              <a:rPr kumimoji="1" lang="en-US" altLang="zh-CN" dirty="0"/>
              <a:t>acolyte</a:t>
            </a:r>
            <a:r>
              <a:rPr kumimoji="1" lang="zh-CN" altLang="en-US" dirty="0"/>
              <a:t> 寺僧</a:t>
            </a:r>
            <a:endParaRPr kumimoji="1"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7810" y="2492896"/>
            <a:ext cx="4738950" cy="295710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4C6D754E-49B1-4FE9-8082-A3EB8E18E412}"/>
                  </a:ext>
                </a:extLst>
              </p14:cNvPr>
              <p14:cNvContentPartPr/>
              <p14:nvPr/>
            </p14:nvContentPartPr>
            <p14:xfrm>
              <a:off x="901800" y="2013120"/>
              <a:ext cx="1143360" cy="32040"/>
            </p14:xfrm>
          </p:contentPart>
        </mc:Choice>
        <mc:Fallback xmlns="">
          <p:pic>
            <p:nvPicPr>
              <p:cNvPr id="5" name="墨迹 4">
                <a:extLst>
                  <a:ext uri="{FF2B5EF4-FFF2-40B4-BE49-F238E27FC236}">
                    <a16:creationId xmlns:a16="http://schemas.microsoft.com/office/drawing/2014/main" id="{4C6D754E-49B1-4FE9-8082-A3EB8E18E412}"/>
                  </a:ext>
                </a:extLst>
              </p:cNvPr>
              <p:cNvPicPr/>
              <p:nvPr/>
            </p:nvPicPr>
            <p:blipFill>
              <a:blip r:embed="rId4"/>
              <a:stretch>
                <a:fillRect/>
              </a:stretch>
            </p:blipFill>
            <p:spPr>
              <a:xfrm>
                <a:off x="885960" y="1949760"/>
                <a:ext cx="11746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B3E46E9E-86B3-443C-9BE7-DE4BD819E014}"/>
                  </a:ext>
                </a:extLst>
              </p14:cNvPr>
              <p14:cNvContentPartPr/>
              <p14:nvPr/>
            </p14:nvContentPartPr>
            <p14:xfrm>
              <a:off x="914400" y="2266920"/>
              <a:ext cx="1549800" cy="235440"/>
            </p14:xfrm>
          </p:contentPart>
        </mc:Choice>
        <mc:Fallback xmlns="">
          <p:pic>
            <p:nvPicPr>
              <p:cNvPr id="6" name="墨迹 5">
                <a:extLst>
                  <a:ext uri="{FF2B5EF4-FFF2-40B4-BE49-F238E27FC236}">
                    <a16:creationId xmlns:a16="http://schemas.microsoft.com/office/drawing/2014/main" id="{B3E46E9E-86B3-443C-9BE7-DE4BD819E014}"/>
                  </a:ext>
                </a:extLst>
              </p:cNvPr>
              <p:cNvPicPr/>
              <p:nvPr/>
            </p:nvPicPr>
            <p:blipFill>
              <a:blip r:embed="rId6"/>
              <a:stretch>
                <a:fillRect/>
              </a:stretch>
            </p:blipFill>
            <p:spPr>
              <a:xfrm>
                <a:off x="898560" y="2203560"/>
                <a:ext cx="158112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FF748E3C-FEEA-45CC-8810-D33E59144408}"/>
                  </a:ext>
                </a:extLst>
              </p14:cNvPr>
              <p14:cNvContentPartPr/>
              <p14:nvPr/>
            </p14:nvContentPartPr>
            <p14:xfrm>
              <a:off x="939960" y="2432160"/>
              <a:ext cx="1213200" cy="228960"/>
            </p14:xfrm>
          </p:contentPart>
        </mc:Choice>
        <mc:Fallback xmlns="">
          <p:pic>
            <p:nvPicPr>
              <p:cNvPr id="7" name="墨迹 6">
                <a:extLst>
                  <a:ext uri="{FF2B5EF4-FFF2-40B4-BE49-F238E27FC236}">
                    <a16:creationId xmlns:a16="http://schemas.microsoft.com/office/drawing/2014/main" id="{FF748E3C-FEEA-45CC-8810-D33E59144408}"/>
                  </a:ext>
                </a:extLst>
              </p:cNvPr>
              <p:cNvPicPr/>
              <p:nvPr/>
            </p:nvPicPr>
            <p:blipFill>
              <a:blip r:embed="rId8"/>
              <a:stretch>
                <a:fillRect/>
              </a:stretch>
            </p:blipFill>
            <p:spPr>
              <a:xfrm>
                <a:off x="924120" y="2368800"/>
                <a:ext cx="124452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F638D453-4089-4294-AA54-D20D089B81F6}"/>
                  </a:ext>
                </a:extLst>
              </p14:cNvPr>
              <p14:cNvContentPartPr/>
              <p14:nvPr/>
            </p14:nvContentPartPr>
            <p14:xfrm>
              <a:off x="1073160" y="1905120"/>
              <a:ext cx="927720" cy="133560"/>
            </p14:xfrm>
          </p:contentPart>
        </mc:Choice>
        <mc:Fallback xmlns="">
          <p:pic>
            <p:nvPicPr>
              <p:cNvPr id="8" name="墨迹 7">
                <a:extLst>
                  <a:ext uri="{FF2B5EF4-FFF2-40B4-BE49-F238E27FC236}">
                    <a16:creationId xmlns:a16="http://schemas.microsoft.com/office/drawing/2014/main" id="{F638D453-4089-4294-AA54-D20D089B81F6}"/>
                  </a:ext>
                </a:extLst>
              </p:cNvPr>
              <p:cNvPicPr/>
              <p:nvPr/>
            </p:nvPicPr>
            <p:blipFill>
              <a:blip r:embed="rId10"/>
              <a:stretch>
                <a:fillRect/>
              </a:stretch>
            </p:blipFill>
            <p:spPr>
              <a:xfrm>
                <a:off x="1057320" y="1841760"/>
                <a:ext cx="9590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624D07A6-244F-4823-BA12-C6DA71E56DAA}"/>
                  </a:ext>
                </a:extLst>
              </p14:cNvPr>
              <p14:cNvContentPartPr/>
              <p14:nvPr/>
            </p14:nvContentPartPr>
            <p14:xfrm>
              <a:off x="330480" y="3359160"/>
              <a:ext cx="2711520" cy="32040"/>
            </p14:xfrm>
          </p:contentPart>
        </mc:Choice>
        <mc:Fallback xmlns="">
          <p:pic>
            <p:nvPicPr>
              <p:cNvPr id="9" name="墨迹 8">
                <a:extLst>
                  <a:ext uri="{FF2B5EF4-FFF2-40B4-BE49-F238E27FC236}">
                    <a16:creationId xmlns:a16="http://schemas.microsoft.com/office/drawing/2014/main" id="{624D07A6-244F-4823-BA12-C6DA71E56DAA}"/>
                  </a:ext>
                </a:extLst>
              </p:cNvPr>
              <p:cNvPicPr/>
              <p:nvPr/>
            </p:nvPicPr>
            <p:blipFill>
              <a:blip r:embed="rId12"/>
              <a:stretch>
                <a:fillRect/>
              </a:stretch>
            </p:blipFill>
            <p:spPr>
              <a:xfrm>
                <a:off x="314640" y="3295800"/>
                <a:ext cx="27428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6DB2A525-C7D3-4804-B69E-19EE091B1B11}"/>
                  </a:ext>
                </a:extLst>
              </p14:cNvPr>
              <p14:cNvContentPartPr/>
              <p14:nvPr/>
            </p14:nvContentPartPr>
            <p14:xfrm>
              <a:off x="3041640" y="3390840"/>
              <a:ext cx="360" cy="360"/>
            </p14:xfrm>
          </p:contentPart>
        </mc:Choice>
        <mc:Fallback xmlns="">
          <p:pic>
            <p:nvPicPr>
              <p:cNvPr id="10" name="墨迹 9">
                <a:extLst>
                  <a:ext uri="{FF2B5EF4-FFF2-40B4-BE49-F238E27FC236}">
                    <a16:creationId xmlns:a16="http://schemas.microsoft.com/office/drawing/2014/main" id="{6DB2A525-C7D3-4804-B69E-19EE091B1B11}"/>
                  </a:ext>
                </a:extLst>
              </p:cNvPr>
              <p:cNvPicPr/>
              <p:nvPr/>
            </p:nvPicPr>
            <p:blipFill>
              <a:blip r:embed="rId14"/>
              <a:stretch>
                <a:fillRect/>
              </a:stretch>
            </p:blipFill>
            <p:spPr>
              <a:xfrm>
                <a:off x="3025800" y="33274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D40B86F2-F611-4699-A2F5-7FA0CCC85C8F}"/>
                  </a:ext>
                </a:extLst>
              </p14:cNvPr>
              <p14:cNvContentPartPr/>
              <p14:nvPr/>
            </p14:nvContentPartPr>
            <p14:xfrm>
              <a:off x="933480" y="3670200"/>
              <a:ext cx="2426040" cy="222840"/>
            </p14:xfrm>
          </p:contentPart>
        </mc:Choice>
        <mc:Fallback xmlns="">
          <p:pic>
            <p:nvPicPr>
              <p:cNvPr id="11" name="墨迹 10">
                <a:extLst>
                  <a:ext uri="{FF2B5EF4-FFF2-40B4-BE49-F238E27FC236}">
                    <a16:creationId xmlns:a16="http://schemas.microsoft.com/office/drawing/2014/main" id="{D40B86F2-F611-4699-A2F5-7FA0CCC85C8F}"/>
                  </a:ext>
                </a:extLst>
              </p:cNvPr>
              <p:cNvPicPr/>
              <p:nvPr/>
            </p:nvPicPr>
            <p:blipFill>
              <a:blip r:embed="rId16"/>
              <a:stretch>
                <a:fillRect/>
              </a:stretch>
            </p:blipFill>
            <p:spPr>
              <a:xfrm>
                <a:off x="917640" y="3606840"/>
                <a:ext cx="245736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BF653296-BF8E-42D7-A9EC-C6EE8C31D2B8}"/>
                  </a:ext>
                </a:extLst>
              </p14:cNvPr>
              <p14:cNvContentPartPr/>
              <p14:nvPr/>
            </p14:nvContentPartPr>
            <p14:xfrm>
              <a:off x="901800" y="4222800"/>
              <a:ext cx="1155960" cy="120960"/>
            </p14:xfrm>
          </p:contentPart>
        </mc:Choice>
        <mc:Fallback xmlns="">
          <p:pic>
            <p:nvPicPr>
              <p:cNvPr id="12" name="墨迹 11">
                <a:extLst>
                  <a:ext uri="{FF2B5EF4-FFF2-40B4-BE49-F238E27FC236}">
                    <a16:creationId xmlns:a16="http://schemas.microsoft.com/office/drawing/2014/main" id="{BF653296-BF8E-42D7-A9EC-C6EE8C31D2B8}"/>
                  </a:ext>
                </a:extLst>
              </p:cNvPr>
              <p:cNvPicPr/>
              <p:nvPr/>
            </p:nvPicPr>
            <p:blipFill>
              <a:blip r:embed="rId18"/>
              <a:stretch>
                <a:fillRect/>
              </a:stretch>
            </p:blipFill>
            <p:spPr>
              <a:xfrm>
                <a:off x="885960" y="4159440"/>
                <a:ext cx="1187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墨迹 12">
                <a:extLst>
                  <a:ext uri="{FF2B5EF4-FFF2-40B4-BE49-F238E27FC236}">
                    <a16:creationId xmlns:a16="http://schemas.microsoft.com/office/drawing/2014/main" id="{6C4ABC3B-A45A-45F0-93C8-BBEC70688BF0}"/>
                  </a:ext>
                </a:extLst>
              </p14:cNvPr>
              <p14:cNvContentPartPr/>
              <p14:nvPr/>
            </p14:nvContentPartPr>
            <p14:xfrm>
              <a:off x="978120" y="4724280"/>
              <a:ext cx="1302120" cy="6840"/>
            </p14:xfrm>
          </p:contentPart>
        </mc:Choice>
        <mc:Fallback xmlns="">
          <p:pic>
            <p:nvPicPr>
              <p:cNvPr id="13" name="墨迹 12">
                <a:extLst>
                  <a:ext uri="{FF2B5EF4-FFF2-40B4-BE49-F238E27FC236}">
                    <a16:creationId xmlns:a16="http://schemas.microsoft.com/office/drawing/2014/main" id="{6C4ABC3B-A45A-45F0-93C8-BBEC70688BF0}"/>
                  </a:ext>
                </a:extLst>
              </p:cNvPr>
              <p:cNvPicPr/>
              <p:nvPr/>
            </p:nvPicPr>
            <p:blipFill>
              <a:blip r:embed="rId20"/>
              <a:stretch>
                <a:fillRect/>
              </a:stretch>
            </p:blipFill>
            <p:spPr>
              <a:xfrm>
                <a:off x="962280" y="4660920"/>
                <a:ext cx="1333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墨迹 13">
                <a:extLst>
                  <a:ext uri="{FF2B5EF4-FFF2-40B4-BE49-F238E27FC236}">
                    <a16:creationId xmlns:a16="http://schemas.microsoft.com/office/drawing/2014/main" id="{78CCD0C5-5DAD-419D-8E72-FA50A172A9C7}"/>
                  </a:ext>
                </a:extLst>
              </p14:cNvPr>
              <p14:cNvContentPartPr/>
              <p14:nvPr/>
            </p14:nvContentPartPr>
            <p14:xfrm>
              <a:off x="920880" y="5181480"/>
              <a:ext cx="1168920" cy="38520"/>
            </p14:xfrm>
          </p:contentPart>
        </mc:Choice>
        <mc:Fallback xmlns="">
          <p:pic>
            <p:nvPicPr>
              <p:cNvPr id="14" name="墨迹 13">
                <a:extLst>
                  <a:ext uri="{FF2B5EF4-FFF2-40B4-BE49-F238E27FC236}">
                    <a16:creationId xmlns:a16="http://schemas.microsoft.com/office/drawing/2014/main" id="{78CCD0C5-5DAD-419D-8E72-FA50A172A9C7}"/>
                  </a:ext>
                </a:extLst>
              </p:cNvPr>
              <p:cNvPicPr/>
              <p:nvPr/>
            </p:nvPicPr>
            <p:blipFill>
              <a:blip r:embed="rId22"/>
              <a:stretch>
                <a:fillRect/>
              </a:stretch>
            </p:blipFill>
            <p:spPr>
              <a:xfrm>
                <a:off x="905040" y="5118120"/>
                <a:ext cx="12002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墨迹 14">
                <a:extLst>
                  <a:ext uri="{FF2B5EF4-FFF2-40B4-BE49-F238E27FC236}">
                    <a16:creationId xmlns:a16="http://schemas.microsoft.com/office/drawing/2014/main" id="{ADE235E3-84E8-408F-8C9B-F0A281528C94}"/>
                  </a:ext>
                </a:extLst>
              </p14:cNvPr>
              <p14:cNvContentPartPr/>
              <p14:nvPr/>
            </p14:nvContentPartPr>
            <p14:xfrm>
              <a:off x="971640" y="5651640"/>
              <a:ext cx="1016280" cy="12960"/>
            </p14:xfrm>
          </p:contentPart>
        </mc:Choice>
        <mc:Fallback xmlns="">
          <p:pic>
            <p:nvPicPr>
              <p:cNvPr id="15" name="墨迹 14">
                <a:extLst>
                  <a:ext uri="{FF2B5EF4-FFF2-40B4-BE49-F238E27FC236}">
                    <a16:creationId xmlns:a16="http://schemas.microsoft.com/office/drawing/2014/main" id="{ADE235E3-84E8-408F-8C9B-F0A281528C94}"/>
                  </a:ext>
                </a:extLst>
              </p:cNvPr>
              <p:cNvPicPr/>
              <p:nvPr/>
            </p:nvPicPr>
            <p:blipFill>
              <a:blip r:embed="rId24"/>
              <a:stretch>
                <a:fillRect/>
              </a:stretch>
            </p:blipFill>
            <p:spPr>
              <a:xfrm>
                <a:off x="955800" y="5588280"/>
                <a:ext cx="1047600" cy="139680"/>
              </a:xfrm>
              <a:prstGeom prst="rect">
                <a:avLst/>
              </a:prstGeom>
            </p:spPr>
          </p:pic>
        </mc:Fallback>
      </mc:AlternateContent>
    </p:spTree>
    <p:extLst>
      <p:ext uri="{BB962C8B-B14F-4D97-AF65-F5344CB8AC3E}">
        <p14:creationId xmlns:p14="http://schemas.microsoft.com/office/powerpoint/2010/main" val="1670266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游戏里的</a:t>
            </a:r>
            <a:r>
              <a:rPr kumimoji="1" lang="en-US" altLang="zh-CN" dirty="0"/>
              <a:t>GRE</a:t>
            </a:r>
            <a:r>
              <a:rPr kumimoji="1" lang="zh-CN" altLang="en-US" dirty="0"/>
              <a:t>词汇</a:t>
            </a:r>
          </a:p>
        </p:txBody>
      </p:sp>
      <p:sp>
        <p:nvSpPr>
          <p:cNvPr id="3" name="内容占位符 2"/>
          <p:cNvSpPr>
            <a:spLocks noGrp="1"/>
          </p:cNvSpPr>
          <p:nvPr>
            <p:ph idx="1"/>
          </p:nvPr>
        </p:nvSpPr>
        <p:spPr/>
        <p:txBody>
          <a:bodyPr/>
          <a:lstStyle/>
          <a:p>
            <a:r>
              <a:rPr kumimoji="1" lang="en-US" altLang="zh-CN" dirty="0"/>
              <a:t>ensnare</a:t>
            </a:r>
            <a:r>
              <a:rPr kumimoji="1" lang="zh-CN" altLang="en-US" dirty="0"/>
              <a:t> 诱入陷阱</a:t>
            </a:r>
            <a:endParaRPr kumimoji="1" lang="en-US" altLang="zh-CN" dirty="0"/>
          </a:p>
          <a:p>
            <a:r>
              <a:rPr kumimoji="1" lang="en-US" altLang="zh-CN" dirty="0"/>
              <a:t>annihilate</a:t>
            </a:r>
            <a:r>
              <a:rPr kumimoji="1" lang="zh-CN" altLang="en-US" dirty="0"/>
              <a:t> 歼灭</a:t>
            </a:r>
            <a:endParaRPr kumimoji="1" lang="en-US" altLang="zh-CN" dirty="0"/>
          </a:p>
          <a:p>
            <a:r>
              <a:rPr kumimoji="1" lang="en-US" altLang="zh-CN" dirty="0"/>
              <a:t>rabid</a:t>
            </a:r>
            <a:r>
              <a:rPr kumimoji="1" lang="zh-CN" altLang="en-US" dirty="0"/>
              <a:t> 猛烈的</a:t>
            </a:r>
            <a:endParaRPr kumimoji="1" lang="en-US" altLang="zh-CN" dirty="0"/>
          </a:p>
          <a:p>
            <a:r>
              <a:rPr kumimoji="1" lang="en-US" altLang="zh-CN" dirty="0"/>
              <a:t>guise</a:t>
            </a:r>
            <a:r>
              <a:rPr kumimoji="1" lang="zh-CN" altLang="en-US" dirty="0"/>
              <a:t> 伪装</a:t>
            </a:r>
            <a:endParaRPr kumimoji="1" lang="en-US" altLang="zh-CN" dirty="0"/>
          </a:p>
          <a:p>
            <a:r>
              <a:rPr kumimoji="1" lang="en-US" altLang="zh-CN" dirty="0"/>
              <a:t>maelstrom</a:t>
            </a:r>
            <a:r>
              <a:rPr kumimoji="1" lang="zh-CN" altLang="en-US" dirty="0"/>
              <a:t> 大漩涡</a:t>
            </a:r>
            <a:endParaRPr kumimoji="1" lang="en-US" altLang="zh-CN" dirty="0"/>
          </a:p>
          <a:p>
            <a:r>
              <a:rPr kumimoji="1" lang="en-US" altLang="zh-CN" dirty="0"/>
              <a:t>siege</a:t>
            </a:r>
            <a:r>
              <a:rPr kumimoji="1" lang="zh-CN" altLang="en-US" dirty="0"/>
              <a:t> 包围</a:t>
            </a:r>
            <a:endParaRPr kumimoji="1" lang="en-US" altLang="zh-CN" dirty="0"/>
          </a:p>
          <a:p>
            <a:r>
              <a:rPr kumimoji="1" lang="en-US" altLang="zh-CN" dirty="0"/>
              <a:t>devour</a:t>
            </a:r>
            <a:r>
              <a:rPr kumimoji="1" lang="zh-CN" altLang="en-US" dirty="0"/>
              <a:t> 吞食</a:t>
            </a:r>
            <a:endParaRPr kumimoji="1" lang="en-US" altLang="zh-CN" dirty="0"/>
          </a:p>
          <a:p>
            <a:r>
              <a:rPr kumimoji="1" lang="en-US" altLang="zh-CN" dirty="0"/>
              <a:t>dire</a:t>
            </a:r>
            <a:r>
              <a:rPr kumimoji="1" lang="zh-CN" altLang="en-US" dirty="0"/>
              <a:t> 可怕的，悲惨的</a:t>
            </a:r>
            <a:endParaRPr kumimoji="1" lang="en-US" altLang="zh-CN" dirty="0"/>
          </a:p>
          <a:p>
            <a:r>
              <a:rPr kumimoji="1" lang="en-US" altLang="zh-CN" dirty="0"/>
              <a:t>void</a:t>
            </a:r>
            <a:r>
              <a:rPr kumimoji="1" lang="zh-CN" altLang="en-US" dirty="0"/>
              <a:t> 虚空</a:t>
            </a:r>
            <a:endParaRPr kumimoji="1"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3149" y="2060848"/>
            <a:ext cx="3230116" cy="3598349"/>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42C81B6A-09B6-4718-B35B-8DAB508E866C}"/>
                  </a:ext>
                </a:extLst>
              </p14:cNvPr>
              <p14:cNvContentPartPr/>
              <p14:nvPr/>
            </p14:nvContentPartPr>
            <p14:xfrm>
              <a:off x="876600" y="1987560"/>
              <a:ext cx="2082960" cy="120960"/>
            </p14:xfrm>
          </p:contentPart>
        </mc:Choice>
        <mc:Fallback xmlns="">
          <p:pic>
            <p:nvPicPr>
              <p:cNvPr id="5" name="墨迹 4">
                <a:extLst>
                  <a:ext uri="{FF2B5EF4-FFF2-40B4-BE49-F238E27FC236}">
                    <a16:creationId xmlns:a16="http://schemas.microsoft.com/office/drawing/2014/main" id="{42C81B6A-09B6-4718-B35B-8DAB508E866C}"/>
                  </a:ext>
                </a:extLst>
              </p:cNvPr>
              <p:cNvPicPr/>
              <p:nvPr/>
            </p:nvPicPr>
            <p:blipFill>
              <a:blip r:embed="rId4"/>
              <a:stretch>
                <a:fillRect/>
              </a:stretch>
            </p:blipFill>
            <p:spPr>
              <a:xfrm>
                <a:off x="860760" y="1924200"/>
                <a:ext cx="21142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568A7E2C-A25C-4FF3-A853-D72ECE053B8D}"/>
                  </a:ext>
                </a:extLst>
              </p14:cNvPr>
              <p14:cNvContentPartPr/>
              <p14:nvPr/>
            </p14:nvContentPartPr>
            <p14:xfrm>
              <a:off x="889200" y="2438280"/>
              <a:ext cx="1791000" cy="172080"/>
            </p14:xfrm>
          </p:contentPart>
        </mc:Choice>
        <mc:Fallback xmlns="">
          <p:pic>
            <p:nvPicPr>
              <p:cNvPr id="6" name="墨迹 5">
                <a:extLst>
                  <a:ext uri="{FF2B5EF4-FFF2-40B4-BE49-F238E27FC236}">
                    <a16:creationId xmlns:a16="http://schemas.microsoft.com/office/drawing/2014/main" id="{568A7E2C-A25C-4FF3-A853-D72ECE053B8D}"/>
                  </a:ext>
                </a:extLst>
              </p:cNvPr>
              <p:cNvPicPr/>
              <p:nvPr/>
            </p:nvPicPr>
            <p:blipFill>
              <a:blip r:embed="rId6"/>
              <a:stretch>
                <a:fillRect/>
              </a:stretch>
            </p:blipFill>
            <p:spPr>
              <a:xfrm>
                <a:off x="873360" y="2374920"/>
                <a:ext cx="18223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E2F1AD33-517F-4938-B350-322C25BC494D}"/>
                  </a:ext>
                </a:extLst>
              </p14:cNvPr>
              <p14:cNvContentPartPr/>
              <p14:nvPr/>
            </p14:nvContentPartPr>
            <p14:xfrm>
              <a:off x="2679840" y="2610000"/>
              <a:ext cx="360" cy="360"/>
            </p14:xfrm>
          </p:contentPart>
        </mc:Choice>
        <mc:Fallback xmlns="">
          <p:pic>
            <p:nvPicPr>
              <p:cNvPr id="7" name="墨迹 6">
                <a:extLst>
                  <a:ext uri="{FF2B5EF4-FFF2-40B4-BE49-F238E27FC236}">
                    <a16:creationId xmlns:a16="http://schemas.microsoft.com/office/drawing/2014/main" id="{E2F1AD33-517F-4938-B350-322C25BC494D}"/>
                  </a:ext>
                </a:extLst>
              </p:cNvPr>
              <p:cNvPicPr/>
              <p:nvPr/>
            </p:nvPicPr>
            <p:blipFill>
              <a:blip r:embed="rId8"/>
              <a:stretch>
                <a:fillRect/>
              </a:stretch>
            </p:blipFill>
            <p:spPr>
              <a:xfrm>
                <a:off x="2664000" y="254664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墨迹 7">
                <a:extLst>
                  <a:ext uri="{FF2B5EF4-FFF2-40B4-BE49-F238E27FC236}">
                    <a16:creationId xmlns:a16="http://schemas.microsoft.com/office/drawing/2014/main" id="{646E20EA-B046-472F-B604-FC774C2C2919}"/>
                  </a:ext>
                </a:extLst>
              </p14:cNvPr>
              <p14:cNvContentPartPr/>
              <p14:nvPr/>
            </p14:nvContentPartPr>
            <p14:xfrm>
              <a:off x="920880" y="2946240"/>
              <a:ext cx="1143360" cy="45000"/>
            </p14:xfrm>
          </p:contentPart>
        </mc:Choice>
        <mc:Fallback xmlns="">
          <p:pic>
            <p:nvPicPr>
              <p:cNvPr id="8" name="墨迹 7">
                <a:extLst>
                  <a:ext uri="{FF2B5EF4-FFF2-40B4-BE49-F238E27FC236}">
                    <a16:creationId xmlns:a16="http://schemas.microsoft.com/office/drawing/2014/main" id="{646E20EA-B046-472F-B604-FC774C2C2919}"/>
                  </a:ext>
                </a:extLst>
              </p:cNvPr>
              <p:cNvPicPr/>
              <p:nvPr/>
            </p:nvPicPr>
            <p:blipFill>
              <a:blip r:embed="rId10"/>
              <a:stretch>
                <a:fillRect/>
              </a:stretch>
            </p:blipFill>
            <p:spPr>
              <a:xfrm>
                <a:off x="905040" y="2882880"/>
                <a:ext cx="11746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墨迹 8">
                <a:extLst>
                  <a:ext uri="{FF2B5EF4-FFF2-40B4-BE49-F238E27FC236}">
                    <a16:creationId xmlns:a16="http://schemas.microsoft.com/office/drawing/2014/main" id="{2FD53F23-862B-497A-B9B4-2EB3934A5211}"/>
                  </a:ext>
                </a:extLst>
              </p14:cNvPr>
              <p14:cNvContentPartPr/>
              <p14:nvPr/>
            </p14:nvContentPartPr>
            <p14:xfrm>
              <a:off x="939960" y="3822840"/>
              <a:ext cx="1867320" cy="120960"/>
            </p14:xfrm>
          </p:contentPart>
        </mc:Choice>
        <mc:Fallback xmlns="">
          <p:pic>
            <p:nvPicPr>
              <p:cNvPr id="9" name="墨迹 8">
                <a:extLst>
                  <a:ext uri="{FF2B5EF4-FFF2-40B4-BE49-F238E27FC236}">
                    <a16:creationId xmlns:a16="http://schemas.microsoft.com/office/drawing/2014/main" id="{2FD53F23-862B-497A-B9B4-2EB3934A5211}"/>
                  </a:ext>
                </a:extLst>
              </p:cNvPr>
              <p:cNvPicPr/>
              <p:nvPr/>
            </p:nvPicPr>
            <p:blipFill>
              <a:blip r:embed="rId12"/>
              <a:stretch>
                <a:fillRect/>
              </a:stretch>
            </p:blipFill>
            <p:spPr>
              <a:xfrm>
                <a:off x="924120" y="3759480"/>
                <a:ext cx="18986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墨迹 9">
                <a:extLst>
                  <a:ext uri="{FF2B5EF4-FFF2-40B4-BE49-F238E27FC236}">
                    <a16:creationId xmlns:a16="http://schemas.microsoft.com/office/drawing/2014/main" id="{628FFFF0-CCCE-4984-901F-F90FABF607BF}"/>
                  </a:ext>
                </a:extLst>
              </p14:cNvPr>
              <p14:cNvContentPartPr/>
              <p14:nvPr/>
            </p14:nvContentPartPr>
            <p14:xfrm>
              <a:off x="1028880" y="4273560"/>
              <a:ext cx="965520" cy="70200"/>
            </p14:xfrm>
          </p:contentPart>
        </mc:Choice>
        <mc:Fallback xmlns="">
          <p:pic>
            <p:nvPicPr>
              <p:cNvPr id="10" name="墨迹 9">
                <a:extLst>
                  <a:ext uri="{FF2B5EF4-FFF2-40B4-BE49-F238E27FC236}">
                    <a16:creationId xmlns:a16="http://schemas.microsoft.com/office/drawing/2014/main" id="{628FFFF0-CCCE-4984-901F-F90FABF607BF}"/>
                  </a:ext>
                </a:extLst>
              </p:cNvPr>
              <p:cNvPicPr/>
              <p:nvPr/>
            </p:nvPicPr>
            <p:blipFill>
              <a:blip r:embed="rId14"/>
              <a:stretch>
                <a:fillRect/>
              </a:stretch>
            </p:blipFill>
            <p:spPr>
              <a:xfrm>
                <a:off x="1013040" y="4210200"/>
                <a:ext cx="9968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5E2826C7-510E-4AB4-8087-63A0E2B55D95}"/>
                  </a:ext>
                </a:extLst>
              </p14:cNvPr>
              <p14:cNvContentPartPr/>
              <p14:nvPr/>
            </p14:nvContentPartPr>
            <p14:xfrm>
              <a:off x="1022400" y="4673520"/>
              <a:ext cx="1188000" cy="76680"/>
            </p14:xfrm>
          </p:contentPart>
        </mc:Choice>
        <mc:Fallback xmlns="">
          <p:pic>
            <p:nvPicPr>
              <p:cNvPr id="11" name="墨迹 10">
                <a:extLst>
                  <a:ext uri="{FF2B5EF4-FFF2-40B4-BE49-F238E27FC236}">
                    <a16:creationId xmlns:a16="http://schemas.microsoft.com/office/drawing/2014/main" id="{5E2826C7-510E-4AB4-8087-63A0E2B55D95}"/>
                  </a:ext>
                </a:extLst>
              </p:cNvPr>
              <p:cNvPicPr/>
              <p:nvPr/>
            </p:nvPicPr>
            <p:blipFill>
              <a:blip r:embed="rId16"/>
              <a:stretch>
                <a:fillRect/>
              </a:stretch>
            </p:blipFill>
            <p:spPr>
              <a:xfrm>
                <a:off x="1006560" y="4610160"/>
                <a:ext cx="121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墨迹 11">
                <a:extLst>
                  <a:ext uri="{FF2B5EF4-FFF2-40B4-BE49-F238E27FC236}">
                    <a16:creationId xmlns:a16="http://schemas.microsoft.com/office/drawing/2014/main" id="{8D5F2E15-1BFA-4137-95B4-B3649BB51344}"/>
                  </a:ext>
                </a:extLst>
              </p14:cNvPr>
              <p14:cNvContentPartPr/>
              <p14:nvPr/>
            </p14:nvContentPartPr>
            <p14:xfrm>
              <a:off x="984240" y="5156280"/>
              <a:ext cx="2038680" cy="57600"/>
            </p14:xfrm>
          </p:contentPart>
        </mc:Choice>
        <mc:Fallback xmlns="">
          <p:pic>
            <p:nvPicPr>
              <p:cNvPr id="12" name="墨迹 11">
                <a:extLst>
                  <a:ext uri="{FF2B5EF4-FFF2-40B4-BE49-F238E27FC236}">
                    <a16:creationId xmlns:a16="http://schemas.microsoft.com/office/drawing/2014/main" id="{8D5F2E15-1BFA-4137-95B4-B3649BB51344}"/>
                  </a:ext>
                </a:extLst>
              </p:cNvPr>
              <p:cNvPicPr/>
              <p:nvPr/>
            </p:nvPicPr>
            <p:blipFill>
              <a:blip r:embed="rId18"/>
              <a:stretch>
                <a:fillRect/>
              </a:stretch>
            </p:blipFill>
            <p:spPr>
              <a:xfrm>
                <a:off x="968400" y="5092920"/>
                <a:ext cx="2070000" cy="184320"/>
              </a:xfrm>
              <a:prstGeom prst="rect">
                <a:avLst/>
              </a:prstGeom>
            </p:spPr>
          </p:pic>
        </mc:Fallback>
      </mc:AlternateContent>
    </p:spTree>
    <p:extLst>
      <p:ext uri="{BB962C8B-B14F-4D97-AF65-F5344CB8AC3E}">
        <p14:creationId xmlns:p14="http://schemas.microsoft.com/office/powerpoint/2010/main" val="1971648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circumspect</a:t>
            </a:r>
          </a:p>
          <a:p>
            <a:r>
              <a:rPr lang="zh-CN" altLang="en-US" dirty="0"/>
              <a:t>韦氏释义</a:t>
            </a:r>
            <a:r>
              <a:rPr lang="en-US" altLang="zh-CN" dirty="0"/>
              <a:t>:</a:t>
            </a:r>
            <a:r>
              <a:rPr lang="zh-CN" altLang="en-US" dirty="0"/>
              <a:t> </a:t>
            </a:r>
            <a:r>
              <a:rPr lang="en-US" altLang="zh-CN" dirty="0"/>
              <a:t>thinking</a:t>
            </a:r>
            <a:r>
              <a:rPr lang="zh-CN" altLang="en-US" dirty="0"/>
              <a:t> </a:t>
            </a:r>
            <a:r>
              <a:rPr lang="en-US" altLang="zh-CN" dirty="0"/>
              <a:t>carefully</a:t>
            </a:r>
            <a:r>
              <a:rPr lang="zh-CN" altLang="en-US" dirty="0"/>
              <a:t> </a:t>
            </a:r>
            <a:r>
              <a:rPr lang="en-US" altLang="zh-CN" dirty="0"/>
              <a:t>about</a:t>
            </a:r>
            <a:r>
              <a:rPr lang="zh-CN" altLang="en-US" dirty="0"/>
              <a:t> </a:t>
            </a:r>
            <a:r>
              <a:rPr lang="en-US" altLang="zh-CN" dirty="0"/>
              <a:t>possible</a:t>
            </a:r>
            <a:r>
              <a:rPr lang="zh-CN" altLang="en-US" dirty="0"/>
              <a:t> </a:t>
            </a:r>
            <a:r>
              <a:rPr lang="en-US" altLang="zh-CN" dirty="0"/>
              <a:t>risks</a:t>
            </a:r>
            <a:r>
              <a:rPr lang="zh-CN" altLang="en-US" dirty="0"/>
              <a:t> </a:t>
            </a:r>
            <a:r>
              <a:rPr lang="en-US" altLang="zh-CN" dirty="0"/>
              <a:t>before</a:t>
            </a:r>
            <a:r>
              <a:rPr lang="zh-CN" altLang="en-US" dirty="0"/>
              <a:t> </a:t>
            </a:r>
            <a:r>
              <a:rPr lang="en-US" altLang="zh-CN" dirty="0"/>
              <a:t>doing</a:t>
            </a:r>
            <a:r>
              <a:rPr lang="zh-CN" altLang="en-US" dirty="0"/>
              <a:t> </a:t>
            </a:r>
            <a:r>
              <a:rPr lang="en-US" altLang="zh-CN" dirty="0"/>
              <a:t>or</a:t>
            </a:r>
            <a:r>
              <a:rPr lang="zh-CN" altLang="en-US" dirty="0"/>
              <a:t> </a:t>
            </a:r>
            <a:r>
              <a:rPr lang="en-US" altLang="zh-CN" dirty="0"/>
              <a:t>saying</a:t>
            </a:r>
            <a:r>
              <a:rPr lang="zh-CN" altLang="en-US" dirty="0"/>
              <a:t> </a:t>
            </a:r>
            <a:r>
              <a:rPr lang="en-US" altLang="zh-CN" dirty="0"/>
              <a:t>something</a:t>
            </a:r>
          </a:p>
          <a:p>
            <a:endParaRPr lang="en-US" altLang="zh-CN" dirty="0"/>
          </a:p>
          <a:p>
            <a:r>
              <a:rPr lang="en-US" altLang="zh-CN" dirty="0"/>
              <a:t>discreet</a:t>
            </a:r>
          </a:p>
          <a:p>
            <a:r>
              <a:rPr lang="en-US" altLang="zh-CN" dirty="0"/>
              <a:t>discrete</a:t>
            </a:r>
          </a:p>
          <a:p>
            <a:r>
              <a:rPr lang="en-US" altLang="zh-CN" dirty="0"/>
              <a:t>discretion</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C56B7C6-310D-4B0D-812F-EFC7C030B6C8}"/>
                  </a:ext>
                </a:extLst>
              </p14:cNvPr>
              <p14:cNvContentPartPr/>
              <p14:nvPr/>
            </p14:nvContentPartPr>
            <p14:xfrm>
              <a:off x="666720" y="438120"/>
              <a:ext cx="432360" cy="1283040"/>
            </p14:xfrm>
          </p:contentPart>
        </mc:Choice>
        <mc:Fallback xmlns="">
          <p:pic>
            <p:nvPicPr>
              <p:cNvPr id="4" name="墨迹 3">
                <a:extLst>
                  <a:ext uri="{FF2B5EF4-FFF2-40B4-BE49-F238E27FC236}">
                    <a16:creationId xmlns:a16="http://schemas.microsoft.com/office/drawing/2014/main" id="{0C56B7C6-310D-4B0D-812F-EFC7C030B6C8}"/>
                  </a:ext>
                </a:extLst>
              </p:cNvPr>
              <p:cNvPicPr/>
              <p:nvPr/>
            </p:nvPicPr>
            <p:blipFill>
              <a:blip r:embed="rId3"/>
              <a:stretch>
                <a:fillRect/>
              </a:stretch>
            </p:blipFill>
            <p:spPr>
              <a:xfrm>
                <a:off x="650880" y="374760"/>
                <a:ext cx="463680" cy="1409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8F1EDB17-BBDA-41A0-9C1D-6B88E556EB61}"/>
                  </a:ext>
                </a:extLst>
              </p14:cNvPr>
              <p14:cNvContentPartPr/>
              <p14:nvPr/>
            </p14:nvContentPartPr>
            <p14:xfrm>
              <a:off x="812880" y="3587760"/>
              <a:ext cx="1314720" cy="101880"/>
            </p14:xfrm>
          </p:contentPart>
        </mc:Choice>
        <mc:Fallback xmlns="">
          <p:pic>
            <p:nvPicPr>
              <p:cNvPr id="5" name="墨迹 4">
                <a:extLst>
                  <a:ext uri="{FF2B5EF4-FFF2-40B4-BE49-F238E27FC236}">
                    <a16:creationId xmlns:a16="http://schemas.microsoft.com/office/drawing/2014/main" id="{8F1EDB17-BBDA-41A0-9C1D-6B88E556EB61}"/>
                  </a:ext>
                </a:extLst>
              </p:cNvPr>
              <p:cNvPicPr/>
              <p:nvPr/>
            </p:nvPicPr>
            <p:blipFill>
              <a:blip r:embed="rId5"/>
              <a:stretch>
                <a:fillRect/>
              </a:stretch>
            </p:blipFill>
            <p:spPr>
              <a:xfrm>
                <a:off x="797040" y="3524400"/>
                <a:ext cx="13460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83AC85DA-C6C4-478C-851A-5C27A1C33FFC}"/>
                  </a:ext>
                </a:extLst>
              </p14:cNvPr>
              <p14:cNvContentPartPr/>
              <p14:nvPr/>
            </p14:nvContentPartPr>
            <p14:xfrm>
              <a:off x="870120" y="4635360"/>
              <a:ext cx="1225800" cy="25920"/>
            </p14:xfrm>
          </p:contentPart>
        </mc:Choice>
        <mc:Fallback xmlns="">
          <p:pic>
            <p:nvPicPr>
              <p:cNvPr id="6" name="墨迹 5">
                <a:extLst>
                  <a:ext uri="{FF2B5EF4-FFF2-40B4-BE49-F238E27FC236}">
                    <a16:creationId xmlns:a16="http://schemas.microsoft.com/office/drawing/2014/main" id="{83AC85DA-C6C4-478C-851A-5C27A1C33FFC}"/>
                  </a:ext>
                </a:extLst>
              </p:cNvPr>
              <p:cNvPicPr/>
              <p:nvPr/>
            </p:nvPicPr>
            <p:blipFill>
              <a:blip r:embed="rId7"/>
              <a:stretch>
                <a:fillRect/>
              </a:stretch>
            </p:blipFill>
            <p:spPr>
              <a:xfrm>
                <a:off x="854280" y="4572000"/>
                <a:ext cx="1257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240654A5-54A2-4146-9037-5023D264B57D}"/>
                  </a:ext>
                </a:extLst>
              </p14:cNvPr>
              <p14:cNvContentPartPr/>
              <p14:nvPr/>
            </p14:nvContentPartPr>
            <p14:xfrm>
              <a:off x="1917720" y="3740040"/>
              <a:ext cx="267120" cy="673560"/>
            </p14:xfrm>
          </p:contentPart>
        </mc:Choice>
        <mc:Fallback xmlns="">
          <p:pic>
            <p:nvPicPr>
              <p:cNvPr id="7" name="墨迹 6">
                <a:extLst>
                  <a:ext uri="{FF2B5EF4-FFF2-40B4-BE49-F238E27FC236}">
                    <a16:creationId xmlns:a16="http://schemas.microsoft.com/office/drawing/2014/main" id="{240654A5-54A2-4146-9037-5023D264B57D}"/>
                  </a:ext>
                </a:extLst>
              </p:cNvPr>
              <p:cNvPicPr/>
              <p:nvPr/>
            </p:nvPicPr>
            <p:blipFill>
              <a:blip r:embed="rId9"/>
              <a:stretch>
                <a:fillRect/>
              </a:stretch>
            </p:blipFill>
            <p:spPr>
              <a:xfrm>
                <a:off x="1901880" y="3676680"/>
                <a:ext cx="298440" cy="80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5B1482E6-07DF-4A79-8235-F98A1E649309}"/>
                  </a:ext>
                </a:extLst>
              </p14:cNvPr>
              <p14:cNvContentPartPr/>
              <p14:nvPr/>
            </p14:nvContentPartPr>
            <p14:xfrm>
              <a:off x="1924200" y="3606840"/>
              <a:ext cx="412920" cy="12960"/>
            </p14:xfrm>
          </p:contentPart>
        </mc:Choice>
        <mc:Fallback xmlns="">
          <p:pic>
            <p:nvPicPr>
              <p:cNvPr id="8" name="墨迹 7">
                <a:extLst>
                  <a:ext uri="{FF2B5EF4-FFF2-40B4-BE49-F238E27FC236}">
                    <a16:creationId xmlns:a16="http://schemas.microsoft.com/office/drawing/2014/main" id="{5B1482E6-07DF-4A79-8235-F98A1E649309}"/>
                  </a:ext>
                </a:extLst>
              </p:cNvPr>
              <p:cNvPicPr/>
              <p:nvPr/>
            </p:nvPicPr>
            <p:blipFill>
              <a:blip r:embed="rId11"/>
              <a:stretch>
                <a:fillRect/>
              </a:stretch>
            </p:blipFill>
            <p:spPr>
              <a:xfrm>
                <a:off x="1908360" y="3543480"/>
                <a:ext cx="4442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6AADFB3D-5BB3-4907-8814-9F5CE9726F99}"/>
                  </a:ext>
                </a:extLst>
              </p14:cNvPr>
              <p14:cNvContentPartPr/>
              <p14:nvPr/>
            </p14:nvContentPartPr>
            <p14:xfrm>
              <a:off x="812880" y="3676680"/>
              <a:ext cx="997200" cy="51120"/>
            </p14:xfrm>
          </p:contentPart>
        </mc:Choice>
        <mc:Fallback xmlns="">
          <p:pic>
            <p:nvPicPr>
              <p:cNvPr id="9" name="墨迹 8">
                <a:extLst>
                  <a:ext uri="{FF2B5EF4-FFF2-40B4-BE49-F238E27FC236}">
                    <a16:creationId xmlns:a16="http://schemas.microsoft.com/office/drawing/2014/main" id="{6AADFB3D-5BB3-4907-8814-9F5CE9726F99}"/>
                  </a:ext>
                </a:extLst>
              </p:cNvPr>
              <p:cNvPicPr/>
              <p:nvPr/>
            </p:nvPicPr>
            <p:blipFill>
              <a:blip r:embed="rId13"/>
              <a:stretch>
                <a:fillRect/>
              </a:stretch>
            </p:blipFill>
            <p:spPr>
              <a:xfrm>
                <a:off x="797040" y="3613320"/>
                <a:ext cx="1028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8FDE32D7-E256-4FC5-B0D8-4BA491CE6E63}"/>
                  </a:ext>
                </a:extLst>
              </p14:cNvPr>
              <p14:cNvContentPartPr/>
              <p14:nvPr/>
            </p14:nvContentPartPr>
            <p14:xfrm>
              <a:off x="755640" y="4349880"/>
              <a:ext cx="1245240" cy="311400"/>
            </p14:xfrm>
          </p:contentPart>
        </mc:Choice>
        <mc:Fallback xmlns="">
          <p:pic>
            <p:nvPicPr>
              <p:cNvPr id="10" name="墨迹 9">
                <a:extLst>
                  <a:ext uri="{FF2B5EF4-FFF2-40B4-BE49-F238E27FC236}">
                    <a16:creationId xmlns:a16="http://schemas.microsoft.com/office/drawing/2014/main" id="{8FDE32D7-E256-4FC5-B0D8-4BA491CE6E63}"/>
                  </a:ext>
                </a:extLst>
              </p:cNvPr>
              <p:cNvPicPr/>
              <p:nvPr/>
            </p:nvPicPr>
            <p:blipFill>
              <a:blip r:embed="rId15"/>
              <a:stretch>
                <a:fillRect/>
              </a:stretch>
            </p:blipFill>
            <p:spPr>
              <a:xfrm>
                <a:off x="739800" y="4286520"/>
                <a:ext cx="1276560" cy="438120"/>
              </a:xfrm>
              <a:prstGeom prst="rect">
                <a:avLst/>
              </a:prstGeom>
            </p:spPr>
          </p:pic>
        </mc:Fallback>
      </mc:AlternateContent>
    </p:spTree>
    <p:extLst>
      <p:ext uri="{BB962C8B-B14F-4D97-AF65-F5344CB8AC3E}">
        <p14:creationId xmlns:p14="http://schemas.microsoft.com/office/powerpoint/2010/main" val="1800084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a:t>
            </a:r>
            <a:r>
              <a:rPr kumimoji="1" lang="en-US" altLang="zh-CN" dirty="0" err="1"/>
              <a:t>circum</a:t>
            </a:r>
            <a:r>
              <a:rPr kumimoji="1" lang="zh-CN" altLang="en-US" dirty="0"/>
              <a:t> 四周</a:t>
            </a:r>
            <a:endParaRPr kumimoji="1" lang="en-US" altLang="zh-CN" dirty="0"/>
          </a:p>
          <a:p>
            <a:r>
              <a:rPr kumimoji="1" lang="en-US" altLang="zh-CN" dirty="0"/>
              <a:t>circumscribe</a:t>
            </a:r>
            <a:r>
              <a:rPr kumimoji="1" lang="zh-CN" altLang="en-US" dirty="0"/>
              <a:t> 限制</a:t>
            </a:r>
            <a:endParaRPr kumimoji="1" lang="en-US" altLang="zh-CN" dirty="0"/>
          </a:p>
          <a:p>
            <a:r>
              <a:rPr kumimoji="1" lang="en-US" altLang="zh-CN" dirty="0"/>
              <a:t>circumlocution</a:t>
            </a:r>
            <a:r>
              <a:rPr kumimoji="1" lang="zh-CN" altLang="en-US" dirty="0"/>
              <a:t> 话多</a:t>
            </a:r>
            <a:endParaRPr kumimoji="1" lang="en-US" altLang="zh-CN" dirty="0"/>
          </a:p>
          <a:p>
            <a:r>
              <a:rPr kumimoji="1" lang="en-US" altLang="zh-CN" dirty="0"/>
              <a:t>circumference</a:t>
            </a:r>
            <a:r>
              <a:rPr kumimoji="1" lang="zh-CN" altLang="en-US" dirty="0"/>
              <a:t> 周长 </a:t>
            </a:r>
            <a:r>
              <a:rPr kumimoji="1" lang="en-US" altLang="zh-CN" dirty="0"/>
              <a:t>perimeter</a:t>
            </a:r>
          </a:p>
          <a:p>
            <a:r>
              <a:rPr kumimoji="1" lang="en-US" altLang="zh-CN" dirty="0"/>
              <a:t>circumnavigate</a:t>
            </a:r>
            <a:r>
              <a:rPr kumimoji="1" lang="zh-CN" altLang="en-US" dirty="0"/>
              <a:t> 环球航行</a:t>
            </a:r>
            <a:endParaRPr kumimoji="1" lang="en-US" altLang="zh-CN" dirty="0"/>
          </a:p>
          <a:p>
            <a:r>
              <a:rPr kumimoji="1" lang="en-US" altLang="zh-CN" dirty="0"/>
              <a:t>circumstance</a:t>
            </a:r>
            <a:r>
              <a:rPr kumimoji="1" lang="zh-CN" altLang="en-US" dirty="0"/>
              <a:t> 环境</a:t>
            </a:r>
            <a:endParaRPr kumimoji="1" lang="en-US" altLang="zh-CN" dirty="0"/>
          </a:p>
          <a:p>
            <a:r>
              <a:rPr kumimoji="1" lang="en-US" altLang="zh-CN" dirty="0"/>
              <a:t>circumvent</a:t>
            </a:r>
            <a:r>
              <a:rPr kumimoji="1" lang="zh-CN" altLang="en-US" dirty="0"/>
              <a:t> 回避</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7516500-76EA-45F3-9B0A-5E4D523267D2}"/>
                  </a:ext>
                </a:extLst>
              </p14:cNvPr>
              <p14:cNvContentPartPr/>
              <p14:nvPr/>
            </p14:nvContentPartPr>
            <p14:xfrm>
              <a:off x="939960" y="1879560"/>
              <a:ext cx="1384560" cy="241560"/>
            </p14:xfrm>
          </p:contentPart>
        </mc:Choice>
        <mc:Fallback xmlns="">
          <p:pic>
            <p:nvPicPr>
              <p:cNvPr id="4" name="墨迹 3">
                <a:extLst>
                  <a:ext uri="{FF2B5EF4-FFF2-40B4-BE49-F238E27FC236}">
                    <a16:creationId xmlns:a16="http://schemas.microsoft.com/office/drawing/2014/main" id="{B7516500-76EA-45F3-9B0A-5E4D523267D2}"/>
                  </a:ext>
                </a:extLst>
              </p:cNvPr>
              <p:cNvPicPr/>
              <p:nvPr/>
            </p:nvPicPr>
            <p:blipFill>
              <a:blip r:embed="rId3"/>
              <a:stretch>
                <a:fillRect/>
              </a:stretch>
            </p:blipFill>
            <p:spPr>
              <a:xfrm>
                <a:off x="924120" y="1816200"/>
                <a:ext cx="14158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3E64AB5D-0879-4E2B-8F85-B8AEBBE6271B}"/>
                  </a:ext>
                </a:extLst>
              </p14:cNvPr>
              <p14:cNvContentPartPr/>
              <p14:nvPr/>
            </p14:nvContentPartPr>
            <p14:xfrm>
              <a:off x="857520" y="2266920"/>
              <a:ext cx="2082960" cy="317880"/>
            </p14:xfrm>
          </p:contentPart>
        </mc:Choice>
        <mc:Fallback xmlns="">
          <p:pic>
            <p:nvPicPr>
              <p:cNvPr id="5" name="墨迹 4">
                <a:extLst>
                  <a:ext uri="{FF2B5EF4-FFF2-40B4-BE49-F238E27FC236}">
                    <a16:creationId xmlns:a16="http://schemas.microsoft.com/office/drawing/2014/main" id="{3E64AB5D-0879-4E2B-8F85-B8AEBBE6271B}"/>
                  </a:ext>
                </a:extLst>
              </p:cNvPr>
              <p:cNvPicPr/>
              <p:nvPr/>
            </p:nvPicPr>
            <p:blipFill>
              <a:blip r:embed="rId5"/>
              <a:stretch>
                <a:fillRect/>
              </a:stretch>
            </p:blipFill>
            <p:spPr>
              <a:xfrm>
                <a:off x="841680" y="2203560"/>
                <a:ext cx="211428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9DB2625D-F021-422F-8026-9A84B357E246}"/>
                  </a:ext>
                </a:extLst>
              </p14:cNvPr>
              <p14:cNvContentPartPr/>
              <p14:nvPr/>
            </p14:nvContentPartPr>
            <p14:xfrm>
              <a:off x="959040" y="2209680"/>
              <a:ext cx="1930680" cy="324360"/>
            </p14:xfrm>
          </p:contentPart>
        </mc:Choice>
        <mc:Fallback xmlns="">
          <p:pic>
            <p:nvPicPr>
              <p:cNvPr id="6" name="墨迹 5">
                <a:extLst>
                  <a:ext uri="{FF2B5EF4-FFF2-40B4-BE49-F238E27FC236}">
                    <a16:creationId xmlns:a16="http://schemas.microsoft.com/office/drawing/2014/main" id="{9DB2625D-F021-422F-8026-9A84B357E246}"/>
                  </a:ext>
                </a:extLst>
              </p:cNvPr>
              <p:cNvPicPr/>
              <p:nvPr/>
            </p:nvPicPr>
            <p:blipFill>
              <a:blip r:embed="rId7"/>
              <a:stretch>
                <a:fillRect/>
              </a:stretch>
            </p:blipFill>
            <p:spPr>
              <a:xfrm>
                <a:off x="943200" y="2146320"/>
                <a:ext cx="196200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1BDC294F-0531-4634-A72C-082B220490F6}"/>
                  </a:ext>
                </a:extLst>
              </p14:cNvPr>
              <p14:cNvContentPartPr/>
              <p14:nvPr/>
            </p14:nvContentPartPr>
            <p14:xfrm>
              <a:off x="959040" y="2413080"/>
              <a:ext cx="1473480" cy="120960"/>
            </p14:xfrm>
          </p:contentPart>
        </mc:Choice>
        <mc:Fallback xmlns="">
          <p:pic>
            <p:nvPicPr>
              <p:cNvPr id="7" name="墨迹 6">
                <a:extLst>
                  <a:ext uri="{FF2B5EF4-FFF2-40B4-BE49-F238E27FC236}">
                    <a16:creationId xmlns:a16="http://schemas.microsoft.com/office/drawing/2014/main" id="{1BDC294F-0531-4634-A72C-082B220490F6}"/>
                  </a:ext>
                </a:extLst>
              </p:cNvPr>
              <p:cNvPicPr/>
              <p:nvPr/>
            </p:nvPicPr>
            <p:blipFill>
              <a:blip r:embed="rId9"/>
              <a:stretch>
                <a:fillRect/>
              </a:stretch>
            </p:blipFill>
            <p:spPr>
              <a:xfrm>
                <a:off x="943200" y="2349720"/>
                <a:ext cx="15048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E499DA77-F460-4373-94BB-88FF8A87C938}"/>
                  </a:ext>
                </a:extLst>
              </p14:cNvPr>
              <p14:cNvContentPartPr/>
              <p14:nvPr/>
            </p14:nvContentPartPr>
            <p14:xfrm>
              <a:off x="914400" y="2552760"/>
              <a:ext cx="1854720" cy="171720"/>
            </p14:xfrm>
          </p:contentPart>
        </mc:Choice>
        <mc:Fallback xmlns="">
          <p:pic>
            <p:nvPicPr>
              <p:cNvPr id="8" name="墨迹 7">
                <a:extLst>
                  <a:ext uri="{FF2B5EF4-FFF2-40B4-BE49-F238E27FC236}">
                    <a16:creationId xmlns:a16="http://schemas.microsoft.com/office/drawing/2014/main" id="{E499DA77-F460-4373-94BB-88FF8A87C938}"/>
                  </a:ext>
                </a:extLst>
              </p:cNvPr>
              <p:cNvPicPr/>
              <p:nvPr/>
            </p:nvPicPr>
            <p:blipFill>
              <a:blip r:embed="rId11"/>
              <a:stretch>
                <a:fillRect/>
              </a:stretch>
            </p:blipFill>
            <p:spPr>
              <a:xfrm>
                <a:off x="898560" y="2489400"/>
                <a:ext cx="18860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83F5C4C3-FC35-4913-912B-FB92170FA1DC}"/>
                  </a:ext>
                </a:extLst>
              </p14:cNvPr>
              <p14:cNvContentPartPr/>
              <p14:nvPr/>
            </p14:nvContentPartPr>
            <p14:xfrm>
              <a:off x="1117800" y="2152800"/>
              <a:ext cx="1543320" cy="76320"/>
            </p14:xfrm>
          </p:contentPart>
        </mc:Choice>
        <mc:Fallback xmlns="">
          <p:pic>
            <p:nvPicPr>
              <p:cNvPr id="9" name="墨迹 8">
                <a:extLst>
                  <a:ext uri="{FF2B5EF4-FFF2-40B4-BE49-F238E27FC236}">
                    <a16:creationId xmlns:a16="http://schemas.microsoft.com/office/drawing/2014/main" id="{83F5C4C3-FC35-4913-912B-FB92170FA1DC}"/>
                  </a:ext>
                </a:extLst>
              </p:cNvPr>
              <p:cNvPicPr/>
              <p:nvPr/>
            </p:nvPicPr>
            <p:blipFill>
              <a:blip r:embed="rId13"/>
              <a:stretch>
                <a:fillRect/>
              </a:stretch>
            </p:blipFill>
            <p:spPr>
              <a:xfrm>
                <a:off x="1101960" y="2089440"/>
                <a:ext cx="15746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26B6D4A8-CB31-42F0-B415-CED32CB0E285}"/>
                  </a:ext>
                </a:extLst>
              </p14:cNvPr>
              <p14:cNvContentPartPr/>
              <p14:nvPr/>
            </p14:nvContentPartPr>
            <p14:xfrm>
              <a:off x="1060560" y="2603520"/>
              <a:ext cx="360" cy="360"/>
            </p14:xfrm>
          </p:contentPart>
        </mc:Choice>
        <mc:Fallback xmlns="">
          <p:pic>
            <p:nvPicPr>
              <p:cNvPr id="10" name="墨迹 9">
                <a:extLst>
                  <a:ext uri="{FF2B5EF4-FFF2-40B4-BE49-F238E27FC236}">
                    <a16:creationId xmlns:a16="http://schemas.microsoft.com/office/drawing/2014/main" id="{26B6D4A8-CB31-42F0-B415-CED32CB0E285}"/>
                  </a:ext>
                </a:extLst>
              </p:cNvPr>
              <p:cNvPicPr/>
              <p:nvPr/>
            </p:nvPicPr>
            <p:blipFill>
              <a:blip r:embed="rId15"/>
              <a:stretch>
                <a:fillRect/>
              </a:stretch>
            </p:blipFill>
            <p:spPr>
              <a:xfrm>
                <a:off x="1044720" y="25401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4D93CEBC-B6BA-4C89-9FAA-7CF1681741CD}"/>
                  </a:ext>
                </a:extLst>
              </p14:cNvPr>
              <p14:cNvContentPartPr/>
              <p14:nvPr/>
            </p14:nvContentPartPr>
            <p14:xfrm>
              <a:off x="990720" y="1765440"/>
              <a:ext cx="1333800" cy="311400"/>
            </p14:xfrm>
          </p:contentPart>
        </mc:Choice>
        <mc:Fallback xmlns="">
          <p:pic>
            <p:nvPicPr>
              <p:cNvPr id="11" name="墨迹 10">
                <a:extLst>
                  <a:ext uri="{FF2B5EF4-FFF2-40B4-BE49-F238E27FC236}">
                    <a16:creationId xmlns:a16="http://schemas.microsoft.com/office/drawing/2014/main" id="{4D93CEBC-B6BA-4C89-9FAA-7CF1681741CD}"/>
                  </a:ext>
                </a:extLst>
              </p:cNvPr>
              <p:cNvPicPr/>
              <p:nvPr/>
            </p:nvPicPr>
            <p:blipFill>
              <a:blip r:embed="rId17"/>
              <a:stretch>
                <a:fillRect/>
              </a:stretch>
            </p:blipFill>
            <p:spPr>
              <a:xfrm>
                <a:off x="974880" y="1702080"/>
                <a:ext cx="13651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墨迹 11">
                <a:extLst>
                  <a:ext uri="{FF2B5EF4-FFF2-40B4-BE49-F238E27FC236}">
                    <a16:creationId xmlns:a16="http://schemas.microsoft.com/office/drawing/2014/main" id="{899D1A20-0A14-4840-AE60-D0054356A000}"/>
                  </a:ext>
                </a:extLst>
              </p14:cNvPr>
              <p14:cNvContentPartPr/>
              <p14:nvPr/>
            </p14:nvContentPartPr>
            <p14:xfrm>
              <a:off x="939960" y="2882880"/>
              <a:ext cx="1860840" cy="184680"/>
            </p14:xfrm>
          </p:contentPart>
        </mc:Choice>
        <mc:Fallback xmlns="">
          <p:pic>
            <p:nvPicPr>
              <p:cNvPr id="12" name="墨迹 11">
                <a:extLst>
                  <a:ext uri="{FF2B5EF4-FFF2-40B4-BE49-F238E27FC236}">
                    <a16:creationId xmlns:a16="http://schemas.microsoft.com/office/drawing/2014/main" id="{899D1A20-0A14-4840-AE60-D0054356A000}"/>
                  </a:ext>
                </a:extLst>
              </p:cNvPr>
              <p:cNvPicPr/>
              <p:nvPr/>
            </p:nvPicPr>
            <p:blipFill>
              <a:blip r:embed="rId19"/>
              <a:stretch>
                <a:fillRect/>
              </a:stretch>
            </p:blipFill>
            <p:spPr>
              <a:xfrm>
                <a:off x="924120" y="2819520"/>
                <a:ext cx="18921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墨迹 12">
                <a:extLst>
                  <a:ext uri="{FF2B5EF4-FFF2-40B4-BE49-F238E27FC236}">
                    <a16:creationId xmlns:a16="http://schemas.microsoft.com/office/drawing/2014/main" id="{3CBAFED7-22E7-4008-BC6B-D6BA50326B7A}"/>
                  </a:ext>
                </a:extLst>
              </p14:cNvPr>
              <p14:cNvContentPartPr/>
              <p14:nvPr/>
            </p14:nvContentPartPr>
            <p14:xfrm>
              <a:off x="952560" y="3289320"/>
              <a:ext cx="2851560" cy="260640"/>
            </p14:xfrm>
          </p:contentPart>
        </mc:Choice>
        <mc:Fallback xmlns="">
          <p:pic>
            <p:nvPicPr>
              <p:cNvPr id="13" name="墨迹 12">
                <a:extLst>
                  <a:ext uri="{FF2B5EF4-FFF2-40B4-BE49-F238E27FC236}">
                    <a16:creationId xmlns:a16="http://schemas.microsoft.com/office/drawing/2014/main" id="{3CBAFED7-22E7-4008-BC6B-D6BA50326B7A}"/>
                  </a:ext>
                </a:extLst>
              </p:cNvPr>
              <p:cNvPicPr/>
              <p:nvPr/>
            </p:nvPicPr>
            <p:blipFill>
              <a:blip r:embed="rId21"/>
              <a:stretch>
                <a:fillRect/>
              </a:stretch>
            </p:blipFill>
            <p:spPr>
              <a:xfrm>
                <a:off x="936720" y="3225960"/>
                <a:ext cx="288288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墨迹 13">
                <a:extLst>
                  <a:ext uri="{FF2B5EF4-FFF2-40B4-BE49-F238E27FC236}">
                    <a16:creationId xmlns:a16="http://schemas.microsoft.com/office/drawing/2014/main" id="{B6783BFF-EC5E-4869-8934-785838E45332}"/>
                  </a:ext>
                </a:extLst>
              </p14:cNvPr>
              <p14:cNvContentPartPr/>
              <p14:nvPr/>
            </p14:nvContentPartPr>
            <p14:xfrm>
              <a:off x="978120" y="3753000"/>
              <a:ext cx="2870640" cy="248040"/>
            </p14:xfrm>
          </p:contentPart>
        </mc:Choice>
        <mc:Fallback xmlns="">
          <p:pic>
            <p:nvPicPr>
              <p:cNvPr id="14" name="墨迹 13">
                <a:extLst>
                  <a:ext uri="{FF2B5EF4-FFF2-40B4-BE49-F238E27FC236}">
                    <a16:creationId xmlns:a16="http://schemas.microsoft.com/office/drawing/2014/main" id="{B6783BFF-EC5E-4869-8934-785838E45332}"/>
                  </a:ext>
                </a:extLst>
              </p:cNvPr>
              <p:cNvPicPr/>
              <p:nvPr/>
            </p:nvPicPr>
            <p:blipFill>
              <a:blip r:embed="rId23"/>
              <a:stretch>
                <a:fillRect/>
              </a:stretch>
            </p:blipFill>
            <p:spPr>
              <a:xfrm>
                <a:off x="962280" y="3689640"/>
                <a:ext cx="290196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墨迹 14">
                <a:extLst>
                  <a:ext uri="{FF2B5EF4-FFF2-40B4-BE49-F238E27FC236}">
                    <a16:creationId xmlns:a16="http://schemas.microsoft.com/office/drawing/2014/main" id="{D3E48CA5-9155-48AA-8D63-85897DC6B58F}"/>
                  </a:ext>
                </a:extLst>
              </p14:cNvPr>
              <p14:cNvContentPartPr/>
              <p14:nvPr/>
            </p14:nvContentPartPr>
            <p14:xfrm>
              <a:off x="978120" y="4610160"/>
              <a:ext cx="1568880" cy="235080"/>
            </p14:xfrm>
          </p:contentPart>
        </mc:Choice>
        <mc:Fallback xmlns="">
          <p:pic>
            <p:nvPicPr>
              <p:cNvPr id="15" name="墨迹 14">
                <a:extLst>
                  <a:ext uri="{FF2B5EF4-FFF2-40B4-BE49-F238E27FC236}">
                    <a16:creationId xmlns:a16="http://schemas.microsoft.com/office/drawing/2014/main" id="{D3E48CA5-9155-48AA-8D63-85897DC6B58F}"/>
                  </a:ext>
                </a:extLst>
              </p:cNvPr>
              <p:cNvPicPr/>
              <p:nvPr/>
            </p:nvPicPr>
            <p:blipFill>
              <a:blip r:embed="rId25"/>
              <a:stretch>
                <a:fillRect/>
              </a:stretch>
            </p:blipFill>
            <p:spPr>
              <a:xfrm>
                <a:off x="962280" y="4546800"/>
                <a:ext cx="1600200" cy="361800"/>
              </a:xfrm>
              <a:prstGeom prst="rect">
                <a:avLst/>
              </a:prstGeom>
            </p:spPr>
          </p:pic>
        </mc:Fallback>
      </mc:AlternateContent>
    </p:spTree>
    <p:extLst>
      <p:ext uri="{BB962C8B-B14F-4D97-AF65-F5344CB8AC3E}">
        <p14:creationId xmlns:p14="http://schemas.microsoft.com/office/powerpoint/2010/main" val="960706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a:t>
            </a:r>
            <a:r>
              <a:rPr kumimoji="1" lang="en-US" altLang="zh-CN" dirty="0" err="1"/>
              <a:t>spect</a:t>
            </a:r>
            <a:r>
              <a:rPr kumimoji="1" lang="zh-CN" altLang="en-US" dirty="0"/>
              <a:t> 看</a:t>
            </a:r>
            <a:endParaRPr kumimoji="1" lang="en-US" altLang="zh-CN" dirty="0"/>
          </a:p>
          <a:p>
            <a:r>
              <a:rPr kumimoji="1" lang="en-US" altLang="zh-CN" dirty="0"/>
              <a:t>aspect</a:t>
            </a:r>
            <a:r>
              <a:rPr kumimoji="1" lang="zh-CN" altLang="en-US" dirty="0"/>
              <a:t> 方面，样子</a:t>
            </a:r>
            <a:endParaRPr kumimoji="1" lang="en-US" altLang="zh-CN" dirty="0"/>
          </a:p>
          <a:p>
            <a:r>
              <a:rPr kumimoji="1" lang="en-US" altLang="zh-CN" dirty="0"/>
              <a:t>expect</a:t>
            </a:r>
            <a:r>
              <a:rPr kumimoji="1" lang="zh-CN" altLang="en-US" dirty="0"/>
              <a:t> 期望</a:t>
            </a:r>
            <a:endParaRPr kumimoji="1" lang="en-US" altLang="zh-CN" dirty="0"/>
          </a:p>
          <a:p>
            <a:r>
              <a:rPr kumimoji="1" lang="en-US" altLang="zh-CN" dirty="0"/>
              <a:t>inspect</a:t>
            </a:r>
            <a:r>
              <a:rPr kumimoji="1" lang="zh-CN" altLang="en-US" dirty="0"/>
              <a:t> 检查</a:t>
            </a:r>
            <a:endParaRPr kumimoji="1" lang="en-US" altLang="zh-CN" dirty="0"/>
          </a:p>
          <a:p>
            <a:r>
              <a:rPr kumimoji="1" lang="en-US" altLang="zh-CN" dirty="0"/>
              <a:t>perspective</a:t>
            </a:r>
            <a:r>
              <a:rPr kumimoji="1" lang="zh-CN" altLang="en-US" dirty="0"/>
              <a:t> 看法，观点</a:t>
            </a:r>
            <a:endParaRPr kumimoji="1" lang="en-US" altLang="zh-CN" dirty="0"/>
          </a:p>
          <a:p>
            <a:r>
              <a:rPr kumimoji="1" lang="en-US" altLang="zh-CN" dirty="0"/>
              <a:t>retrospect</a:t>
            </a:r>
            <a:r>
              <a:rPr kumimoji="1" lang="zh-CN" altLang="en-US" dirty="0"/>
              <a:t> 回顾</a:t>
            </a:r>
            <a:endParaRPr kumimoji="1" lang="en-US" altLang="zh-CN" dirty="0"/>
          </a:p>
          <a:p>
            <a:r>
              <a:rPr kumimoji="1" lang="en-US" altLang="zh-CN" dirty="0"/>
              <a:t>suspect</a:t>
            </a:r>
            <a:r>
              <a:rPr kumimoji="1" lang="zh-CN" altLang="en-US" dirty="0"/>
              <a:t> 怀疑</a:t>
            </a:r>
            <a:endParaRPr kumimoji="1" lang="en-US" altLang="zh-CN" dirty="0"/>
          </a:p>
          <a:p>
            <a:r>
              <a:rPr kumimoji="1" lang="en-US" altLang="zh-CN" dirty="0"/>
              <a:t>spectacle</a:t>
            </a:r>
            <a:r>
              <a:rPr kumimoji="1" lang="zh-CN" altLang="en-US" dirty="0"/>
              <a:t> 眼镜</a:t>
            </a:r>
            <a:endParaRPr kumimoji="1" lang="en-US" altLang="zh-CN" dirty="0"/>
          </a:p>
          <a:p>
            <a:r>
              <a:rPr kumimoji="1" lang="en-US" altLang="zh-CN" dirty="0"/>
              <a:t>spectator</a:t>
            </a:r>
            <a:r>
              <a:rPr kumimoji="1" lang="zh-CN" altLang="en-US" dirty="0"/>
              <a:t> 观众</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0246360E-8358-4CD7-977F-CFFF9D7D8C71}"/>
                  </a:ext>
                </a:extLst>
              </p14:cNvPr>
              <p14:cNvContentPartPr/>
              <p14:nvPr/>
            </p14:nvContentPartPr>
            <p14:xfrm>
              <a:off x="870120" y="1924200"/>
              <a:ext cx="1187640" cy="140040"/>
            </p14:xfrm>
          </p:contentPart>
        </mc:Choice>
        <mc:Fallback xmlns="">
          <p:pic>
            <p:nvPicPr>
              <p:cNvPr id="4" name="墨迹 3">
                <a:extLst>
                  <a:ext uri="{FF2B5EF4-FFF2-40B4-BE49-F238E27FC236}">
                    <a16:creationId xmlns:a16="http://schemas.microsoft.com/office/drawing/2014/main" id="{0246360E-8358-4CD7-977F-CFFF9D7D8C71}"/>
                  </a:ext>
                </a:extLst>
              </p:cNvPr>
              <p:cNvPicPr/>
              <p:nvPr/>
            </p:nvPicPr>
            <p:blipFill>
              <a:blip r:embed="rId3"/>
              <a:stretch>
                <a:fillRect/>
              </a:stretch>
            </p:blipFill>
            <p:spPr>
              <a:xfrm>
                <a:off x="854280" y="1860840"/>
                <a:ext cx="1218960" cy="266760"/>
              </a:xfrm>
              <a:prstGeom prst="rect">
                <a:avLst/>
              </a:prstGeom>
            </p:spPr>
          </p:pic>
        </mc:Fallback>
      </mc:AlternateContent>
    </p:spTree>
    <p:extLst>
      <p:ext uri="{BB962C8B-B14F-4D97-AF65-F5344CB8AC3E}">
        <p14:creationId xmlns:p14="http://schemas.microsoft.com/office/powerpoint/2010/main" val="252963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clandestine</a:t>
            </a:r>
          </a:p>
          <a:p>
            <a:r>
              <a:rPr lang="zh-CN" altLang="en-US" dirty="0"/>
              <a:t>韦氏释义</a:t>
            </a:r>
            <a:r>
              <a:rPr lang="en-US" altLang="zh-CN" dirty="0"/>
              <a:t>:</a:t>
            </a:r>
            <a:r>
              <a:rPr lang="zh-CN" altLang="en-US" dirty="0"/>
              <a:t> </a:t>
            </a:r>
            <a:r>
              <a:rPr lang="en-US" altLang="zh-CN" dirty="0"/>
              <a:t>done</a:t>
            </a:r>
            <a:r>
              <a:rPr lang="zh-CN" altLang="en-US" dirty="0"/>
              <a:t> </a:t>
            </a:r>
            <a:r>
              <a:rPr lang="en-US" altLang="zh-CN" dirty="0"/>
              <a:t>in</a:t>
            </a:r>
            <a:r>
              <a:rPr lang="zh-CN" altLang="en-US" dirty="0"/>
              <a:t> </a:t>
            </a:r>
            <a:r>
              <a:rPr lang="en-US" altLang="zh-CN" dirty="0"/>
              <a:t>a</a:t>
            </a:r>
            <a:r>
              <a:rPr lang="zh-CN" altLang="en-US" dirty="0"/>
              <a:t> </a:t>
            </a:r>
            <a:r>
              <a:rPr lang="en-US" altLang="zh-CN" dirty="0"/>
              <a:t>private</a:t>
            </a:r>
            <a:r>
              <a:rPr lang="zh-CN" altLang="en-US" dirty="0"/>
              <a:t> </a:t>
            </a:r>
            <a:r>
              <a:rPr lang="en-US" altLang="zh-CN" dirty="0"/>
              <a:t>place</a:t>
            </a:r>
            <a:r>
              <a:rPr lang="zh-CN" altLang="en-US" dirty="0"/>
              <a:t> </a:t>
            </a:r>
            <a:r>
              <a:rPr lang="en-US" altLang="zh-CN" dirty="0"/>
              <a:t>or</a:t>
            </a:r>
            <a:r>
              <a:rPr lang="zh-CN" altLang="en-US" dirty="0"/>
              <a:t> </a:t>
            </a:r>
            <a:r>
              <a:rPr lang="en-US" altLang="zh-CN" dirty="0"/>
              <a:t>way</a:t>
            </a:r>
          </a:p>
          <a:p>
            <a:endParaRPr lang="en-US" altLang="zh-CN" dirty="0"/>
          </a:p>
          <a:p>
            <a:endParaRPr lang="en-US" altLang="zh-CN" dirty="0"/>
          </a:p>
        </p:txBody>
      </p:sp>
    </p:spTree>
    <p:extLst>
      <p:ext uri="{BB962C8B-B14F-4D97-AF65-F5344CB8AC3E}">
        <p14:creationId xmlns:p14="http://schemas.microsoft.com/office/powerpoint/2010/main" val="74944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dirty="0"/>
              <a:t>acerbic </a:t>
            </a:r>
          </a:p>
          <a:p>
            <a:r>
              <a:rPr lang="en-US" altLang="zh-CN" dirty="0"/>
              <a:t>-</a:t>
            </a:r>
            <a:r>
              <a:rPr lang="en-US" altLang="zh-CN" dirty="0" err="1"/>
              <a:t>aci</a:t>
            </a:r>
            <a:r>
              <a:rPr lang="en-US" altLang="zh-CN" dirty="0"/>
              <a:t>, -</a:t>
            </a:r>
            <a:r>
              <a:rPr lang="en-US" altLang="zh-CN" dirty="0" err="1"/>
              <a:t>acu</a:t>
            </a:r>
            <a:r>
              <a:rPr lang="en-US" altLang="zh-CN" dirty="0"/>
              <a:t>, -</a:t>
            </a:r>
            <a:r>
              <a:rPr lang="en-US" altLang="zh-CN" dirty="0" err="1"/>
              <a:t>acri</a:t>
            </a:r>
            <a:r>
              <a:rPr lang="en-US" altLang="zh-CN" dirty="0"/>
              <a:t> </a:t>
            </a:r>
            <a:r>
              <a:rPr lang="zh-CN" altLang="en-US" dirty="0"/>
              <a:t>尖，酸，锐利</a:t>
            </a:r>
            <a:endParaRPr lang="en-US" altLang="zh-CN" dirty="0"/>
          </a:p>
          <a:p>
            <a:r>
              <a:rPr lang="en-US" altLang="zh-CN" dirty="0"/>
              <a:t>acrid </a:t>
            </a:r>
            <a:r>
              <a:rPr lang="zh-CN" altLang="en-US" dirty="0"/>
              <a:t>刻薄的，辛辣的</a:t>
            </a:r>
            <a:endParaRPr lang="en-US" altLang="zh-CN" dirty="0"/>
          </a:p>
          <a:p>
            <a:r>
              <a:rPr lang="en-US" altLang="zh-CN" dirty="0"/>
              <a:t>acumen </a:t>
            </a:r>
            <a:r>
              <a:rPr lang="zh-CN" altLang="en-US" dirty="0"/>
              <a:t>敏锐</a:t>
            </a:r>
            <a:endParaRPr lang="en-US" altLang="zh-CN" dirty="0"/>
          </a:p>
          <a:p>
            <a:r>
              <a:rPr lang="en-US" altLang="zh-CN" dirty="0"/>
              <a:t>acute </a:t>
            </a:r>
            <a:r>
              <a:rPr lang="zh-CN" altLang="en-US" dirty="0"/>
              <a:t>敏锐的</a:t>
            </a:r>
            <a:endParaRPr lang="en-US" altLang="zh-CN" dirty="0"/>
          </a:p>
          <a:p>
            <a:r>
              <a:rPr lang="en-US" altLang="zh-CN" dirty="0"/>
              <a:t>acid </a:t>
            </a:r>
            <a:r>
              <a:rPr lang="zh-CN" altLang="en-US" dirty="0"/>
              <a:t>酸的</a:t>
            </a:r>
            <a:endParaRPr lang="en-US" altLang="zh-CN" dirty="0"/>
          </a:p>
          <a:p>
            <a:r>
              <a:rPr lang="en-US" altLang="zh-CN" dirty="0"/>
              <a:t>acidic </a:t>
            </a:r>
            <a:r>
              <a:rPr lang="zh-CN" altLang="en-US" dirty="0"/>
              <a:t>酸性的</a:t>
            </a:r>
            <a:endParaRPr lang="en-US" altLang="zh-CN" dirty="0"/>
          </a:p>
          <a:p>
            <a:r>
              <a:rPr lang="en-US" altLang="zh-CN" dirty="0"/>
              <a:t>acrimonious </a:t>
            </a:r>
            <a:r>
              <a:rPr lang="zh-CN" altLang="en-US" dirty="0"/>
              <a:t>刻薄的</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D3D0599E-CB7E-4073-BAB5-72135CA90CBC}"/>
                  </a:ext>
                </a:extLst>
              </p14:cNvPr>
              <p14:cNvContentPartPr/>
              <p14:nvPr/>
            </p14:nvContentPartPr>
            <p14:xfrm>
              <a:off x="546120" y="2425680"/>
              <a:ext cx="3175560" cy="3156480"/>
            </p14:xfrm>
          </p:contentPart>
        </mc:Choice>
        <mc:Fallback xmlns="">
          <p:pic>
            <p:nvPicPr>
              <p:cNvPr id="2" name="墨迹 1">
                <a:extLst>
                  <a:ext uri="{FF2B5EF4-FFF2-40B4-BE49-F238E27FC236}">
                    <a16:creationId xmlns:a16="http://schemas.microsoft.com/office/drawing/2014/main" id="{D3D0599E-CB7E-4073-BAB5-72135CA90CBC}"/>
                  </a:ext>
                </a:extLst>
              </p:cNvPr>
              <p:cNvPicPr/>
              <p:nvPr/>
            </p:nvPicPr>
            <p:blipFill>
              <a:blip r:embed="rId3"/>
              <a:stretch>
                <a:fillRect/>
              </a:stretch>
            </p:blipFill>
            <p:spPr>
              <a:xfrm>
                <a:off x="536760" y="2416320"/>
                <a:ext cx="3194280" cy="317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43A35C2C-03CE-4625-AEEF-0F1F0EDCC306}"/>
                  </a:ext>
                </a:extLst>
              </p14:cNvPr>
              <p14:cNvContentPartPr/>
              <p14:nvPr/>
            </p14:nvContentPartPr>
            <p14:xfrm>
              <a:off x="933480" y="2933640"/>
              <a:ext cx="1772280" cy="260640"/>
            </p14:xfrm>
          </p:contentPart>
        </mc:Choice>
        <mc:Fallback xmlns="">
          <p:pic>
            <p:nvPicPr>
              <p:cNvPr id="4" name="墨迹 3">
                <a:extLst>
                  <a:ext uri="{FF2B5EF4-FFF2-40B4-BE49-F238E27FC236}">
                    <a16:creationId xmlns:a16="http://schemas.microsoft.com/office/drawing/2014/main" id="{43A35C2C-03CE-4625-AEEF-0F1F0EDCC306}"/>
                  </a:ext>
                </a:extLst>
              </p:cNvPr>
              <p:cNvPicPr/>
              <p:nvPr/>
            </p:nvPicPr>
            <p:blipFill>
              <a:blip r:embed="rId5"/>
              <a:stretch>
                <a:fillRect/>
              </a:stretch>
            </p:blipFill>
            <p:spPr>
              <a:xfrm>
                <a:off x="917640" y="2870280"/>
                <a:ext cx="180360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0F388E4B-187B-40D9-9B76-3032AD445CD3}"/>
                  </a:ext>
                </a:extLst>
              </p14:cNvPr>
              <p14:cNvContentPartPr/>
              <p14:nvPr/>
            </p14:nvContentPartPr>
            <p14:xfrm>
              <a:off x="1955880" y="2997360"/>
              <a:ext cx="360" cy="360"/>
            </p14:xfrm>
          </p:contentPart>
        </mc:Choice>
        <mc:Fallback xmlns="">
          <p:pic>
            <p:nvPicPr>
              <p:cNvPr id="5" name="墨迹 4">
                <a:extLst>
                  <a:ext uri="{FF2B5EF4-FFF2-40B4-BE49-F238E27FC236}">
                    <a16:creationId xmlns:a16="http://schemas.microsoft.com/office/drawing/2014/main" id="{0F388E4B-187B-40D9-9B76-3032AD445CD3}"/>
                  </a:ext>
                </a:extLst>
              </p:cNvPr>
              <p:cNvPicPr/>
              <p:nvPr/>
            </p:nvPicPr>
            <p:blipFill>
              <a:blip r:embed="rId7"/>
              <a:stretch>
                <a:fillRect/>
              </a:stretch>
            </p:blipFill>
            <p:spPr>
              <a:xfrm>
                <a:off x="1940040" y="293400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3972AC2E-F977-4A9E-9BCE-351953696142}"/>
                  </a:ext>
                </a:extLst>
              </p14:cNvPr>
              <p14:cNvContentPartPr/>
              <p14:nvPr/>
            </p14:nvContentPartPr>
            <p14:xfrm>
              <a:off x="1111320" y="2838600"/>
              <a:ext cx="1949760" cy="203400"/>
            </p14:xfrm>
          </p:contentPart>
        </mc:Choice>
        <mc:Fallback xmlns="">
          <p:pic>
            <p:nvPicPr>
              <p:cNvPr id="6" name="墨迹 5">
                <a:extLst>
                  <a:ext uri="{FF2B5EF4-FFF2-40B4-BE49-F238E27FC236}">
                    <a16:creationId xmlns:a16="http://schemas.microsoft.com/office/drawing/2014/main" id="{3972AC2E-F977-4A9E-9BCE-351953696142}"/>
                  </a:ext>
                </a:extLst>
              </p:cNvPr>
              <p:cNvPicPr/>
              <p:nvPr/>
            </p:nvPicPr>
            <p:blipFill>
              <a:blip r:embed="rId9"/>
              <a:stretch>
                <a:fillRect/>
              </a:stretch>
            </p:blipFill>
            <p:spPr>
              <a:xfrm>
                <a:off x="1095480" y="2775240"/>
                <a:ext cx="19810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a:extLst>
                  <a:ext uri="{FF2B5EF4-FFF2-40B4-BE49-F238E27FC236}">
                    <a16:creationId xmlns:a16="http://schemas.microsoft.com/office/drawing/2014/main" id="{C36C69C2-BA97-49DE-A544-91ADD633B26F}"/>
                  </a:ext>
                </a:extLst>
              </p14:cNvPr>
              <p14:cNvContentPartPr/>
              <p14:nvPr/>
            </p14:nvContentPartPr>
            <p14:xfrm>
              <a:off x="1028880" y="2730600"/>
              <a:ext cx="2026080" cy="209880"/>
            </p14:xfrm>
          </p:contentPart>
        </mc:Choice>
        <mc:Fallback xmlns="">
          <p:pic>
            <p:nvPicPr>
              <p:cNvPr id="7" name="墨迹 6">
                <a:extLst>
                  <a:ext uri="{FF2B5EF4-FFF2-40B4-BE49-F238E27FC236}">
                    <a16:creationId xmlns:a16="http://schemas.microsoft.com/office/drawing/2014/main" id="{C36C69C2-BA97-49DE-A544-91ADD633B26F}"/>
                  </a:ext>
                </a:extLst>
              </p:cNvPr>
              <p:cNvPicPr/>
              <p:nvPr/>
            </p:nvPicPr>
            <p:blipFill>
              <a:blip r:embed="rId11"/>
              <a:stretch>
                <a:fillRect/>
              </a:stretch>
            </p:blipFill>
            <p:spPr>
              <a:xfrm>
                <a:off x="1013040" y="2667240"/>
                <a:ext cx="20574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a:extLst>
                  <a:ext uri="{FF2B5EF4-FFF2-40B4-BE49-F238E27FC236}">
                    <a16:creationId xmlns:a16="http://schemas.microsoft.com/office/drawing/2014/main" id="{BB2FB0B3-2254-4772-BC02-1C994396A388}"/>
                  </a:ext>
                </a:extLst>
              </p14:cNvPr>
              <p14:cNvContentPartPr/>
              <p14:nvPr/>
            </p14:nvContentPartPr>
            <p14:xfrm>
              <a:off x="1009800" y="3301920"/>
              <a:ext cx="1276560" cy="89280"/>
            </p14:xfrm>
          </p:contentPart>
        </mc:Choice>
        <mc:Fallback xmlns="">
          <p:pic>
            <p:nvPicPr>
              <p:cNvPr id="8" name="墨迹 7">
                <a:extLst>
                  <a:ext uri="{FF2B5EF4-FFF2-40B4-BE49-F238E27FC236}">
                    <a16:creationId xmlns:a16="http://schemas.microsoft.com/office/drawing/2014/main" id="{BB2FB0B3-2254-4772-BC02-1C994396A388}"/>
                  </a:ext>
                </a:extLst>
              </p:cNvPr>
              <p:cNvPicPr/>
              <p:nvPr/>
            </p:nvPicPr>
            <p:blipFill>
              <a:blip r:embed="rId13"/>
              <a:stretch>
                <a:fillRect/>
              </a:stretch>
            </p:blipFill>
            <p:spPr>
              <a:xfrm>
                <a:off x="993960" y="3238560"/>
                <a:ext cx="1307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a:extLst>
                  <a:ext uri="{FF2B5EF4-FFF2-40B4-BE49-F238E27FC236}">
                    <a16:creationId xmlns:a16="http://schemas.microsoft.com/office/drawing/2014/main" id="{F184D576-D53C-499E-83C4-CF2BCF7A57B3}"/>
                  </a:ext>
                </a:extLst>
              </p14:cNvPr>
              <p14:cNvContentPartPr/>
              <p14:nvPr/>
            </p14:nvContentPartPr>
            <p14:xfrm>
              <a:off x="927360" y="3720960"/>
              <a:ext cx="1339920" cy="153000"/>
            </p14:xfrm>
          </p:contentPart>
        </mc:Choice>
        <mc:Fallback xmlns="">
          <p:pic>
            <p:nvPicPr>
              <p:cNvPr id="9" name="墨迹 8">
                <a:extLst>
                  <a:ext uri="{FF2B5EF4-FFF2-40B4-BE49-F238E27FC236}">
                    <a16:creationId xmlns:a16="http://schemas.microsoft.com/office/drawing/2014/main" id="{F184D576-D53C-499E-83C4-CF2BCF7A57B3}"/>
                  </a:ext>
                </a:extLst>
              </p:cNvPr>
              <p:cNvPicPr/>
              <p:nvPr/>
            </p:nvPicPr>
            <p:blipFill>
              <a:blip r:embed="rId15"/>
              <a:stretch>
                <a:fillRect/>
              </a:stretch>
            </p:blipFill>
            <p:spPr>
              <a:xfrm>
                <a:off x="911520" y="3657600"/>
                <a:ext cx="1371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墨迹 9">
                <a:extLst>
                  <a:ext uri="{FF2B5EF4-FFF2-40B4-BE49-F238E27FC236}">
                    <a16:creationId xmlns:a16="http://schemas.microsoft.com/office/drawing/2014/main" id="{7618D669-72B3-4D23-9D80-2D17D2C8821F}"/>
                  </a:ext>
                </a:extLst>
              </p14:cNvPr>
              <p14:cNvContentPartPr/>
              <p14:nvPr/>
            </p14:nvContentPartPr>
            <p14:xfrm>
              <a:off x="920880" y="5124600"/>
              <a:ext cx="1905480" cy="140040"/>
            </p14:xfrm>
          </p:contentPart>
        </mc:Choice>
        <mc:Fallback xmlns="">
          <p:pic>
            <p:nvPicPr>
              <p:cNvPr id="10" name="墨迹 9">
                <a:extLst>
                  <a:ext uri="{FF2B5EF4-FFF2-40B4-BE49-F238E27FC236}">
                    <a16:creationId xmlns:a16="http://schemas.microsoft.com/office/drawing/2014/main" id="{7618D669-72B3-4D23-9D80-2D17D2C8821F}"/>
                  </a:ext>
                </a:extLst>
              </p:cNvPr>
              <p:cNvPicPr/>
              <p:nvPr/>
            </p:nvPicPr>
            <p:blipFill>
              <a:blip r:embed="rId17"/>
              <a:stretch>
                <a:fillRect/>
              </a:stretch>
            </p:blipFill>
            <p:spPr>
              <a:xfrm>
                <a:off x="905040" y="5061240"/>
                <a:ext cx="19368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墨迹 10">
                <a:extLst>
                  <a:ext uri="{FF2B5EF4-FFF2-40B4-BE49-F238E27FC236}">
                    <a16:creationId xmlns:a16="http://schemas.microsoft.com/office/drawing/2014/main" id="{81E87B73-0B61-4D31-8857-863E3B35AC2E}"/>
                  </a:ext>
                </a:extLst>
              </p14:cNvPr>
              <p14:cNvContentPartPr/>
              <p14:nvPr/>
            </p14:nvContentPartPr>
            <p14:xfrm>
              <a:off x="851040" y="2343240"/>
              <a:ext cx="3296160" cy="222480"/>
            </p14:xfrm>
          </p:contentPart>
        </mc:Choice>
        <mc:Fallback xmlns="">
          <p:pic>
            <p:nvPicPr>
              <p:cNvPr id="11" name="墨迹 10">
                <a:extLst>
                  <a:ext uri="{FF2B5EF4-FFF2-40B4-BE49-F238E27FC236}">
                    <a16:creationId xmlns:a16="http://schemas.microsoft.com/office/drawing/2014/main" id="{81E87B73-0B61-4D31-8857-863E3B35AC2E}"/>
                  </a:ext>
                </a:extLst>
              </p:cNvPr>
              <p:cNvPicPr/>
              <p:nvPr/>
            </p:nvPicPr>
            <p:blipFill>
              <a:blip r:embed="rId19"/>
              <a:stretch>
                <a:fillRect/>
              </a:stretch>
            </p:blipFill>
            <p:spPr>
              <a:xfrm>
                <a:off x="835200" y="2279880"/>
                <a:ext cx="3327480" cy="349200"/>
              </a:xfrm>
              <a:prstGeom prst="rect">
                <a:avLst/>
              </a:prstGeom>
            </p:spPr>
          </p:pic>
        </mc:Fallback>
      </mc:AlternateContent>
    </p:spTree>
    <p:extLst>
      <p:ext uri="{BB962C8B-B14F-4D97-AF65-F5344CB8AC3E}">
        <p14:creationId xmlns:p14="http://schemas.microsoft.com/office/powerpoint/2010/main" val="1255581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秘密的，偷偷的</a:t>
            </a:r>
          </a:p>
        </p:txBody>
      </p:sp>
      <p:sp>
        <p:nvSpPr>
          <p:cNvPr id="3" name="内容占位符 2"/>
          <p:cNvSpPr>
            <a:spLocks noGrp="1"/>
          </p:cNvSpPr>
          <p:nvPr>
            <p:ph idx="1"/>
          </p:nvPr>
        </p:nvSpPr>
        <p:spPr/>
        <p:txBody>
          <a:bodyPr/>
          <a:lstStyle/>
          <a:p>
            <a:r>
              <a:rPr kumimoji="1" lang="en-US" altLang="zh-CN" dirty="0"/>
              <a:t>clandestine</a:t>
            </a:r>
          </a:p>
          <a:p>
            <a:r>
              <a:rPr kumimoji="1" lang="en-US" altLang="zh-CN" dirty="0"/>
              <a:t>secret</a:t>
            </a:r>
          </a:p>
          <a:p>
            <a:r>
              <a:rPr kumimoji="1" lang="en-US" altLang="zh-CN" dirty="0"/>
              <a:t>surreptitious</a:t>
            </a:r>
          </a:p>
          <a:p>
            <a:r>
              <a:rPr kumimoji="1" lang="en-US" altLang="zh-CN" dirty="0"/>
              <a:t>furtive</a:t>
            </a:r>
          </a:p>
          <a:p>
            <a:r>
              <a:rPr kumimoji="1" lang="en-US" altLang="zh-CN" dirty="0"/>
              <a:t>private</a:t>
            </a:r>
          </a:p>
          <a:p>
            <a:r>
              <a:rPr kumimoji="1" lang="en-US" altLang="zh-CN" dirty="0"/>
              <a:t>underground</a:t>
            </a:r>
          </a:p>
          <a:p>
            <a:endParaRPr kumimoji="1" lang="zh-CN" altLang="en-US" dirty="0"/>
          </a:p>
        </p:txBody>
      </p:sp>
    </p:spTree>
    <p:extLst>
      <p:ext uri="{BB962C8B-B14F-4D97-AF65-F5344CB8AC3E}">
        <p14:creationId xmlns:p14="http://schemas.microsoft.com/office/powerpoint/2010/main" val="799860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compromise</a:t>
            </a:r>
          </a:p>
          <a:p>
            <a:r>
              <a:rPr lang="zh-CN" altLang="en-US" dirty="0"/>
              <a:t>韦氏释义</a:t>
            </a:r>
            <a:r>
              <a:rPr lang="en-US" altLang="zh-CN" dirty="0"/>
              <a:t>:</a:t>
            </a:r>
          </a:p>
          <a:p>
            <a:r>
              <a:rPr lang="en-US" altLang="zh-CN" dirty="0"/>
              <a:t>(1)</a:t>
            </a:r>
            <a:r>
              <a:rPr lang="zh-CN" altLang="en-US" dirty="0"/>
              <a:t> </a:t>
            </a:r>
            <a:r>
              <a:rPr lang="en-US" altLang="zh-CN" dirty="0"/>
              <a:t>settlement</a:t>
            </a:r>
            <a:r>
              <a:rPr lang="zh-CN" altLang="en-US" dirty="0"/>
              <a:t> </a:t>
            </a:r>
            <a:r>
              <a:rPr lang="en-US" altLang="zh-CN" dirty="0"/>
              <a:t>of</a:t>
            </a:r>
            <a:r>
              <a:rPr lang="zh-CN" altLang="en-US" dirty="0"/>
              <a:t> </a:t>
            </a:r>
            <a:r>
              <a:rPr lang="en-US" altLang="zh-CN" dirty="0"/>
              <a:t>differences</a:t>
            </a:r>
            <a:r>
              <a:rPr lang="zh-CN" altLang="en-US" dirty="0"/>
              <a:t> </a:t>
            </a:r>
            <a:r>
              <a:rPr lang="en-US" altLang="zh-CN" dirty="0"/>
              <a:t>by</a:t>
            </a:r>
            <a:r>
              <a:rPr lang="zh-CN" altLang="en-US" dirty="0"/>
              <a:t> </a:t>
            </a:r>
            <a:r>
              <a:rPr lang="en-US" altLang="zh-CN" dirty="0"/>
              <a:t>arbitration</a:t>
            </a:r>
            <a:r>
              <a:rPr lang="zh-CN" altLang="en-US" dirty="0"/>
              <a:t> </a:t>
            </a:r>
            <a:r>
              <a:rPr lang="en-US" altLang="zh-CN" dirty="0"/>
              <a:t>or</a:t>
            </a:r>
            <a:r>
              <a:rPr lang="zh-CN" altLang="en-US" dirty="0"/>
              <a:t> </a:t>
            </a:r>
            <a:r>
              <a:rPr lang="en-US" altLang="zh-CN" dirty="0"/>
              <a:t>by</a:t>
            </a:r>
            <a:r>
              <a:rPr lang="zh-CN" altLang="en-US" dirty="0"/>
              <a:t> </a:t>
            </a:r>
            <a:r>
              <a:rPr lang="en-US" altLang="zh-CN" dirty="0"/>
              <a:t>consent</a:t>
            </a:r>
            <a:r>
              <a:rPr lang="zh-CN" altLang="en-US" dirty="0"/>
              <a:t> </a:t>
            </a:r>
            <a:r>
              <a:rPr lang="en-US" altLang="zh-CN" dirty="0"/>
              <a:t>reached</a:t>
            </a:r>
            <a:r>
              <a:rPr lang="zh-CN" altLang="en-US" dirty="0"/>
              <a:t> </a:t>
            </a:r>
            <a:r>
              <a:rPr lang="en-US" altLang="zh-CN" dirty="0"/>
              <a:t>by</a:t>
            </a:r>
            <a:r>
              <a:rPr lang="zh-CN" altLang="en-US" dirty="0"/>
              <a:t> </a:t>
            </a:r>
            <a:r>
              <a:rPr lang="en-US" altLang="zh-CN" dirty="0"/>
              <a:t>mutual</a:t>
            </a:r>
            <a:r>
              <a:rPr lang="zh-CN" altLang="en-US" dirty="0"/>
              <a:t> </a:t>
            </a:r>
            <a:r>
              <a:rPr lang="en-US" altLang="zh-CN" dirty="0"/>
              <a:t>concessions</a:t>
            </a:r>
          </a:p>
          <a:p>
            <a:r>
              <a:rPr lang="en-US" altLang="zh-CN" dirty="0"/>
              <a:t>(2)</a:t>
            </a:r>
            <a:r>
              <a:rPr lang="zh-CN" altLang="en-US" dirty="0"/>
              <a:t> </a:t>
            </a:r>
            <a:r>
              <a:rPr lang="en-US" altLang="zh-CN" dirty="0"/>
              <a:t>to</a:t>
            </a:r>
            <a:r>
              <a:rPr lang="zh-CN" altLang="en-US" dirty="0"/>
              <a:t> </a:t>
            </a:r>
            <a:r>
              <a:rPr lang="en-US" altLang="zh-CN" dirty="0"/>
              <a:t>damage</a:t>
            </a:r>
            <a:r>
              <a:rPr lang="zh-CN" altLang="en-US" dirty="0"/>
              <a:t> </a:t>
            </a:r>
            <a:r>
              <a:rPr lang="en-US" altLang="zh-CN" dirty="0"/>
              <a:t>or</a:t>
            </a:r>
            <a:r>
              <a:rPr lang="zh-CN" altLang="en-US" dirty="0"/>
              <a:t> </a:t>
            </a:r>
            <a:r>
              <a:rPr lang="en-US" altLang="zh-CN" dirty="0"/>
              <a:t>weaken</a:t>
            </a:r>
            <a:r>
              <a:rPr lang="zh-CN" altLang="en-US" dirty="0"/>
              <a:t> </a:t>
            </a:r>
            <a:r>
              <a:rPr lang="en-US" altLang="zh-CN" dirty="0"/>
              <a:t>(something)</a:t>
            </a:r>
            <a:endParaRPr lang="zh-CN" altLang="en-US" dirty="0"/>
          </a:p>
        </p:txBody>
      </p:sp>
    </p:spTree>
    <p:extLst>
      <p:ext uri="{BB962C8B-B14F-4D97-AF65-F5344CB8AC3E}">
        <p14:creationId xmlns:p14="http://schemas.microsoft.com/office/powerpoint/2010/main" val="3949102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government has no choice but to (</a:t>
            </a:r>
            <a:r>
              <a:rPr lang="en-US" altLang="zh-CN" dirty="0" err="1"/>
              <a:t>i</a:t>
            </a:r>
            <a:r>
              <a:rPr lang="en-US" altLang="zh-CN" dirty="0"/>
              <a:t>)_____ the incessant demands for land reform, and yet any governmental action that initiated land reform without requisite attention to agrarian reform would (ii)_____ the overall goal of economic modernization.</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9205390"/>
              </p:ext>
            </p:extLst>
          </p:nvPr>
        </p:nvGraphicFramePr>
        <p:xfrm>
          <a:off x="817902" y="3115734"/>
          <a:ext cx="7548858" cy="2113468"/>
        </p:xfrm>
        <a:graphic>
          <a:graphicData uri="http://schemas.openxmlformats.org/drawingml/2006/table">
            <a:tbl>
              <a:tblPr firstRow="1" bandRow="1">
                <a:tableStyleId>{5C22544A-7EE6-4342-B048-85BDC9FD1C3A}</a:tableStyleId>
              </a:tblPr>
              <a:tblGrid>
                <a:gridCol w="3774429">
                  <a:extLst>
                    <a:ext uri="{9D8B030D-6E8A-4147-A177-3AD203B41FA5}">
                      <a16:colId xmlns:a16="http://schemas.microsoft.com/office/drawing/2014/main" val="20000"/>
                    </a:ext>
                  </a:extLst>
                </a:gridCol>
                <a:gridCol w="3774429">
                  <a:extLst>
                    <a:ext uri="{9D8B030D-6E8A-4147-A177-3AD203B41FA5}">
                      <a16:colId xmlns:a16="http://schemas.microsoft.com/office/drawing/2014/main" val="20001"/>
                    </a:ext>
                  </a:extLst>
                </a:gridCol>
              </a:tblGrid>
              <a:tr h="528367">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528367">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anticipate</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delineate</a:t>
                      </a:r>
                      <a:endParaRPr lang="zh-CN" altLang="en-US" dirty="0"/>
                    </a:p>
                  </a:txBody>
                  <a:tcPr/>
                </a:tc>
                <a:extLst>
                  <a:ext uri="{0D108BD9-81ED-4DB2-BD59-A6C34878D82A}">
                    <a16:rowId xmlns:a16="http://schemas.microsoft.com/office/drawing/2014/main" val="10001"/>
                  </a:ext>
                </a:extLst>
              </a:tr>
              <a:tr h="528367">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heed</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condone</a:t>
                      </a:r>
                      <a:endParaRPr lang="zh-CN" altLang="en-US" dirty="0"/>
                    </a:p>
                  </a:txBody>
                  <a:tcPr/>
                </a:tc>
                <a:extLst>
                  <a:ext uri="{0D108BD9-81ED-4DB2-BD59-A6C34878D82A}">
                    <a16:rowId xmlns:a16="http://schemas.microsoft.com/office/drawing/2014/main" val="10002"/>
                  </a:ext>
                </a:extLst>
              </a:tr>
              <a:tr h="528367">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silence</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compromise</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75426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government has no choice but to (</a:t>
            </a:r>
            <a:r>
              <a:rPr lang="en-US" altLang="zh-CN" dirty="0" err="1"/>
              <a:t>i</a:t>
            </a:r>
            <a:r>
              <a:rPr lang="en-US" altLang="zh-CN" dirty="0"/>
              <a:t>)_____ the incessant demands for land reform, and yet any governmental action that initiated land reform without requisite attention to agrarian reform would (ii)_____ the overall goal of economic modernization.</a:t>
            </a:r>
          </a:p>
          <a:p>
            <a:endParaRPr kumimoji="1"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46896875"/>
              </p:ext>
            </p:extLst>
          </p:nvPr>
        </p:nvGraphicFramePr>
        <p:xfrm>
          <a:off x="817902" y="3115734"/>
          <a:ext cx="7548858" cy="2113468"/>
        </p:xfrm>
        <a:graphic>
          <a:graphicData uri="http://schemas.openxmlformats.org/drawingml/2006/table">
            <a:tbl>
              <a:tblPr firstRow="1" bandRow="1">
                <a:tableStyleId>{5C22544A-7EE6-4342-B048-85BDC9FD1C3A}</a:tableStyleId>
              </a:tblPr>
              <a:tblGrid>
                <a:gridCol w="3774429">
                  <a:extLst>
                    <a:ext uri="{9D8B030D-6E8A-4147-A177-3AD203B41FA5}">
                      <a16:colId xmlns:a16="http://schemas.microsoft.com/office/drawing/2014/main" val="20000"/>
                    </a:ext>
                  </a:extLst>
                </a:gridCol>
                <a:gridCol w="3774429">
                  <a:extLst>
                    <a:ext uri="{9D8B030D-6E8A-4147-A177-3AD203B41FA5}">
                      <a16:colId xmlns:a16="http://schemas.microsoft.com/office/drawing/2014/main" val="20001"/>
                    </a:ext>
                  </a:extLst>
                </a:gridCol>
              </a:tblGrid>
              <a:tr h="528367">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528367">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anticipate</a:t>
                      </a:r>
                      <a:r>
                        <a:rPr lang="zh-CN" altLang="en-US" sz="1800" u="none" kern="1200" baseline="0" dirty="0">
                          <a:solidFill>
                            <a:schemeClr val="dk1"/>
                          </a:solidFill>
                          <a:latin typeface="+mn-lt"/>
                          <a:ea typeface="+mn-ea"/>
                          <a:cs typeface="+mn-cs"/>
                        </a:rPr>
                        <a:t>（期望）</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delineate</a:t>
                      </a:r>
                      <a:r>
                        <a:rPr lang="zh-CN" altLang="en-US" sz="1800" u="none" kern="1200" baseline="0" dirty="0">
                          <a:solidFill>
                            <a:schemeClr val="dk1"/>
                          </a:solidFill>
                          <a:latin typeface="+mn-lt"/>
                          <a:ea typeface="+mn-ea"/>
                          <a:cs typeface="+mn-cs"/>
                        </a:rPr>
                        <a:t>（描述）</a:t>
                      </a:r>
                      <a:endParaRPr lang="zh-CN" altLang="en-US" dirty="0"/>
                    </a:p>
                  </a:txBody>
                  <a:tcPr/>
                </a:tc>
                <a:extLst>
                  <a:ext uri="{0D108BD9-81ED-4DB2-BD59-A6C34878D82A}">
                    <a16:rowId xmlns:a16="http://schemas.microsoft.com/office/drawing/2014/main" val="10001"/>
                  </a:ext>
                </a:extLst>
              </a:tr>
              <a:tr h="528367">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heed</a:t>
                      </a:r>
                      <a:r>
                        <a:rPr lang="zh-CN" altLang="en-US" sz="1800" u="none" kern="1200" baseline="0" dirty="0">
                          <a:solidFill>
                            <a:schemeClr val="dk1"/>
                          </a:solidFill>
                          <a:latin typeface="+mn-lt"/>
                          <a:ea typeface="+mn-ea"/>
                          <a:cs typeface="+mn-cs"/>
                        </a:rPr>
                        <a:t>（留意）</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condone</a:t>
                      </a:r>
                      <a:r>
                        <a:rPr lang="zh-CN" altLang="en-US" sz="1800" u="none" kern="1200" baseline="0" dirty="0">
                          <a:solidFill>
                            <a:schemeClr val="dk1"/>
                          </a:solidFill>
                          <a:latin typeface="+mn-lt"/>
                          <a:ea typeface="+mn-ea"/>
                          <a:cs typeface="+mn-cs"/>
                        </a:rPr>
                        <a:t>（原谅）</a:t>
                      </a:r>
                      <a:endParaRPr lang="zh-CN" altLang="en-US" dirty="0"/>
                    </a:p>
                  </a:txBody>
                  <a:tcPr/>
                </a:tc>
                <a:extLst>
                  <a:ext uri="{0D108BD9-81ED-4DB2-BD59-A6C34878D82A}">
                    <a16:rowId xmlns:a16="http://schemas.microsoft.com/office/drawing/2014/main" val="10002"/>
                  </a:ext>
                </a:extLst>
              </a:tr>
              <a:tr h="528367">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silence</a:t>
                      </a:r>
                      <a:r>
                        <a:rPr lang="zh-CN" altLang="en-US" sz="1800" u="none" kern="1200" baseline="0" dirty="0">
                          <a:solidFill>
                            <a:schemeClr val="dk1"/>
                          </a:solidFill>
                          <a:latin typeface="+mn-lt"/>
                          <a:ea typeface="+mn-ea"/>
                          <a:cs typeface="+mn-cs"/>
                        </a:rPr>
                        <a:t>（沉默）</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compromise</a:t>
                      </a:r>
                      <a:r>
                        <a:rPr lang="zh-CN" altLang="en-US" sz="1800" u="none" kern="1200" baseline="0" dirty="0">
                          <a:solidFill>
                            <a:schemeClr val="dk1"/>
                          </a:solidFill>
                          <a:latin typeface="+mn-lt"/>
                          <a:ea typeface="+mn-ea"/>
                          <a:cs typeface="+mn-cs"/>
                        </a:rPr>
                        <a:t>（削弱）</a:t>
                      </a:r>
                      <a:endParaRPr lang="zh-CN" altLang="en-US" dirty="0"/>
                    </a:p>
                  </a:txBody>
                  <a:tcPr/>
                </a:tc>
                <a:extLst>
                  <a:ext uri="{0D108BD9-81ED-4DB2-BD59-A6C34878D82A}">
                    <a16:rowId xmlns:a16="http://schemas.microsoft.com/office/drawing/2014/main" val="10003"/>
                  </a:ext>
                </a:extLst>
              </a:tr>
            </a:tbl>
          </a:graphicData>
        </a:graphic>
      </p:graphicFrame>
      <p:sp>
        <p:nvSpPr>
          <p:cNvPr id="5" name="文本框 4"/>
          <p:cNvSpPr txBox="1"/>
          <p:nvPr/>
        </p:nvSpPr>
        <p:spPr>
          <a:xfrm>
            <a:off x="3995936" y="5517232"/>
            <a:ext cx="1584176" cy="369332"/>
          </a:xfrm>
          <a:prstGeom prst="rect">
            <a:avLst/>
          </a:prstGeom>
          <a:noFill/>
        </p:spPr>
        <p:txBody>
          <a:bodyPr wrap="square" rtlCol="0">
            <a:spAutoFit/>
          </a:bodyPr>
          <a:lstStyle/>
          <a:p>
            <a:r>
              <a:rPr kumimoji="1" lang="zh-CN" altLang="en-US" dirty="0"/>
              <a:t>答案：</a:t>
            </a:r>
            <a:r>
              <a:rPr kumimoji="1" lang="en-US" altLang="zh-CN" dirty="0"/>
              <a:t>BF</a:t>
            </a:r>
            <a:endParaRPr kumimoji="1" lang="zh-CN" altLang="en-US" dirty="0"/>
          </a:p>
        </p:txBody>
      </p:sp>
    </p:spTree>
    <p:extLst>
      <p:ext uri="{BB962C8B-B14F-4D97-AF65-F5344CB8AC3E}">
        <p14:creationId xmlns:p14="http://schemas.microsoft.com/office/powerpoint/2010/main" val="148896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conundrum</a:t>
            </a:r>
            <a:r>
              <a:rPr lang="zh-CN" altLang="en-US" dirty="0"/>
              <a:t> </a:t>
            </a:r>
            <a:endParaRPr lang="en-US" altLang="zh-CN" dirty="0"/>
          </a:p>
          <a:p>
            <a:r>
              <a:rPr lang="zh-CN" altLang="en-US" dirty="0"/>
              <a:t>韦氏释义</a:t>
            </a:r>
            <a:r>
              <a:rPr lang="en-US" altLang="zh-CN" dirty="0"/>
              <a:t>:</a:t>
            </a:r>
            <a:r>
              <a:rPr lang="zh-CN" altLang="en-US" dirty="0"/>
              <a:t> </a:t>
            </a:r>
            <a:r>
              <a:rPr lang="en-US" altLang="zh-CN" dirty="0"/>
              <a:t>a</a:t>
            </a:r>
            <a:r>
              <a:rPr lang="zh-CN" altLang="en-US" dirty="0"/>
              <a:t> </a:t>
            </a:r>
            <a:r>
              <a:rPr lang="en-US" altLang="zh-CN" dirty="0"/>
              <a:t>confusing</a:t>
            </a:r>
            <a:r>
              <a:rPr lang="zh-CN" altLang="en-US" dirty="0"/>
              <a:t> </a:t>
            </a:r>
            <a:r>
              <a:rPr lang="en-US" altLang="zh-CN" dirty="0"/>
              <a:t>or</a:t>
            </a:r>
            <a:r>
              <a:rPr lang="zh-CN" altLang="en-US" dirty="0"/>
              <a:t> </a:t>
            </a:r>
            <a:r>
              <a:rPr lang="en-US" altLang="zh-CN" dirty="0"/>
              <a:t>difficult</a:t>
            </a:r>
            <a:r>
              <a:rPr lang="zh-CN" altLang="en-US" dirty="0"/>
              <a:t> </a:t>
            </a:r>
            <a:r>
              <a:rPr lang="en-US" altLang="zh-CN" dirty="0"/>
              <a:t>problem</a:t>
            </a:r>
          </a:p>
          <a:p>
            <a:endParaRPr lang="en-US" altLang="zh-CN" dirty="0"/>
          </a:p>
        </p:txBody>
      </p:sp>
    </p:spTree>
    <p:extLst>
      <p:ext uri="{BB962C8B-B14F-4D97-AF65-F5344CB8AC3E}">
        <p14:creationId xmlns:p14="http://schemas.microsoft.com/office/powerpoint/2010/main" val="2962272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谜</a:t>
            </a:r>
          </a:p>
        </p:txBody>
      </p:sp>
      <p:sp>
        <p:nvSpPr>
          <p:cNvPr id="3" name="内容占位符 2"/>
          <p:cNvSpPr>
            <a:spLocks noGrp="1"/>
          </p:cNvSpPr>
          <p:nvPr>
            <p:ph idx="1"/>
          </p:nvPr>
        </p:nvSpPr>
        <p:spPr/>
        <p:txBody>
          <a:bodyPr/>
          <a:lstStyle/>
          <a:p>
            <a:r>
              <a:rPr kumimoji="1" lang="en-US" altLang="zh-CN" dirty="0"/>
              <a:t>conundrum</a:t>
            </a:r>
          </a:p>
          <a:p>
            <a:r>
              <a:rPr kumimoji="1" lang="en-US" altLang="zh-CN" dirty="0"/>
              <a:t>mystery</a:t>
            </a:r>
            <a:r>
              <a:rPr kumimoji="1" lang="zh-CN" altLang="en-US" dirty="0"/>
              <a:t> </a:t>
            </a:r>
            <a:endParaRPr kumimoji="1" lang="en-US" altLang="zh-CN" dirty="0"/>
          </a:p>
          <a:p>
            <a:r>
              <a:rPr kumimoji="1" lang="en-US" altLang="zh-CN" dirty="0"/>
              <a:t>enigma</a:t>
            </a:r>
          </a:p>
          <a:p>
            <a:r>
              <a:rPr kumimoji="1" lang="en-US" altLang="zh-CN" dirty="0"/>
              <a:t>puzzle</a:t>
            </a:r>
          </a:p>
          <a:p>
            <a:r>
              <a:rPr kumimoji="1" lang="en-US" altLang="zh-CN" dirty="0"/>
              <a:t>riddle</a:t>
            </a:r>
          </a:p>
          <a:p>
            <a:r>
              <a:rPr lang="en-US" altLang="zh-CN" dirty="0"/>
              <a:t>sphinx</a:t>
            </a:r>
            <a:endParaRPr kumimoji="1" lang="zh-CN" altLang="en-US" dirty="0"/>
          </a:p>
        </p:txBody>
      </p:sp>
      <p:grpSp>
        <p:nvGrpSpPr>
          <p:cNvPr id="7" name="组 6"/>
          <p:cNvGrpSpPr/>
          <p:nvPr/>
        </p:nvGrpSpPr>
        <p:grpSpPr>
          <a:xfrm>
            <a:off x="4556760" y="2276872"/>
            <a:ext cx="3810000" cy="2771775"/>
            <a:chOff x="4556760" y="2276872"/>
            <a:chExt cx="3810000" cy="2771775"/>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760" y="2276872"/>
              <a:ext cx="3810000" cy="2771775"/>
            </a:xfrm>
            <a:prstGeom prst="rect">
              <a:avLst/>
            </a:prstGeom>
          </p:spPr>
        </p:pic>
        <p:sp>
          <p:nvSpPr>
            <p:cNvPr id="6" name="文本框 5"/>
            <p:cNvSpPr txBox="1"/>
            <p:nvPr/>
          </p:nvSpPr>
          <p:spPr>
            <a:xfrm>
              <a:off x="5163003" y="2852936"/>
              <a:ext cx="1296144" cy="369332"/>
            </a:xfrm>
            <a:prstGeom prst="rect">
              <a:avLst/>
            </a:prstGeom>
            <a:noFill/>
          </p:spPr>
          <p:txBody>
            <a:bodyPr wrap="square" rtlCol="0">
              <a:spAutoFit/>
            </a:bodyPr>
            <a:lstStyle/>
            <a:p>
              <a:r>
                <a:rPr kumimoji="1" lang="zh-CN" altLang="en-US"/>
                <a:t>可难琢磨！</a:t>
              </a:r>
            </a:p>
          </p:txBody>
        </p:sp>
      </p:grpSp>
    </p:spTree>
    <p:extLst>
      <p:ext uri="{BB962C8B-B14F-4D97-AF65-F5344CB8AC3E}">
        <p14:creationId xmlns:p14="http://schemas.microsoft.com/office/powerpoint/2010/main" val="1190238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daunting</a:t>
            </a:r>
          </a:p>
          <a:p>
            <a:r>
              <a:rPr lang="zh-CN" altLang="en-US" dirty="0"/>
              <a:t>韦氏释义</a:t>
            </a:r>
            <a:r>
              <a:rPr lang="en-US" altLang="zh-CN" dirty="0"/>
              <a:t>:</a:t>
            </a:r>
            <a:r>
              <a:rPr lang="zh-CN" altLang="en-US" dirty="0"/>
              <a:t> </a:t>
            </a:r>
            <a:r>
              <a:rPr lang="en-US" altLang="zh-CN" dirty="0"/>
              <a:t>tending</a:t>
            </a:r>
            <a:r>
              <a:rPr lang="zh-CN" altLang="en-US" dirty="0"/>
              <a:t> </a:t>
            </a:r>
            <a:r>
              <a:rPr lang="en-US" altLang="zh-CN" dirty="0"/>
              <a:t>to</a:t>
            </a:r>
            <a:r>
              <a:rPr lang="zh-CN" altLang="en-US" dirty="0"/>
              <a:t> </a:t>
            </a:r>
            <a:r>
              <a:rPr lang="en-US" altLang="zh-CN" dirty="0"/>
              <a:t>make</a:t>
            </a:r>
            <a:r>
              <a:rPr lang="zh-CN" altLang="en-US" dirty="0"/>
              <a:t> </a:t>
            </a:r>
            <a:r>
              <a:rPr lang="en-US" altLang="zh-CN" dirty="0"/>
              <a:t>people</a:t>
            </a:r>
            <a:r>
              <a:rPr lang="zh-CN" altLang="en-US" dirty="0"/>
              <a:t> </a:t>
            </a:r>
            <a:r>
              <a:rPr lang="en-US" altLang="zh-CN" dirty="0"/>
              <a:t>afraid</a:t>
            </a:r>
            <a:r>
              <a:rPr lang="zh-CN" altLang="en-US" dirty="0"/>
              <a:t> </a:t>
            </a:r>
            <a:r>
              <a:rPr lang="en-US" altLang="zh-CN" dirty="0"/>
              <a:t>or</a:t>
            </a:r>
            <a:r>
              <a:rPr lang="zh-CN" altLang="en-US" dirty="0"/>
              <a:t> </a:t>
            </a:r>
            <a:r>
              <a:rPr lang="en-US" altLang="zh-CN" dirty="0"/>
              <a:t>less</a:t>
            </a:r>
            <a:r>
              <a:rPr lang="zh-CN" altLang="en-US" dirty="0"/>
              <a:t> </a:t>
            </a:r>
            <a:r>
              <a:rPr lang="en-US" altLang="zh-CN" dirty="0"/>
              <a:t>confident</a:t>
            </a:r>
            <a:endParaRPr lang="zh-CN" altLang="en-US" dirty="0"/>
          </a:p>
        </p:txBody>
      </p:sp>
    </p:spTree>
    <p:extLst>
      <p:ext uri="{BB962C8B-B14F-4D97-AF65-F5344CB8AC3E}">
        <p14:creationId xmlns:p14="http://schemas.microsoft.com/office/powerpoint/2010/main" val="3271117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几大姑</a:t>
            </a:r>
          </a:p>
        </p:txBody>
      </p:sp>
      <p:sp>
        <p:nvSpPr>
          <p:cNvPr id="3" name="内容占位符 2"/>
          <p:cNvSpPr>
            <a:spLocks noGrp="1"/>
          </p:cNvSpPr>
          <p:nvPr>
            <p:ph idx="1"/>
          </p:nvPr>
        </p:nvSpPr>
        <p:spPr/>
        <p:txBody>
          <a:bodyPr/>
          <a:lstStyle/>
          <a:p>
            <a:r>
              <a:rPr kumimoji="1" lang="en-US" altLang="zh-CN" dirty="0"/>
              <a:t>haunt</a:t>
            </a:r>
            <a:r>
              <a:rPr kumimoji="1" lang="zh-CN" altLang="en-US" dirty="0"/>
              <a:t> 经常出没，闹鬼</a:t>
            </a:r>
            <a:endParaRPr kumimoji="1" lang="en-US" altLang="zh-CN" dirty="0"/>
          </a:p>
          <a:p>
            <a:r>
              <a:rPr kumimoji="1" lang="en-US" altLang="zh-CN" dirty="0"/>
              <a:t>flaunt</a:t>
            </a:r>
            <a:r>
              <a:rPr kumimoji="1" lang="zh-CN" altLang="en-US" dirty="0"/>
              <a:t> 炫耀</a:t>
            </a:r>
            <a:endParaRPr kumimoji="1" lang="en-US" altLang="zh-CN" dirty="0"/>
          </a:p>
          <a:p>
            <a:r>
              <a:rPr kumimoji="1" lang="en-US" altLang="zh-CN" dirty="0"/>
              <a:t>taunt</a:t>
            </a:r>
            <a:r>
              <a:rPr kumimoji="1" lang="zh-CN" altLang="en-US" dirty="0"/>
              <a:t> 嘲讽</a:t>
            </a:r>
            <a:endParaRPr kumimoji="1" lang="en-US" altLang="zh-CN" dirty="0"/>
          </a:p>
          <a:p>
            <a:r>
              <a:rPr kumimoji="1" lang="en-US" altLang="zh-CN" dirty="0"/>
              <a:t>vaunt</a:t>
            </a:r>
            <a:r>
              <a:rPr kumimoji="1" lang="zh-CN" altLang="en-US" dirty="0"/>
              <a:t> 吹牛</a:t>
            </a:r>
            <a:endParaRPr kumimoji="1" lang="en-US" altLang="zh-CN" dirty="0"/>
          </a:p>
          <a:p>
            <a:r>
              <a:rPr kumimoji="1" lang="en-US" altLang="zh-CN" dirty="0"/>
              <a:t>daunt</a:t>
            </a:r>
            <a:r>
              <a:rPr kumimoji="1" lang="zh-CN" altLang="en-US" dirty="0"/>
              <a:t> 使气馁</a:t>
            </a:r>
            <a:endParaRPr kumimoji="1" lang="en-US" altLang="zh-CN" dirty="0"/>
          </a:p>
          <a:p>
            <a:endParaRPr kumimoji="1" lang="zh-CN" altLang="en-US" dirty="0"/>
          </a:p>
        </p:txBody>
      </p:sp>
    </p:spTree>
    <p:extLst>
      <p:ext uri="{BB962C8B-B14F-4D97-AF65-F5344CB8AC3E}">
        <p14:creationId xmlns:p14="http://schemas.microsoft.com/office/powerpoint/2010/main" val="188345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My grandma has a strong belief in all things _____: she insists, for example, that the house in which she lived as a child was haunted.</a:t>
            </a:r>
          </a:p>
          <a:p>
            <a:r>
              <a:rPr lang="en-US" altLang="zh-CN" dirty="0"/>
              <a:t>A. clamorous</a:t>
            </a:r>
          </a:p>
          <a:p>
            <a:r>
              <a:rPr lang="en-US" altLang="zh-CN" dirty="0"/>
              <a:t>B. invidious</a:t>
            </a:r>
          </a:p>
          <a:p>
            <a:r>
              <a:rPr lang="en-US" altLang="zh-CN" dirty="0"/>
              <a:t>C. numinous</a:t>
            </a:r>
          </a:p>
          <a:p>
            <a:r>
              <a:rPr lang="en-US" altLang="zh-CN" dirty="0"/>
              <a:t>D. empirical</a:t>
            </a:r>
          </a:p>
          <a:p>
            <a:r>
              <a:rPr lang="en-US" altLang="zh-CN" dirty="0"/>
              <a:t>E. sonorous</a:t>
            </a:r>
            <a:endParaRPr kumimoji="1" lang="zh-CN" altLang="en-US" dirty="0"/>
          </a:p>
        </p:txBody>
      </p:sp>
    </p:spTree>
    <p:extLst>
      <p:ext uri="{BB962C8B-B14F-4D97-AF65-F5344CB8AC3E}">
        <p14:creationId xmlns:p14="http://schemas.microsoft.com/office/powerpoint/2010/main" val="1266779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a:t>真题</a:t>
            </a:r>
          </a:p>
        </p:txBody>
      </p:sp>
      <p:sp>
        <p:nvSpPr>
          <p:cNvPr id="3" name="内容占位符 2"/>
          <p:cNvSpPr>
            <a:spLocks noGrp="1"/>
          </p:cNvSpPr>
          <p:nvPr>
            <p:ph idx="1"/>
          </p:nvPr>
        </p:nvSpPr>
        <p:spPr/>
        <p:txBody>
          <a:bodyPr/>
          <a:lstStyle/>
          <a:p>
            <a:r>
              <a:rPr lang="en-US" altLang="zh-CN" dirty="0"/>
              <a:t>My grandma has a strong belief in all things _____: she insists, for example, that the house in which she lived as a child was haunted.</a:t>
            </a:r>
          </a:p>
          <a:p>
            <a:r>
              <a:rPr lang="en-US" altLang="zh-CN" dirty="0"/>
              <a:t>A. clamorous</a:t>
            </a:r>
            <a:r>
              <a:rPr lang="zh-CN" altLang="en-US" dirty="0"/>
              <a:t>（吵闹的）</a:t>
            </a:r>
            <a:endParaRPr lang="en-US" altLang="zh-CN" dirty="0"/>
          </a:p>
          <a:p>
            <a:r>
              <a:rPr lang="en-US" altLang="zh-CN" dirty="0"/>
              <a:t>B. invidious</a:t>
            </a:r>
            <a:r>
              <a:rPr lang="zh-CN" altLang="en-US" dirty="0"/>
              <a:t>（诽谤的）</a:t>
            </a:r>
            <a:endParaRPr lang="en-US" altLang="zh-CN" dirty="0"/>
          </a:p>
          <a:p>
            <a:r>
              <a:rPr lang="en-US" altLang="zh-CN" dirty="0"/>
              <a:t>C. numinous</a:t>
            </a:r>
            <a:r>
              <a:rPr lang="zh-CN" altLang="en-US" dirty="0"/>
              <a:t>（神秘的，超自然的）</a:t>
            </a:r>
            <a:endParaRPr lang="en-US" altLang="zh-CN" dirty="0"/>
          </a:p>
          <a:p>
            <a:r>
              <a:rPr lang="en-US" altLang="zh-CN" dirty="0"/>
              <a:t>D. empirical</a:t>
            </a:r>
            <a:r>
              <a:rPr lang="zh-CN" altLang="en-US" dirty="0"/>
              <a:t>（经验主义的）</a:t>
            </a:r>
            <a:endParaRPr lang="en-US" altLang="zh-CN" dirty="0"/>
          </a:p>
          <a:p>
            <a:r>
              <a:rPr lang="en-US" altLang="zh-CN" dirty="0"/>
              <a:t>E. sonorous</a:t>
            </a:r>
            <a:r>
              <a:rPr lang="zh-CN" altLang="en-US" dirty="0"/>
              <a:t>（响亮的）</a:t>
            </a:r>
            <a:endParaRPr kumimoji="1" lang="zh-CN" altLang="en-US" dirty="0"/>
          </a:p>
        </p:txBody>
      </p:sp>
      <p:sp>
        <p:nvSpPr>
          <p:cNvPr id="4" name="文本框 3"/>
          <p:cNvSpPr txBox="1"/>
          <p:nvPr/>
        </p:nvSpPr>
        <p:spPr>
          <a:xfrm>
            <a:off x="3491880" y="5373216"/>
            <a:ext cx="1944216" cy="369332"/>
          </a:xfrm>
          <a:prstGeom prst="rect">
            <a:avLst/>
          </a:prstGeom>
          <a:noFill/>
        </p:spPr>
        <p:txBody>
          <a:bodyPr wrap="square" rtlCol="0">
            <a:spAutoFit/>
          </a:bodyPr>
          <a:lstStyle/>
          <a:p>
            <a:r>
              <a:rPr kumimoji="1" lang="zh-CN" altLang="en-US" dirty="0"/>
              <a:t>答案：</a:t>
            </a:r>
            <a:r>
              <a:rPr kumimoji="1" lang="en-US" altLang="zh-CN" dirty="0"/>
              <a:t>C</a:t>
            </a:r>
            <a:endParaRPr kumimoji="1" lang="zh-CN" altLang="en-US" dirty="0"/>
          </a:p>
        </p:txBody>
      </p:sp>
    </p:spTree>
    <p:extLst>
      <p:ext uri="{BB962C8B-B14F-4D97-AF65-F5344CB8AC3E}">
        <p14:creationId xmlns:p14="http://schemas.microsoft.com/office/powerpoint/2010/main" val="171148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尖酸刻薄</a:t>
            </a:r>
          </a:p>
        </p:txBody>
      </p:sp>
      <p:sp>
        <p:nvSpPr>
          <p:cNvPr id="3" name="内容占位符 2"/>
          <p:cNvSpPr>
            <a:spLocks noGrp="1"/>
          </p:cNvSpPr>
          <p:nvPr>
            <p:ph idx="1"/>
          </p:nvPr>
        </p:nvSpPr>
        <p:spPr>
          <a:xfrm>
            <a:off x="822960" y="1844824"/>
            <a:ext cx="7863840" cy="4824536"/>
          </a:xfrm>
        </p:spPr>
        <p:txBody>
          <a:bodyPr>
            <a:normAutofit/>
          </a:bodyPr>
          <a:lstStyle/>
          <a:p>
            <a:r>
              <a:rPr lang="en-US" altLang="zh-CN" dirty="0"/>
              <a:t>bitter </a:t>
            </a:r>
          </a:p>
          <a:p>
            <a:r>
              <a:rPr lang="en-US" altLang="zh-CN" dirty="0"/>
              <a:t>astringent</a:t>
            </a:r>
          </a:p>
          <a:p>
            <a:r>
              <a:rPr lang="en-US" altLang="zh-CN" dirty="0"/>
              <a:t>harsh</a:t>
            </a:r>
          </a:p>
          <a:p>
            <a:r>
              <a:rPr lang="en-US" altLang="zh-CN" dirty="0"/>
              <a:t>pungent</a:t>
            </a:r>
            <a:r>
              <a:rPr lang="zh-CN" altLang="en-US" dirty="0"/>
              <a:t>（抨击他）</a:t>
            </a:r>
            <a:endParaRPr lang="en-US" altLang="zh-CN" dirty="0"/>
          </a:p>
          <a:p>
            <a:r>
              <a:rPr lang="en-US" altLang="zh-CN" dirty="0"/>
              <a:t>piquant</a:t>
            </a:r>
            <a:r>
              <a:rPr lang="zh-CN" altLang="en-US" dirty="0"/>
              <a:t>（批判他）</a:t>
            </a:r>
            <a:endParaRPr lang="en-US" altLang="zh-CN" dirty="0"/>
          </a:p>
          <a:p>
            <a:r>
              <a:rPr lang="en-US" altLang="zh-CN" dirty="0"/>
              <a:t>mordant</a:t>
            </a:r>
            <a:r>
              <a:rPr lang="zh-CN" altLang="en-US" dirty="0"/>
              <a:t>（妈蛋的）</a:t>
            </a:r>
            <a:endParaRPr lang="en-US" altLang="zh-CN" dirty="0"/>
          </a:p>
          <a:p>
            <a:r>
              <a:rPr lang="en-US" altLang="zh-CN" dirty="0"/>
              <a:t>sarcastic</a:t>
            </a:r>
          </a:p>
          <a:p>
            <a:r>
              <a:rPr lang="en-US" altLang="zh-CN" dirty="0"/>
              <a:t>satiric</a:t>
            </a:r>
          </a:p>
          <a:p>
            <a:r>
              <a:rPr lang="en-US" altLang="zh-CN" dirty="0"/>
              <a:t>acrimonious</a:t>
            </a:r>
          </a:p>
          <a:p>
            <a:r>
              <a:rPr lang="en-US" altLang="zh-CN" dirty="0"/>
              <a:t>cutting</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31187162-3065-409D-B889-1361CD077DED}"/>
                  </a:ext>
                </a:extLst>
              </p14:cNvPr>
              <p14:cNvContentPartPr/>
              <p14:nvPr/>
            </p14:nvContentPartPr>
            <p14:xfrm>
              <a:off x="3448080" y="654120"/>
              <a:ext cx="2394360" cy="298800"/>
            </p14:xfrm>
          </p:contentPart>
        </mc:Choice>
        <mc:Fallback xmlns="">
          <p:pic>
            <p:nvPicPr>
              <p:cNvPr id="4" name="墨迹 3">
                <a:extLst>
                  <a:ext uri="{FF2B5EF4-FFF2-40B4-BE49-F238E27FC236}">
                    <a16:creationId xmlns:a16="http://schemas.microsoft.com/office/drawing/2014/main" id="{31187162-3065-409D-B889-1361CD077DED}"/>
                  </a:ext>
                </a:extLst>
              </p:cNvPr>
              <p:cNvPicPr/>
              <p:nvPr/>
            </p:nvPicPr>
            <p:blipFill>
              <a:blip r:embed="rId3"/>
              <a:stretch>
                <a:fillRect/>
              </a:stretch>
            </p:blipFill>
            <p:spPr>
              <a:xfrm>
                <a:off x="3432240" y="590760"/>
                <a:ext cx="242568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C8E0F017-8E1E-4D45-B966-DC16AFCDD0B0}"/>
                  </a:ext>
                </a:extLst>
              </p14:cNvPr>
              <p14:cNvContentPartPr/>
              <p14:nvPr/>
            </p14:nvContentPartPr>
            <p14:xfrm>
              <a:off x="946440" y="2463840"/>
              <a:ext cx="1009800" cy="19440"/>
            </p14:xfrm>
          </p:contentPart>
        </mc:Choice>
        <mc:Fallback xmlns="">
          <p:pic>
            <p:nvPicPr>
              <p:cNvPr id="5" name="墨迹 4">
                <a:extLst>
                  <a:ext uri="{FF2B5EF4-FFF2-40B4-BE49-F238E27FC236}">
                    <a16:creationId xmlns:a16="http://schemas.microsoft.com/office/drawing/2014/main" id="{C8E0F017-8E1E-4D45-B966-DC16AFCDD0B0}"/>
                  </a:ext>
                </a:extLst>
              </p:cNvPr>
              <p:cNvPicPr/>
              <p:nvPr/>
            </p:nvPicPr>
            <p:blipFill>
              <a:blip r:embed="rId5"/>
              <a:stretch>
                <a:fillRect/>
              </a:stretch>
            </p:blipFill>
            <p:spPr>
              <a:xfrm>
                <a:off x="930600" y="2400480"/>
                <a:ext cx="1041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A90000C4-B3E7-4720-90C7-7CDE7785DC84}"/>
                  </a:ext>
                </a:extLst>
              </p14:cNvPr>
              <p14:cNvContentPartPr/>
              <p14:nvPr/>
            </p14:nvContentPartPr>
            <p14:xfrm>
              <a:off x="959040" y="3251160"/>
              <a:ext cx="1054440" cy="178200"/>
            </p14:xfrm>
          </p:contentPart>
        </mc:Choice>
        <mc:Fallback xmlns="">
          <p:pic>
            <p:nvPicPr>
              <p:cNvPr id="6" name="墨迹 5">
                <a:extLst>
                  <a:ext uri="{FF2B5EF4-FFF2-40B4-BE49-F238E27FC236}">
                    <a16:creationId xmlns:a16="http://schemas.microsoft.com/office/drawing/2014/main" id="{A90000C4-B3E7-4720-90C7-7CDE7785DC84}"/>
                  </a:ext>
                </a:extLst>
              </p:cNvPr>
              <p:cNvPicPr/>
              <p:nvPr/>
            </p:nvPicPr>
            <p:blipFill>
              <a:blip r:embed="rId7"/>
              <a:stretch>
                <a:fillRect/>
              </a:stretch>
            </p:blipFill>
            <p:spPr>
              <a:xfrm>
                <a:off x="943200" y="3187800"/>
                <a:ext cx="10857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55D5113B-D69E-49F3-8E3E-E7CBA0FC4E06}"/>
                  </a:ext>
                </a:extLst>
              </p14:cNvPr>
              <p14:cNvContentPartPr/>
              <p14:nvPr/>
            </p14:nvContentPartPr>
            <p14:xfrm>
              <a:off x="971640" y="3816360"/>
              <a:ext cx="749520" cy="25920"/>
            </p14:xfrm>
          </p:contentPart>
        </mc:Choice>
        <mc:Fallback xmlns="">
          <p:pic>
            <p:nvPicPr>
              <p:cNvPr id="7" name="墨迹 6">
                <a:extLst>
                  <a:ext uri="{FF2B5EF4-FFF2-40B4-BE49-F238E27FC236}">
                    <a16:creationId xmlns:a16="http://schemas.microsoft.com/office/drawing/2014/main" id="{55D5113B-D69E-49F3-8E3E-E7CBA0FC4E06}"/>
                  </a:ext>
                </a:extLst>
              </p:cNvPr>
              <p:cNvPicPr/>
              <p:nvPr/>
            </p:nvPicPr>
            <p:blipFill>
              <a:blip r:embed="rId9"/>
              <a:stretch>
                <a:fillRect/>
              </a:stretch>
            </p:blipFill>
            <p:spPr>
              <a:xfrm>
                <a:off x="955800" y="3753000"/>
                <a:ext cx="7808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157D677D-3A63-449C-A431-DCAF109791CE}"/>
                  </a:ext>
                </a:extLst>
              </p14:cNvPr>
              <p14:cNvContentPartPr/>
              <p14:nvPr/>
            </p14:nvContentPartPr>
            <p14:xfrm>
              <a:off x="939960" y="4248000"/>
              <a:ext cx="870120" cy="121320"/>
            </p14:xfrm>
          </p:contentPart>
        </mc:Choice>
        <mc:Fallback xmlns="">
          <p:pic>
            <p:nvPicPr>
              <p:cNvPr id="8" name="墨迹 7">
                <a:extLst>
                  <a:ext uri="{FF2B5EF4-FFF2-40B4-BE49-F238E27FC236}">
                    <a16:creationId xmlns:a16="http://schemas.microsoft.com/office/drawing/2014/main" id="{157D677D-3A63-449C-A431-DCAF109791CE}"/>
                  </a:ext>
                </a:extLst>
              </p:cNvPr>
              <p:cNvPicPr/>
              <p:nvPr/>
            </p:nvPicPr>
            <p:blipFill>
              <a:blip r:embed="rId11"/>
              <a:stretch>
                <a:fillRect/>
              </a:stretch>
            </p:blipFill>
            <p:spPr>
              <a:xfrm>
                <a:off x="924120" y="4184640"/>
                <a:ext cx="901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A84586BA-9DDF-44E0-9E06-991BCDB13C38}"/>
                  </a:ext>
                </a:extLst>
              </p14:cNvPr>
              <p14:cNvContentPartPr/>
              <p14:nvPr/>
            </p14:nvContentPartPr>
            <p14:xfrm>
              <a:off x="952560" y="4724280"/>
              <a:ext cx="876600" cy="95760"/>
            </p14:xfrm>
          </p:contentPart>
        </mc:Choice>
        <mc:Fallback xmlns="">
          <p:pic>
            <p:nvPicPr>
              <p:cNvPr id="9" name="墨迹 8">
                <a:extLst>
                  <a:ext uri="{FF2B5EF4-FFF2-40B4-BE49-F238E27FC236}">
                    <a16:creationId xmlns:a16="http://schemas.microsoft.com/office/drawing/2014/main" id="{A84586BA-9DDF-44E0-9E06-991BCDB13C38}"/>
                  </a:ext>
                </a:extLst>
              </p:cNvPr>
              <p:cNvPicPr/>
              <p:nvPr/>
            </p:nvPicPr>
            <p:blipFill>
              <a:blip r:embed="rId13"/>
              <a:stretch>
                <a:fillRect/>
              </a:stretch>
            </p:blipFill>
            <p:spPr>
              <a:xfrm>
                <a:off x="936720" y="4660920"/>
                <a:ext cx="907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C680A643-2F36-496F-A52D-350E876410A9}"/>
                  </a:ext>
                </a:extLst>
              </p14:cNvPr>
              <p14:cNvContentPartPr/>
              <p14:nvPr/>
            </p14:nvContentPartPr>
            <p14:xfrm>
              <a:off x="933480" y="5207040"/>
              <a:ext cx="540360" cy="44640"/>
            </p14:xfrm>
          </p:contentPart>
        </mc:Choice>
        <mc:Fallback xmlns="">
          <p:pic>
            <p:nvPicPr>
              <p:cNvPr id="10" name="墨迹 9">
                <a:extLst>
                  <a:ext uri="{FF2B5EF4-FFF2-40B4-BE49-F238E27FC236}">
                    <a16:creationId xmlns:a16="http://schemas.microsoft.com/office/drawing/2014/main" id="{C680A643-2F36-496F-A52D-350E876410A9}"/>
                  </a:ext>
                </a:extLst>
              </p:cNvPr>
              <p:cNvPicPr/>
              <p:nvPr/>
            </p:nvPicPr>
            <p:blipFill>
              <a:blip r:embed="rId15"/>
              <a:stretch>
                <a:fillRect/>
              </a:stretch>
            </p:blipFill>
            <p:spPr>
              <a:xfrm>
                <a:off x="917640" y="5143680"/>
                <a:ext cx="5716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墨迹 10">
                <a:extLst>
                  <a:ext uri="{FF2B5EF4-FFF2-40B4-BE49-F238E27FC236}">
                    <a16:creationId xmlns:a16="http://schemas.microsoft.com/office/drawing/2014/main" id="{E6D731B8-EBFD-4B65-B280-7DB9399B6143}"/>
                  </a:ext>
                </a:extLst>
              </p14:cNvPr>
              <p14:cNvContentPartPr/>
              <p14:nvPr/>
            </p14:nvContentPartPr>
            <p14:xfrm>
              <a:off x="882720" y="5568840"/>
              <a:ext cx="1263960" cy="76680"/>
            </p14:xfrm>
          </p:contentPart>
        </mc:Choice>
        <mc:Fallback xmlns="">
          <p:pic>
            <p:nvPicPr>
              <p:cNvPr id="11" name="墨迹 10">
                <a:extLst>
                  <a:ext uri="{FF2B5EF4-FFF2-40B4-BE49-F238E27FC236}">
                    <a16:creationId xmlns:a16="http://schemas.microsoft.com/office/drawing/2014/main" id="{E6D731B8-EBFD-4B65-B280-7DB9399B6143}"/>
                  </a:ext>
                </a:extLst>
              </p:cNvPr>
              <p:cNvPicPr/>
              <p:nvPr/>
            </p:nvPicPr>
            <p:blipFill>
              <a:blip r:embed="rId17"/>
              <a:stretch>
                <a:fillRect/>
              </a:stretch>
            </p:blipFill>
            <p:spPr>
              <a:xfrm>
                <a:off x="866880" y="5505480"/>
                <a:ext cx="1295280" cy="203400"/>
              </a:xfrm>
              <a:prstGeom prst="rect">
                <a:avLst/>
              </a:prstGeom>
            </p:spPr>
          </p:pic>
        </mc:Fallback>
      </mc:AlternateContent>
    </p:spTree>
    <p:extLst>
      <p:ext uri="{BB962C8B-B14F-4D97-AF65-F5344CB8AC3E}">
        <p14:creationId xmlns:p14="http://schemas.microsoft.com/office/powerpoint/2010/main" val="2994766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deliberate</a:t>
            </a:r>
          </a:p>
          <a:p>
            <a:r>
              <a:rPr lang="zh-CN" altLang="en-US" dirty="0"/>
              <a:t>韦氏释义</a:t>
            </a:r>
            <a:r>
              <a:rPr lang="en-US" altLang="zh-CN" dirty="0"/>
              <a:t>:</a:t>
            </a:r>
          </a:p>
          <a:p>
            <a:r>
              <a:rPr lang="en-US" altLang="zh-CN" dirty="0"/>
              <a:t>(1)</a:t>
            </a:r>
            <a:r>
              <a:rPr lang="zh-CN" altLang="en-US" dirty="0"/>
              <a:t> </a:t>
            </a:r>
            <a:r>
              <a:rPr lang="en-US" altLang="zh-CN" dirty="0"/>
              <a:t>done</a:t>
            </a:r>
            <a:r>
              <a:rPr lang="zh-CN" altLang="en-US" dirty="0"/>
              <a:t> </a:t>
            </a:r>
            <a:r>
              <a:rPr lang="en-US" altLang="zh-CN" dirty="0"/>
              <a:t>or</a:t>
            </a:r>
            <a:r>
              <a:rPr lang="zh-CN" altLang="en-US" dirty="0"/>
              <a:t> </a:t>
            </a:r>
            <a:r>
              <a:rPr lang="en-US" altLang="zh-CN" dirty="0"/>
              <a:t>said</a:t>
            </a:r>
            <a:r>
              <a:rPr lang="zh-CN" altLang="en-US" dirty="0"/>
              <a:t> </a:t>
            </a:r>
            <a:r>
              <a:rPr lang="en-US" altLang="zh-CN" dirty="0"/>
              <a:t>on</a:t>
            </a:r>
            <a:r>
              <a:rPr lang="zh-CN" altLang="en-US" dirty="0"/>
              <a:t> </a:t>
            </a:r>
            <a:r>
              <a:rPr lang="en-US" altLang="zh-CN" dirty="0"/>
              <a:t>purpose</a:t>
            </a:r>
          </a:p>
          <a:p>
            <a:r>
              <a:rPr lang="en-US" altLang="zh-CN" dirty="0"/>
              <a:t>(2)</a:t>
            </a:r>
            <a:r>
              <a:rPr lang="zh-CN" altLang="en-US" dirty="0"/>
              <a:t> </a:t>
            </a:r>
            <a:r>
              <a:rPr lang="en-US" altLang="zh-CN" dirty="0"/>
              <a:t>done</a:t>
            </a:r>
            <a:r>
              <a:rPr lang="zh-CN" altLang="en-US" dirty="0"/>
              <a:t> </a:t>
            </a:r>
            <a:r>
              <a:rPr lang="en-US" altLang="zh-CN" dirty="0"/>
              <a:t>or</a:t>
            </a:r>
            <a:r>
              <a:rPr lang="zh-CN" altLang="en-US" dirty="0"/>
              <a:t> </a:t>
            </a:r>
            <a:r>
              <a:rPr lang="en-US" altLang="zh-CN" dirty="0"/>
              <a:t>decided</a:t>
            </a:r>
            <a:r>
              <a:rPr lang="zh-CN" altLang="en-US" dirty="0"/>
              <a:t> </a:t>
            </a:r>
            <a:r>
              <a:rPr lang="en-US" altLang="zh-CN" dirty="0"/>
              <a:t>after</a:t>
            </a:r>
            <a:r>
              <a:rPr lang="zh-CN" altLang="en-US" dirty="0"/>
              <a:t> </a:t>
            </a:r>
            <a:r>
              <a:rPr lang="en-US" altLang="zh-CN" dirty="0"/>
              <a:t>careful</a:t>
            </a:r>
            <a:r>
              <a:rPr lang="zh-CN" altLang="en-US" dirty="0"/>
              <a:t> </a:t>
            </a:r>
            <a:r>
              <a:rPr lang="en-US" altLang="zh-CN" dirty="0"/>
              <a:t>thought</a:t>
            </a:r>
          </a:p>
          <a:p>
            <a:r>
              <a:rPr lang="en-US" altLang="zh-CN" dirty="0"/>
              <a:t>(3)</a:t>
            </a:r>
            <a:r>
              <a:rPr lang="zh-CN" altLang="en-US" dirty="0"/>
              <a:t> </a:t>
            </a:r>
            <a:r>
              <a:rPr lang="en-US" altLang="zh-CN" dirty="0"/>
              <a:t>to</a:t>
            </a:r>
            <a:r>
              <a:rPr lang="zh-CN" altLang="en-US" dirty="0"/>
              <a:t> </a:t>
            </a:r>
            <a:r>
              <a:rPr lang="en-US" altLang="zh-CN" dirty="0"/>
              <a:t>think</a:t>
            </a:r>
            <a:r>
              <a:rPr lang="zh-CN" altLang="en-US" dirty="0"/>
              <a:t> </a:t>
            </a:r>
            <a:r>
              <a:rPr lang="en-US" altLang="zh-CN" dirty="0"/>
              <a:t>about</a:t>
            </a:r>
            <a:r>
              <a:rPr lang="zh-CN" altLang="en-US" dirty="0"/>
              <a:t> </a:t>
            </a:r>
            <a:r>
              <a:rPr lang="en-US" altLang="zh-CN" dirty="0"/>
              <a:t>or</a:t>
            </a:r>
            <a:r>
              <a:rPr lang="zh-CN" altLang="en-US" dirty="0"/>
              <a:t> </a:t>
            </a:r>
            <a:r>
              <a:rPr lang="en-US" altLang="zh-CN" dirty="0"/>
              <a:t>discuss</a:t>
            </a:r>
            <a:r>
              <a:rPr lang="zh-CN" altLang="en-US" dirty="0"/>
              <a:t> </a:t>
            </a:r>
            <a:r>
              <a:rPr lang="en-US" altLang="zh-CN" dirty="0"/>
              <a:t>something</a:t>
            </a:r>
            <a:r>
              <a:rPr lang="zh-CN" altLang="en-US" dirty="0"/>
              <a:t> </a:t>
            </a:r>
            <a:r>
              <a:rPr lang="en-US" altLang="zh-CN" dirty="0"/>
              <a:t>very</a:t>
            </a:r>
            <a:r>
              <a:rPr lang="zh-CN" altLang="en-US" dirty="0"/>
              <a:t> </a:t>
            </a:r>
            <a:r>
              <a:rPr lang="en-US" altLang="zh-CN" dirty="0"/>
              <a:t>carefully</a:t>
            </a:r>
            <a:r>
              <a:rPr lang="zh-CN" altLang="en-US" dirty="0"/>
              <a:t> </a:t>
            </a:r>
            <a:r>
              <a:rPr lang="en-US" altLang="zh-CN" dirty="0"/>
              <a:t>in</a:t>
            </a:r>
            <a:r>
              <a:rPr lang="zh-CN" altLang="en-US" dirty="0"/>
              <a:t> </a:t>
            </a:r>
            <a:r>
              <a:rPr lang="en-US" altLang="zh-CN" dirty="0"/>
              <a:t>order</a:t>
            </a:r>
            <a:r>
              <a:rPr lang="zh-CN" altLang="en-US" dirty="0"/>
              <a:t> </a:t>
            </a:r>
            <a:r>
              <a:rPr lang="en-US" altLang="zh-CN" dirty="0"/>
              <a:t>to</a:t>
            </a:r>
            <a:r>
              <a:rPr lang="zh-CN" altLang="en-US" dirty="0"/>
              <a:t> </a:t>
            </a:r>
            <a:r>
              <a:rPr lang="en-US" altLang="zh-CN" dirty="0"/>
              <a:t>make</a:t>
            </a:r>
            <a:r>
              <a:rPr lang="zh-CN" altLang="en-US" dirty="0"/>
              <a:t> </a:t>
            </a:r>
            <a:r>
              <a:rPr lang="en-US" altLang="zh-CN" dirty="0"/>
              <a:t>a</a:t>
            </a:r>
            <a:r>
              <a:rPr lang="zh-CN" altLang="en-US" dirty="0"/>
              <a:t> </a:t>
            </a:r>
            <a:r>
              <a:rPr lang="en-US" altLang="zh-CN" dirty="0"/>
              <a:t>decision</a:t>
            </a:r>
          </a:p>
        </p:txBody>
      </p:sp>
    </p:spTree>
    <p:extLst>
      <p:ext uri="{BB962C8B-B14F-4D97-AF65-F5344CB8AC3E}">
        <p14:creationId xmlns:p14="http://schemas.microsoft.com/office/powerpoint/2010/main" val="1802306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先做题，再讲词</a:t>
            </a:r>
          </a:p>
        </p:txBody>
      </p:sp>
      <p:sp>
        <p:nvSpPr>
          <p:cNvPr id="3" name="内容占位符 2"/>
          <p:cNvSpPr>
            <a:spLocks noGrp="1"/>
          </p:cNvSpPr>
          <p:nvPr>
            <p:ph idx="1"/>
          </p:nvPr>
        </p:nvSpPr>
        <p:spPr/>
        <p:txBody>
          <a:bodyPr/>
          <a:lstStyle/>
          <a:p>
            <a:r>
              <a:rPr lang="en-US" altLang="zh-CN" dirty="0"/>
              <a:t>Investors are grateful that the attorney general has stepped in to pursue inquiries into misfeasance in the financial markets, given that the regulators officially charged with policing the industry have been _____.</a:t>
            </a:r>
          </a:p>
          <a:p>
            <a:r>
              <a:rPr lang="en-US" altLang="zh-CN" dirty="0"/>
              <a:t>A. diffident</a:t>
            </a:r>
          </a:p>
          <a:p>
            <a:r>
              <a:rPr lang="en-US" altLang="zh-CN" dirty="0"/>
              <a:t>B. meticulous</a:t>
            </a:r>
          </a:p>
          <a:p>
            <a:r>
              <a:rPr lang="en-US" altLang="zh-CN" dirty="0"/>
              <a:t>C. straightforward</a:t>
            </a:r>
          </a:p>
          <a:p>
            <a:r>
              <a:rPr lang="en-US" altLang="zh-CN" dirty="0"/>
              <a:t>D. implacable</a:t>
            </a:r>
          </a:p>
          <a:p>
            <a:r>
              <a:rPr lang="en-US" altLang="zh-CN" dirty="0"/>
              <a:t>E. tenacious</a:t>
            </a:r>
            <a:endParaRPr kumimoji="1" lang="zh-CN" altLang="en-US" dirty="0"/>
          </a:p>
        </p:txBody>
      </p:sp>
    </p:spTree>
    <p:extLst>
      <p:ext uri="{BB962C8B-B14F-4D97-AF65-F5344CB8AC3E}">
        <p14:creationId xmlns:p14="http://schemas.microsoft.com/office/powerpoint/2010/main" val="12530408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先做题，再讲词</a:t>
            </a:r>
          </a:p>
        </p:txBody>
      </p:sp>
      <p:sp>
        <p:nvSpPr>
          <p:cNvPr id="3" name="内容占位符 2"/>
          <p:cNvSpPr>
            <a:spLocks noGrp="1"/>
          </p:cNvSpPr>
          <p:nvPr>
            <p:ph idx="1"/>
          </p:nvPr>
        </p:nvSpPr>
        <p:spPr/>
        <p:txBody>
          <a:bodyPr/>
          <a:lstStyle/>
          <a:p>
            <a:r>
              <a:rPr lang="en-US" altLang="zh-CN" dirty="0"/>
              <a:t>Investors are grateful that the attorney general has stepped in to pursue inquiries into misfeasance in the financial markets, given that the regulators officially charged with policing the industry have been _____.</a:t>
            </a:r>
          </a:p>
          <a:p>
            <a:r>
              <a:rPr lang="en-US" altLang="zh-CN" dirty="0"/>
              <a:t>A. diffident</a:t>
            </a:r>
            <a:r>
              <a:rPr lang="zh-CN" altLang="en-US" dirty="0"/>
              <a:t>（不自信的，犹豫不决的）</a:t>
            </a:r>
            <a:endParaRPr lang="en-US" altLang="zh-CN" dirty="0"/>
          </a:p>
          <a:p>
            <a:r>
              <a:rPr lang="en-US" altLang="zh-CN" dirty="0"/>
              <a:t>B. meticulous</a:t>
            </a:r>
            <a:r>
              <a:rPr lang="zh-CN" altLang="en-US" dirty="0"/>
              <a:t>（极其仔细的）</a:t>
            </a:r>
            <a:endParaRPr lang="en-US" altLang="zh-CN" dirty="0"/>
          </a:p>
          <a:p>
            <a:r>
              <a:rPr lang="en-US" altLang="zh-CN" dirty="0"/>
              <a:t>C. straightforward</a:t>
            </a:r>
            <a:r>
              <a:rPr lang="zh-CN" altLang="en-US" dirty="0"/>
              <a:t>（直接的）</a:t>
            </a:r>
            <a:endParaRPr lang="en-US" altLang="zh-CN" dirty="0"/>
          </a:p>
          <a:p>
            <a:r>
              <a:rPr lang="en-US" altLang="zh-CN" dirty="0"/>
              <a:t>D. implacable</a:t>
            </a:r>
            <a:r>
              <a:rPr lang="zh-CN" altLang="en-US" dirty="0"/>
              <a:t>（难以平息的）</a:t>
            </a:r>
            <a:endParaRPr lang="en-US" altLang="zh-CN" dirty="0"/>
          </a:p>
          <a:p>
            <a:r>
              <a:rPr lang="en-US" altLang="zh-CN" dirty="0"/>
              <a:t>E. tenacious</a:t>
            </a:r>
            <a:r>
              <a:rPr lang="zh-CN" altLang="en-US" dirty="0"/>
              <a:t>（固执的）</a:t>
            </a:r>
            <a:endParaRPr kumimoji="1" lang="zh-CN" altLang="en-US" dirty="0"/>
          </a:p>
        </p:txBody>
      </p:sp>
      <p:sp>
        <p:nvSpPr>
          <p:cNvPr id="4" name="文本框 3"/>
          <p:cNvSpPr txBox="1"/>
          <p:nvPr/>
        </p:nvSpPr>
        <p:spPr>
          <a:xfrm>
            <a:off x="2987824" y="5373216"/>
            <a:ext cx="2448272" cy="369332"/>
          </a:xfrm>
          <a:prstGeom prst="rect">
            <a:avLst/>
          </a:prstGeom>
          <a:noFill/>
        </p:spPr>
        <p:txBody>
          <a:bodyPr wrap="square" rtlCol="0">
            <a:spAutoFit/>
          </a:bodyPr>
          <a:lstStyle/>
          <a:p>
            <a:r>
              <a:rPr kumimoji="1" lang="zh-CN" altLang="en-US" dirty="0"/>
              <a:t>答案：</a:t>
            </a:r>
            <a:r>
              <a:rPr kumimoji="1" lang="en-US" altLang="zh-CN" dirty="0"/>
              <a:t>A</a:t>
            </a:r>
            <a:endParaRPr kumimoji="1" lang="zh-CN" altLang="en-US" dirty="0"/>
          </a:p>
        </p:txBody>
      </p:sp>
    </p:spTree>
    <p:extLst>
      <p:ext uri="{BB962C8B-B14F-4D97-AF65-F5344CB8AC3E}">
        <p14:creationId xmlns:p14="http://schemas.microsoft.com/office/powerpoint/2010/main" val="55725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diffident</a:t>
            </a:r>
          </a:p>
          <a:p>
            <a:r>
              <a:rPr lang="zh-CN" altLang="en-US" dirty="0"/>
              <a:t>韦氏释义</a:t>
            </a:r>
            <a:r>
              <a:rPr lang="en-US" altLang="zh-CN" dirty="0"/>
              <a:t>:</a:t>
            </a:r>
          </a:p>
          <a:p>
            <a:r>
              <a:rPr lang="en-US" altLang="zh-CN" dirty="0"/>
              <a:t>(1)</a:t>
            </a:r>
            <a:r>
              <a:rPr lang="zh-CN" altLang="en-US" dirty="0"/>
              <a:t> </a:t>
            </a:r>
            <a:r>
              <a:rPr lang="en-US" altLang="zh-CN" dirty="0"/>
              <a:t>lacking</a:t>
            </a:r>
            <a:r>
              <a:rPr lang="zh-CN" altLang="en-US" dirty="0"/>
              <a:t> </a:t>
            </a:r>
            <a:r>
              <a:rPr lang="en-US" altLang="zh-CN" dirty="0"/>
              <a:t>confidence</a:t>
            </a:r>
          </a:p>
          <a:p>
            <a:r>
              <a:rPr lang="en-US" altLang="zh-CN" dirty="0"/>
              <a:t>(2)</a:t>
            </a:r>
            <a:r>
              <a:rPr lang="zh-CN" altLang="en-US" dirty="0"/>
              <a:t> </a:t>
            </a:r>
            <a:r>
              <a:rPr lang="en-US" altLang="zh-CN" dirty="0"/>
              <a:t>hesitant</a:t>
            </a:r>
            <a:r>
              <a:rPr lang="zh-CN" altLang="en-US" dirty="0"/>
              <a:t> </a:t>
            </a:r>
            <a:r>
              <a:rPr lang="en-US" altLang="zh-CN" dirty="0"/>
              <a:t>in</a:t>
            </a:r>
            <a:r>
              <a:rPr lang="zh-CN" altLang="en-US" dirty="0"/>
              <a:t> </a:t>
            </a:r>
            <a:r>
              <a:rPr lang="en-US" altLang="zh-CN" dirty="0"/>
              <a:t>acting</a:t>
            </a:r>
            <a:r>
              <a:rPr lang="zh-CN" altLang="en-US" dirty="0"/>
              <a:t> </a:t>
            </a:r>
            <a:r>
              <a:rPr lang="en-US" altLang="zh-CN" dirty="0"/>
              <a:t>or</a:t>
            </a:r>
            <a:r>
              <a:rPr lang="zh-CN" altLang="en-US" dirty="0"/>
              <a:t> </a:t>
            </a:r>
            <a:r>
              <a:rPr lang="en-US" altLang="zh-CN" dirty="0"/>
              <a:t>speaking</a:t>
            </a:r>
            <a:r>
              <a:rPr lang="zh-CN" altLang="en-US" dirty="0"/>
              <a:t> </a:t>
            </a:r>
            <a:r>
              <a:rPr lang="en-US" altLang="zh-CN" dirty="0"/>
              <a:t>through</a:t>
            </a:r>
            <a:r>
              <a:rPr lang="zh-CN" altLang="en-US" dirty="0"/>
              <a:t> </a:t>
            </a:r>
            <a:r>
              <a:rPr lang="en-US" altLang="zh-CN" dirty="0"/>
              <a:t>lack</a:t>
            </a:r>
            <a:r>
              <a:rPr lang="zh-CN" altLang="en-US" dirty="0"/>
              <a:t> </a:t>
            </a:r>
            <a:r>
              <a:rPr lang="en-US" altLang="zh-CN" dirty="0"/>
              <a:t>of</a:t>
            </a:r>
            <a:r>
              <a:rPr lang="zh-CN" altLang="en-US" dirty="0"/>
              <a:t> </a:t>
            </a:r>
            <a:r>
              <a:rPr lang="en-US" altLang="zh-CN" dirty="0"/>
              <a:t>self-confidence</a:t>
            </a:r>
            <a:endParaRPr lang="zh-CN" altLang="en-US" dirty="0"/>
          </a:p>
        </p:txBody>
      </p:sp>
    </p:spTree>
    <p:extLst>
      <p:ext uri="{BB962C8B-B14F-4D97-AF65-F5344CB8AC3E}">
        <p14:creationId xmlns:p14="http://schemas.microsoft.com/office/powerpoint/2010/main" val="3041008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-fid</a:t>
            </a:r>
            <a:r>
              <a:rPr kumimoji="1" lang="zh-CN" altLang="en-US" dirty="0"/>
              <a:t> 信任，忠心</a:t>
            </a:r>
            <a:endParaRPr kumimoji="1" lang="en-US" altLang="zh-CN" dirty="0"/>
          </a:p>
          <a:p>
            <a:r>
              <a:rPr kumimoji="1" lang="en-US" altLang="zh-CN" dirty="0"/>
              <a:t>fidelity</a:t>
            </a:r>
            <a:r>
              <a:rPr kumimoji="1" lang="zh-CN" altLang="en-US" dirty="0"/>
              <a:t> 忠心</a:t>
            </a:r>
            <a:endParaRPr kumimoji="1" lang="en-US" altLang="zh-CN" dirty="0"/>
          </a:p>
          <a:p>
            <a:r>
              <a:rPr kumimoji="1" lang="en-US" altLang="zh-CN" dirty="0"/>
              <a:t>confidential</a:t>
            </a:r>
            <a:r>
              <a:rPr kumimoji="1" lang="zh-CN" altLang="en-US" dirty="0"/>
              <a:t> 保密的</a:t>
            </a:r>
            <a:endParaRPr kumimoji="1" lang="en-US" altLang="zh-CN" dirty="0"/>
          </a:p>
          <a:p>
            <a:r>
              <a:rPr kumimoji="1" lang="en-US" altLang="zh-CN" dirty="0"/>
              <a:t>perfidy</a:t>
            </a:r>
            <a:r>
              <a:rPr kumimoji="1" lang="zh-CN" altLang="en-US" dirty="0"/>
              <a:t> 不忠诚</a:t>
            </a:r>
            <a:endParaRPr kumimoji="1" lang="en-US" altLang="zh-CN" dirty="0"/>
          </a:p>
          <a:p>
            <a:r>
              <a:rPr kumimoji="1" lang="en-US" altLang="zh-CN" dirty="0"/>
              <a:t>infidel</a:t>
            </a:r>
            <a:r>
              <a:rPr kumimoji="1" lang="zh-CN" altLang="en-US" dirty="0"/>
              <a:t>  异教徒</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1913508"/>
            <a:ext cx="3728381" cy="2235572"/>
          </a:xfrm>
          <a:prstGeom prst="rect">
            <a:avLst/>
          </a:prstGeom>
        </p:spPr>
      </p:pic>
    </p:spTree>
    <p:extLst>
      <p:ext uri="{BB962C8B-B14F-4D97-AF65-F5344CB8AC3E}">
        <p14:creationId xmlns:p14="http://schemas.microsoft.com/office/powerpoint/2010/main" val="15938034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disingenuous</a:t>
            </a:r>
          </a:p>
          <a:p>
            <a:r>
              <a:rPr lang="zh-CN" altLang="en-US" dirty="0"/>
              <a:t>韦氏释义</a:t>
            </a:r>
            <a:r>
              <a:rPr lang="en-US" altLang="zh-CN" dirty="0"/>
              <a:t>:</a:t>
            </a:r>
            <a:r>
              <a:rPr lang="zh-CN" altLang="en-US" dirty="0"/>
              <a:t> </a:t>
            </a:r>
            <a:r>
              <a:rPr lang="en-US" altLang="zh-CN" dirty="0"/>
              <a:t>not</a:t>
            </a:r>
            <a:r>
              <a:rPr lang="zh-CN" altLang="en-US" dirty="0"/>
              <a:t> </a:t>
            </a:r>
            <a:r>
              <a:rPr lang="en-US" altLang="zh-CN" dirty="0"/>
              <a:t>truly</a:t>
            </a:r>
            <a:r>
              <a:rPr lang="zh-CN" altLang="en-US" dirty="0"/>
              <a:t> </a:t>
            </a:r>
            <a:r>
              <a:rPr lang="en-US" altLang="zh-CN" dirty="0"/>
              <a:t>honest</a:t>
            </a:r>
            <a:r>
              <a:rPr lang="zh-CN" altLang="en-US" dirty="0"/>
              <a:t> </a:t>
            </a:r>
            <a:r>
              <a:rPr lang="en-US" altLang="zh-CN" dirty="0"/>
              <a:t>or</a:t>
            </a:r>
            <a:r>
              <a:rPr lang="zh-CN" altLang="en-US" dirty="0"/>
              <a:t> </a:t>
            </a:r>
            <a:r>
              <a:rPr lang="en-US" altLang="zh-CN" dirty="0"/>
              <a:t>sincere</a:t>
            </a:r>
          </a:p>
          <a:p>
            <a:endParaRPr lang="en-US" altLang="zh-CN" dirty="0"/>
          </a:p>
          <a:p>
            <a:r>
              <a:rPr lang="en-US" altLang="zh-CN" dirty="0"/>
              <a:t>ingenuous</a:t>
            </a:r>
            <a:r>
              <a:rPr lang="zh-CN" altLang="en-US" dirty="0"/>
              <a:t> 天真的，坦白的</a:t>
            </a:r>
            <a:endParaRPr lang="en-US" altLang="zh-CN" dirty="0"/>
          </a:p>
          <a:p>
            <a:r>
              <a:rPr lang="en-US" altLang="zh-CN" dirty="0"/>
              <a:t>ingenious</a:t>
            </a:r>
            <a:r>
              <a:rPr lang="zh-CN" altLang="en-US" dirty="0"/>
              <a:t> 灵巧的，机灵的</a:t>
            </a:r>
          </a:p>
        </p:txBody>
      </p:sp>
    </p:spTree>
    <p:extLst>
      <p:ext uri="{BB962C8B-B14F-4D97-AF65-F5344CB8AC3E}">
        <p14:creationId xmlns:p14="http://schemas.microsoft.com/office/powerpoint/2010/main" val="905659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empirical</a:t>
            </a:r>
          </a:p>
          <a:p>
            <a:r>
              <a:rPr lang="zh-CN" altLang="en-US" dirty="0"/>
              <a:t>韦氏释义</a:t>
            </a:r>
            <a:r>
              <a:rPr lang="en-US" altLang="zh-CN" dirty="0"/>
              <a:t>:</a:t>
            </a:r>
            <a:r>
              <a:rPr lang="zh-CN" altLang="en-US" dirty="0"/>
              <a:t> </a:t>
            </a:r>
            <a:r>
              <a:rPr lang="en-US" altLang="zh-CN" dirty="0"/>
              <a:t>based</a:t>
            </a:r>
            <a:r>
              <a:rPr lang="zh-CN" altLang="en-US" dirty="0"/>
              <a:t> </a:t>
            </a:r>
            <a:r>
              <a:rPr lang="en-US" altLang="zh-CN" dirty="0"/>
              <a:t>on</a:t>
            </a:r>
            <a:r>
              <a:rPr lang="zh-CN" altLang="en-US" dirty="0"/>
              <a:t> </a:t>
            </a:r>
            <a:r>
              <a:rPr lang="en-US" altLang="zh-CN" dirty="0"/>
              <a:t>testing</a:t>
            </a:r>
            <a:r>
              <a:rPr lang="zh-CN" altLang="en-US" dirty="0"/>
              <a:t> </a:t>
            </a:r>
            <a:r>
              <a:rPr lang="en-US" altLang="zh-CN" dirty="0"/>
              <a:t>or</a:t>
            </a:r>
            <a:r>
              <a:rPr lang="zh-CN" altLang="en-US" dirty="0"/>
              <a:t> </a:t>
            </a:r>
            <a:r>
              <a:rPr lang="en-US" altLang="zh-CN" dirty="0"/>
              <a:t>experience</a:t>
            </a:r>
            <a:r>
              <a:rPr lang="zh-CN" altLang="en-US" dirty="0"/>
              <a:t> </a:t>
            </a:r>
            <a:endParaRPr lang="en-US" altLang="zh-CN" dirty="0"/>
          </a:p>
          <a:p>
            <a:endParaRPr lang="zh-CN" altLang="en-US" dirty="0"/>
          </a:p>
        </p:txBody>
      </p:sp>
    </p:spTree>
    <p:extLst>
      <p:ext uri="{BB962C8B-B14F-4D97-AF65-F5344CB8AC3E}">
        <p14:creationId xmlns:p14="http://schemas.microsoft.com/office/powerpoint/2010/main" val="75523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ephemeral</a:t>
            </a:r>
          </a:p>
          <a:p>
            <a:r>
              <a:rPr lang="zh-CN" altLang="en-US" dirty="0"/>
              <a:t>韦氏释义</a:t>
            </a:r>
            <a:r>
              <a:rPr lang="en-US" altLang="zh-CN" dirty="0"/>
              <a:t>:</a:t>
            </a:r>
            <a:r>
              <a:rPr lang="zh-CN" altLang="en-US" dirty="0"/>
              <a:t> </a:t>
            </a:r>
            <a:r>
              <a:rPr lang="en-US" altLang="zh-CN" dirty="0"/>
              <a:t>lasting</a:t>
            </a:r>
            <a:r>
              <a:rPr lang="zh-CN" altLang="en-US" dirty="0"/>
              <a:t> </a:t>
            </a:r>
            <a:r>
              <a:rPr lang="en-US" altLang="zh-CN" dirty="0"/>
              <a:t>a</a:t>
            </a:r>
            <a:r>
              <a:rPr lang="zh-CN" altLang="en-US" dirty="0"/>
              <a:t> </a:t>
            </a:r>
            <a:r>
              <a:rPr lang="en-US" altLang="zh-CN" dirty="0"/>
              <a:t>very</a:t>
            </a:r>
            <a:r>
              <a:rPr lang="zh-CN" altLang="en-US" dirty="0"/>
              <a:t> </a:t>
            </a:r>
            <a:r>
              <a:rPr lang="en-US" altLang="zh-CN" dirty="0"/>
              <a:t>short</a:t>
            </a:r>
            <a:r>
              <a:rPr lang="zh-CN" altLang="en-US" dirty="0"/>
              <a:t> </a:t>
            </a:r>
            <a:r>
              <a:rPr lang="en-US" altLang="zh-CN" dirty="0"/>
              <a:t>time</a:t>
            </a:r>
            <a:endParaRPr lang="zh-CN" altLang="en-US" dirty="0"/>
          </a:p>
        </p:txBody>
      </p:sp>
    </p:spTree>
    <p:extLst>
      <p:ext uri="{BB962C8B-B14F-4D97-AF65-F5344CB8AC3E}">
        <p14:creationId xmlns:p14="http://schemas.microsoft.com/office/powerpoint/2010/main" val="2886214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短暂</a:t>
            </a:r>
          </a:p>
        </p:txBody>
      </p:sp>
      <p:sp>
        <p:nvSpPr>
          <p:cNvPr id="3" name="内容占位符 2"/>
          <p:cNvSpPr>
            <a:spLocks noGrp="1"/>
          </p:cNvSpPr>
          <p:nvPr>
            <p:ph idx="1"/>
          </p:nvPr>
        </p:nvSpPr>
        <p:spPr/>
        <p:txBody>
          <a:bodyPr/>
          <a:lstStyle/>
          <a:p>
            <a:r>
              <a:rPr kumimoji="1" lang="en-US" altLang="zh-CN" dirty="0"/>
              <a:t>ephemeral</a:t>
            </a:r>
          </a:p>
          <a:p>
            <a:r>
              <a:rPr kumimoji="1" lang="en-US" altLang="zh-CN" dirty="0"/>
              <a:t>transient</a:t>
            </a:r>
          </a:p>
          <a:p>
            <a:r>
              <a:rPr kumimoji="1" lang="en-US" altLang="zh-CN" dirty="0"/>
              <a:t>transitory</a:t>
            </a:r>
          </a:p>
          <a:p>
            <a:r>
              <a:rPr kumimoji="1" lang="en-US" altLang="zh-CN" dirty="0"/>
              <a:t>momentary</a:t>
            </a:r>
          </a:p>
          <a:p>
            <a:r>
              <a:rPr kumimoji="1" lang="en-US" altLang="zh-CN" dirty="0"/>
              <a:t>evanescent</a:t>
            </a:r>
          </a:p>
          <a:p>
            <a:r>
              <a:rPr kumimoji="1" lang="en-US" altLang="zh-CN" dirty="0"/>
              <a:t>fleeting</a:t>
            </a:r>
          </a:p>
          <a:p>
            <a:r>
              <a:rPr kumimoji="1" lang="en-US" altLang="zh-CN" dirty="0"/>
              <a:t>instantaneous</a:t>
            </a:r>
          </a:p>
          <a:p>
            <a:endParaRPr kumimoji="1" lang="zh-CN" altLang="en-US" dirty="0"/>
          </a:p>
        </p:txBody>
      </p:sp>
    </p:spTree>
    <p:extLst>
      <p:ext uri="{BB962C8B-B14F-4D97-AF65-F5344CB8AC3E}">
        <p14:creationId xmlns:p14="http://schemas.microsoft.com/office/powerpoint/2010/main" val="2099461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instantaneous</a:t>
            </a:r>
          </a:p>
          <a:p>
            <a:r>
              <a:rPr kumimoji="1" lang="en-US" altLang="zh-CN" dirty="0"/>
              <a:t>spontaneous</a:t>
            </a:r>
          </a:p>
          <a:p>
            <a:r>
              <a:rPr kumimoji="1" lang="en-US" altLang="zh-CN" dirty="0"/>
              <a:t>simultaneous</a:t>
            </a:r>
            <a:endParaRPr kumimoji="1" lang="zh-CN" altLang="en-US" dirty="0"/>
          </a:p>
        </p:txBody>
      </p:sp>
    </p:spTree>
    <p:extLst>
      <p:ext uri="{BB962C8B-B14F-4D97-AF65-F5344CB8AC3E}">
        <p14:creationId xmlns:p14="http://schemas.microsoft.com/office/powerpoint/2010/main" val="191822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acrimonious</a:t>
            </a:r>
          </a:p>
          <a:p>
            <a:r>
              <a:rPr lang="en-US" altLang="zh-CN" dirty="0"/>
              <a:t>sanctimonious </a:t>
            </a:r>
          </a:p>
          <a:p>
            <a:r>
              <a:rPr lang="zh-CN" altLang="en-US" dirty="0"/>
              <a:t>韦氏释义</a:t>
            </a:r>
            <a:r>
              <a:rPr lang="en-US" altLang="zh-CN" dirty="0"/>
              <a:t>: pretending to be morally better than other people</a:t>
            </a:r>
          </a:p>
          <a:p>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F8BDFF61-3FC8-47F3-A002-8D02B3945C8A}"/>
                  </a:ext>
                </a:extLst>
              </p14:cNvPr>
              <p14:cNvContentPartPr/>
              <p14:nvPr/>
            </p14:nvContentPartPr>
            <p14:xfrm>
              <a:off x="908280" y="1955880"/>
              <a:ext cx="1505160" cy="57600"/>
            </p14:xfrm>
          </p:contentPart>
        </mc:Choice>
        <mc:Fallback xmlns="">
          <p:pic>
            <p:nvPicPr>
              <p:cNvPr id="4" name="墨迹 3">
                <a:extLst>
                  <a:ext uri="{FF2B5EF4-FFF2-40B4-BE49-F238E27FC236}">
                    <a16:creationId xmlns:a16="http://schemas.microsoft.com/office/drawing/2014/main" id="{F8BDFF61-3FC8-47F3-A002-8D02B3945C8A}"/>
                  </a:ext>
                </a:extLst>
              </p:cNvPr>
              <p:cNvPicPr/>
              <p:nvPr/>
            </p:nvPicPr>
            <p:blipFill>
              <a:blip r:embed="rId3"/>
              <a:stretch>
                <a:fillRect/>
              </a:stretch>
            </p:blipFill>
            <p:spPr>
              <a:xfrm>
                <a:off x="892440" y="1892520"/>
                <a:ext cx="1536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41DF8EA8-E9FF-4D48-9FA2-3A2C3053FC14}"/>
                  </a:ext>
                </a:extLst>
              </p14:cNvPr>
              <p14:cNvContentPartPr/>
              <p14:nvPr/>
            </p14:nvContentPartPr>
            <p14:xfrm>
              <a:off x="997200" y="2482920"/>
              <a:ext cx="1365480" cy="51120"/>
            </p14:xfrm>
          </p:contentPart>
        </mc:Choice>
        <mc:Fallback xmlns="">
          <p:pic>
            <p:nvPicPr>
              <p:cNvPr id="5" name="墨迹 4">
                <a:extLst>
                  <a:ext uri="{FF2B5EF4-FFF2-40B4-BE49-F238E27FC236}">
                    <a16:creationId xmlns:a16="http://schemas.microsoft.com/office/drawing/2014/main" id="{41DF8EA8-E9FF-4D48-9FA2-3A2C3053FC14}"/>
                  </a:ext>
                </a:extLst>
              </p:cNvPr>
              <p:cNvPicPr/>
              <p:nvPr/>
            </p:nvPicPr>
            <p:blipFill>
              <a:blip r:embed="rId5"/>
              <a:stretch>
                <a:fillRect/>
              </a:stretch>
            </p:blipFill>
            <p:spPr>
              <a:xfrm>
                <a:off x="981360" y="2419560"/>
                <a:ext cx="1396800" cy="177840"/>
              </a:xfrm>
              <a:prstGeom prst="rect">
                <a:avLst/>
              </a:prstGeom>
            </p:spPr>
          </p:pic>
        </mc:Fallback>
      </mc:AlternateContent>
    </p:spTree>
    <p:extLst>
      <p:ext uri="{BB962C8B-B14F-4D97-AF65-F5344CB8AC3E}">
        <p14:creationId xmlns:p14="http://schemas.microsoft.com/office/powerpoint/2010/main" val="1495522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持久</a:t>
            </a:r>
          </a:p>
        </p:txBody>
      </p:sp>
      <p:sp>
        <p:nvSpPr>
          <p:cNvPr id="3" name="内容占位符 2"/>
          <p:cNvSpPr>
            <a:spLocks noGrp="1"/>
          </p:cNvSpPr>
          <p:nvPr>
            <p:ph idx="1"/>
          </p:nvPr>
        </p:nvSpPr>
        <p:spPr/>
        <p:txBody>
          <a:bodyPr/>
          <a:lstStyle/>
          <a:p>
            <a:r>
              <a:rPr kumimoji="1" lang="en-US" altLang="zh-CN" dirty="0"/>
              <a:t>enduring</a:t>
            </a:r>
          </a:p>
          <a:p>
            <a:r>
              <a:rPr kumimoji="1" lang="en-US" altLang="zh-CN" dirty="0"/>
              <a:t>eternal</a:t>
            </a:r>
            <a:r>
              <a:rPr kumimoji="1" lang="zh-CN" altLang="en-US" dirty="0"/>
              <a:t> </a:t>
            </a:r>
            <a:r>
              <a:rPr kumimoji="1" lang="en-US" altLang="zh-CN" dirty="0"/>
              <a:t>(external)</a:t>
            </a:r>
          </a:p>
          <a:p>
            <a:r>
              <a:rPr kumimoji="1" lang="en-US" altLang="zh-CN" dirty="0"/>
              <a:t>everlasting</a:t>
            </a:r>
          </a:p>
          <a:p>
            <a:r>
              <a:rPr kumimoji="1" lang="en-US" altLang="zh-CN" dirty="0"/>
              <a:t>lasting</a:t>
            </a:r>
          </a:p>
          <a:p>
            <a:r>
              <a:rPr kumimoji="1" lang="en-US" altLang="zh-CN" dirty="0"/>
              <a:t>immortal</a:t>
            </a:r>
          </a:p>
          <a:p>
            <a:r>
              <a:rPr kumimoji="1" lang="en-US" altLang="zh-CN" dirty="0"/>
              <a:t>permanent</a:t>
            </a:r>
          </a:p>
          <a:p>
            <a:r>
              <a:rPr kumimoji="1" lang="en-US" altLang="zh-CN" dirty="0"/>
              <a:t>perpetual</a:t>
            </a:r>
            <a:r>
              <a:rPr kumimoji="1" lang="zh-CN" altLang="en-US" dirty="0"/>
              <a:t> </a:t>
            </a:r>
            <a:r>
              <a:rPr kumimoji="1" lang="en-US" altLang="zh-CN" dirty="0"/>
              <a:t>(perpetuate/perpetrate)</a:t>
            </a:r>
          </a:p>
          <a:p>
            <a:endParaRPr kumimoji="1" lang="zh-CN" altLang="en-US" dirty="0"/>
          </a:p>
        </p:txBody>
      </p:sp>
    </p:spTree>
    <p:extLst>
      <p:ext uri="{BB962C8B-B14F-4D97-AF65-F5344CB8AC3E}">
        <p14:creationId xmlns:p14="http://schemas.microsoft.com/office/powerpoint/2010/main" val="20307549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In Japanese aesthetics, especially but not only in Noh, beauty contains the idea of _____: beauty must have an air of evanescence, the intimation of its own demise.</a:t>
            </a:r>
          </a:p>
          <a:p>
            <a:r>
              <a:rPr lang="en-US" altLang="zh-CN" dirty="0"/>
              <a:t>A. transience</a:t>
            </a:r>
          </a:p>
          <a:p>
            <a:r>
              <a:rPr lang="en-US" altLang="zh-CN" dirty="0"/>
              <a:t>B. symmetry</a:t>
            </a:r>
          </a:p>
          <a:p>
            <a:r>
              <a:rPr lang="en-US" altLang="zh-CN" dirty="0"/>
              <a:t>C. decay</a:t>
            </a:r>
          </a:p>
          <a:p>
            <a:r>
              <a:rPr lang="en-US" altLang="zh-CN" dirty="0"/>
              <a:t>D. simplicity</a:t>
            </a:r>
          </a:p>
          <a:p>
            <a:r>
              <a:rPr lang="en-US" altLang="zh-CN" dirty="0"/>
              <a:t>E. balance</a:t>
            </a:r>
          </a:p>
          <a:p>
            <a:r>
              <a:rPr lang="en-US" altLang="zh-CN" dirty="0"/>
              <a:t>F. deterioration</a:t>
            </a:r>
          </a:p>
          <a:p>
            <a:endParaRPr kumimoji="1" lang="zh-CN" altLang="en-US" dirty="0"/>
          </a:p>
        </p:txBody>
      </p:sp>
    </p:spTree>
    <p:extLst>
      <p:ext uri="{BB962C8B-B14F-4D97-AF65-F5344CB8AC3E}">
        <p14:creationId xmlns:p14="http://schemas.microsoft.com/office/powerpoint/2010/main" val="379902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a:t>真题</a:t>
            </a:r>
          </a:p>
        </p:txBody>
      </p:sp>
      <p:sp>
        <p:nvSpPr>
          <p:cNvPr id="3" name="内容占位符 2"/>
          <p:cNvSpPr>
            <a:spLocks noGrp="1"/>
          </p:cNvSpPr>
          <p:nvPr>
            <p:ph idx="1"/>
          </p:nvPr>
        </p:nvSpPr>
        <p:spPr/>
        <p:txBody>
          <a:bodyPr/>
          <a:lstStyle/>
          <a:p>
            <a:r>
              <a:rPr lang="en-US" altLang="zh-CN" dirty="0"/>
              <a:t>In Japanese aesthetics, especially but not only in Noh, beauty contains the idea of _____: beauty must have an air of evanescence, the intimation of its own demise.</a:t>
            </a:r>
          </a:p>
          <a:p>
            <a:r>
              <a:rPr lang="en-US" altLang="zh-CN" dirty="0"/>
              <a:t>A. transience</a:t>
            </a:r>
            <a:r>
              <a:rPr lang="zh-CN" altLang="en-US" dirty="0"/>
              <a:t>（短暂）</a:t>
            </a:r>
            <a:endParaRPr lang="en-US" altLang="zh-CN" dirty="0"/>
          </a:p>
          <a:p>
            <a:r>
              <a:rPr lang="en-US" altLang="zh-CN" dirty="0"/>
              <a:t>B. symmetry</a:t>
            </a:r>
            <a:r>
              <a:rPr lang="zh-CN" altLang="en-US" dirty="0"/>
              <a:t>（对称）</a:t>
            </a:r>
            <a:endParaRPr lang="en-US" altLang="zh-CN" dirty="0"/>
          </a:p>
          <a:p>
            <a:r>
              <a:rPr lang="en-US" altLang="zh-CN" dirty="0"/>
              <a:t>C. decay</a:t>
            </a:r>
            <a:r>
              <a:rPr lang="zh-CN" altLang="en-US" dirty="0"/>
              <a:t>（衰退）</a:t>
            </a:r>
            <a:endParaRPr lang="en-US" altLang="zh-CN" dirty="0"/>
          </a:p>
          <a:p>
            <a:r>
              <a:rPr lang="en-US" altLang="zh-CN" dirty="0"/>
              <a:t>D. simplicity</a:t>
            </a:r>
            <a:r>
              <a:rPr lang="zh-CN" altLang="en-US" dirty="0"/>
              <a:t>（简单）</a:t>
            </a:r>
            <a:endParaRPr lang="en-US" altLang="zh-CN" dirty="0"/>
          </a:p>
          <a:p>
            <a:r>
              <a:rPr lang="en-US" altLang="zh-CN" dirty="0"/>
              <a:t>E. balance</a:t>
            </a:r>
            <a:r>
              <a:rPr lang="zh-CN" altLang="en-US" dirty="0"/>
              <a:t>（平衡）</a:t>
            </a:r>
            <a:endParaRPr lang="en-US" altLang="zh-CN" dirty="0"/>
          </a:p>
          <a:p>
            <a:r>
              <a:rPr lang="en-US" altLang="zh-CN" dirty="0"/>
              <a:t>F. deterioration</a:t>
            </a:r>
            <a:r>
              <a:rPr lang="zh-CN" altLang="en-US" dirty="0"/>
              <a:t>（衰落）</a:t>
            </a:r>
            <a:endParaRPr lang="en-US" altLang="zh-CN" dirty="0"/>
          </a:p>
          <a:p>
            <a:endParaRPr kumimoji="1" lang="zh-CN" altLang="en-US" dirty="0"/>
          </a:p>
        </p:txBody>
      </p:sp>
      <p:sp>
        <p:nvSpPr>
          <p:cNvPr id="4" name="文本框 3"/>
          <p:cNvSpPr txBox="1"/>
          <p:nvPr/>
        </p:nvSpPr>
        <p:spPr>
          <a:xfrm>
            <a:off x="3491880" y="5589240"/>
            <a:ext cx="1656184" cy="369332"/>
          </a:xfrm>
          <a:prstGeom prst="rect">
            <a:avLst/>
          </a:prstGeom>
          <a:noFill/>
        </p:spPr>
        <p:txBody>
          <a:bodyPr wrap="square" rtlCol="0">
            <a:spAutoFit/>
          </a:bodyPr>
          <a:lstStyle/>
          <a:p>
            <a:r>
              <a:rPr kumimoji="1" lang="zh-CN" altLang="en-US" dirty="0"/>
              <a:t>答案：</a:t>
            </a:r>
            <a:r>
              <a:rPr kumimoji="1" lang="en-US" altLang="zh-CN" dirty="0"/>
              <a:t>CF</a:t>
            </a:r>
            <a:endParaRPr kumimoji="1" lang="zh-CN" altLang="en-US" dirty="0"/>
          </a:p>
        </p:txBody>
      </p:sp>
    </p:spTree>
    <p:extLst>
      <p:ext uri="{BB962C8B-B14F-4D97-AF65-F5344CB8AC3E}">
        <p14:creationId xmlns:p14="http://schemas.microsoft.com/office/powerpoint/2010/main" val="16125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exculpate:</a:t>
            </a:r>
          </a:p>
          <a:p>
            <a:r>
              <a:rPr lang="zh-CN" altLang="en-US" dirty="0"/>
              <a:t>韦氏释义</a:t>
            </a:r>
            <a:r>
              <a:rPr lang="en-US" altLang="zh-CN" dirty="0"/>
              <a:t>:</a:t>
            </a:r>
            <a:r>
              <a:rPr lang="zh-CN" altLang="en-US" dirty="0"/>
              <a:t> </a:t>
            </a:r>
            <a:r>
              <a:rPr lang="en-US" altLang="zh-CN" dirty="0"/>
              <a:t>to</a:t>
            </a:r>
            <a:r>
              <a:rPr lang="zh-CN" altLang="en-US" dirty="0"/>
              <a:t> </a:t>
            </a:r>
            <a:r>
              <a:rPr lang="en-US" altLang="zh-CN" dirty="0"/>
              <a:t>clear</a:t>
            </a:r>
            <a:r>
              <a:rPr lang="zh-CN" altLang="en-US" dirty="0"/>
              <a:t> </a:t>
            </a:r>
            <a:r>
              <a:rPr lang="en-US" altLang="zh-CN" dirty="0"/>
              <a:t>from</a:t>
            </a:r>
            <a:r>
              <a:rPr lang="zh-CN" altLang="en-US" dirty="0"/>
              <a:t> </a:t>
            </a:r>
            <a:r>
              <a:rPr lang="en-US" altLang="zh-CN" dirty="0"/>
              <a:t>alleged</a:t>
            </a:r>
            <a:r>
              <a:rPr lang="zh-CN" altLang="en-US" dirty="0"/>
              <a:t> </a:t>
            </a:r>
            <a:r>
              <a:rPr lang="en-US" altLang="zh-CN" dirty="0"/>
              <a:t>fault</a:t>
            </a:r>
            <a:r>
              <a:rPr lang="zh-CN" altLang="en-US" dirty="0"/>
              <a:t> </a:t>
            </a:r>
            <a:r>
              <a:rPr lang="en-US" altLang="zh-CN" dirty="0"/>
              <a:t>or</a:t>
            </a:r>
            <a:r>
              <a:rPr lang="zh-CN" altLang="en-US" dirty="0"/>
              <a:t> </a:t>
            </a:r>
            <a:r>
              <a:rPr lang="en-US" altLang="zh-CN" dirty="0"/>
              <a:t>guilt</a:t>
            </a:r>
          </a:p>
          <a:p>
            <a:endParaRPr lang="en-US" altLang="zh-CN" dirty="0"/>
          </a:p>
          <a:p>
            <a:r>
              <a:rPr lang="en-US" altLang="zh-CN" dirty="0"/>
              <a:t>vindicate</a:t>
            </a:r>
          </a:p>
          <a:p>
            <a:r>
              <a:rPr lang="zh-CN" altLang="en-US" dirty="0"/>
              <a:t>韦氏释义</a:t>
            </a:r>
            <a:r>
              <a:rPr lang="en-US" altLang="zh-CN" dirty="0"/>
              <a:t>:</a:t>
            </a:r>
            <a:r>
              <a:rPr lang="zh-CN" altLang="en-US" dirty="0"/>
              <a:t> </a:t>
            </a:r>
            <a:r>
              <a:rPr lang="en-US" altLang="zh-CN" dirty="0"/>
              <a:t>to</a:t>
            </a:r>
            <a:r>
              <a:rPr lang="zh-CN" altLang="en-US" dirty="0"/>
              <a:t> </a:t>
            </a:r>
            <a:r>
              <a:rPr lang="en-US" altLang="zh-CN" dirty="0"/>
              <a:t>free</a:t>
            </a:r>
            <a:r>
              <a:rPr lang="zh-CN" altLang="en-US" dirty="0"/>
              <a:t> </a:t>
            </a:r>
            <a:r>
              <a:rPr lang="en-US" altLang="zh-CN" dirty="0"/>
              <a:t>from</a:t>
            </a:r>
            <a:r>
              <a:rPr lang="zh-CN" altLang="en-US" dirty="0"/>
              <a:t> </a:t>
            </a:r>
            <a:r>
              <a:rPr lang="en-US" altLang="zh-CN" dirty="0"/>
              <a:t>allegation</a:t>
            </a:r>
            <a:r>
              <a:rPr lang="zh-CN" altLang="en-US" dirty="0"/>
              <a:t> </a:t>
            </a:r>
            <a:r>
              <a:rPr lang="en-US" altLang="zh-CN" dirty="0"/>
              <a:t>or</a:t>
            </a:r>
            <a:r>
              <a:rPr lang="zh-CN" altLang="en-US" dirty="0"/>
              <a:t> </a:t>
            </a:r>
            <a:r>
              <a:rPr lang="en-US" altLang="zh-CN" dirty="0"/>
              <a:t>blame</a:t>
            </a:r>
            <a:endParaRPr lang="zh-CN" altLang="en-US" dirty="0"/>
          </a:p>
        </p:txBody>
      </p:sp>
    </p:spTree>
    <p:extLst>
      <p:ext uri="{BB962C8B-B14F-4D97-AF65-F5344CB8AC3E}">
        <p14:creationId xmlns:p14="http://schemas.microsoft.com/office/powerpoint/2010/main" val="4164748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Some ethicists worry that a deeper understanding of the brain may be tantamount to _____; if we discover that free will is an illusion of neural circuitry, how will we hold people responsible for their actions?</a:t>
            </a:r>
          </a:p>
          <a:p>
            <a:r>
              <a:rPr lang="en-US" altLang="zh-CN" dirty="0"/>
              <a:t>A. vindication</a:t>
            </a:r>
          </a:p>
          <a:p>
            <a:r>
              <a:rPr lang="en-US" altLang="zh-CN" dirty="0"/>
              <a:t>B. proscription</a:t>
            </a:r>
          </a:p>
          <a:p>
            <a:r>
              <a:rPr lang="en-US" altLang="zh-CN" dirty="0"/>
              <a:t>C. ministration</a:t>
            </a:r>
          </a:p>
          <a:p>
            <a:r>
              <a:rPr lang="en-US" altLang="zh-CN" dirty="0"/>
              <a:t>D. valediction</a:t>
            </a:r>
          </a:p>
          <a:p>
            <a:r>
              <a:rPr lang="en-US" altLang="zh-CN" dirty="0"/>
              <a:t>E. exculpation</a:t>
            </a:r>
            <a:endParaRPr kumimoji="1" lang="zh-CN" altLang="en-US" dirty="0"/>
          </a:p>
        </p:txBody>
      </p:sp>
    </p:spTree>
    <p:extLst>
      <p:ext uri="{BB962C8B-B14F-4D97-AF65-F5344CB8AC3E}">
        <p14:creationId xmlns:p14="http://schemas.microsoft.com/office/powerpoint/2010/main" val="1756072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Some ethicists worry that a deeper understanding of the brain may be tantamount to _____; if we discover that free will is an illusion of neural circuitry, how will we hold people responsible for their actions?</a:t>
            </a:r>
          </a:p>
          <a:p>
            <a:r>
              <a:rPr lang="en-US" altLang="zh-CN" dirty="0"/>
              <a:t>A. vindication</a:t>
            </a:r>
            <a:r>
              <a:rPr lang="zh-CN" altLang="en-US" dirty="0"/>
              <a:t>（证明清白）</a:t>
            </a:r>
            <a:endParaRPr lang="en-US" altLang="zh-CN" dirty="0"/>
          </a:p>
          <a:p>
            <a:r>
              <a:rPr lang="en-US" altLang="zh-CN" dirty="0"/>
              <a:t>B. proscription</a:t>
            </a:r>
            <a:r>
              <a:rPr lang="zh-CN" altLang="en-US" dirty="0"/>
              <a:t>（禁止）</a:t>
            </a:r>
            <a:endParaRPr lang="en-US" altLang="zh-CN" dirty="0"/>
          </a:p>
          <a:p>
            <a:r>
              <a:rPr lang="en-US" altLang="zh-CN" dirty="0"/>
              <a:t>C. ministration</a:t>
            </a:r>
            <a:r>
              <a:rPr lang="zh-CN" altLang="en-US" dirty="0"/>
              <a:t>（援助）</a:t>
            </a:r>
            <a:endParaRPr lang="en-US" altLang="zh-CN" dirty="0"/>
          </a:p>
          <a:p>
            <a:r>
              <a:rPr lang="en-US" altLang="zh-CN" dirty="0"/>
              <a:t>D. valediction</a:t>
            </a:r>
            <a:r>
              <a:rPr lang="zh-CN" altLang="en-US" dirty="0"/>
              <a:t>（告别词）</a:t>
            </a:r>
            <a:endParaRPr lang="en-US" altLang="zh-CN" dirty="0"/>
          </a:p>
          <a:p>
            <a:r>
              <a:rPr lang="en-US" altLang="zh-CN" dirty="0"/>
              <a:t>E. exculpation</a:t>
            </a:r>
            <a:r>
              <a:rPr lang="zh-CN" altLang="en-US" dirty="0"/>
              <a:t>（开脱罪行）</a:t>
            </a:r>
            <a:endParaRPr kumimoji="1" lang="zh-CN" altLang="en-US" dirty="0"/>
          </a:p>
        </p:txBody>
      </p:sp>
      <p:sp>
        <p:nvSpPr>
          <p:cNvPr id="4" name="文本框 3"/>
          <p:cNvSpPr txBox="1"/>
          <p:nvPr/>
        </p:nvSpPr>
        <p:spPr>
          <a:xfrm>
            <a:off x="3059832" y="5301208"/>
            <a:ext cx="2016224" cy="369332"/>
          </a:xfrm>
          <a:prstGeom prst="rect">
            <a:avLst/>
          </a:prstGeom>
          <a:noFill/>
        </p:spPr>
        <p:txBody>
          <a:bodyPr wrap="square" rtlCol="0">
            <a:spAutoFit/>
          </a:bodyPr>
          <a:lstStyle/>
          <a:p>
            <a:r>
              <a:rPr kumimoji="1" lang="zh-CN" altLang="en-US" dirty="0"/>
              <a:t>答案：</a:t>
            </a:r>
            <a:r>
              <a:rPr kumimoji="1" lang="en-US" altLang="zh-CN" dirty="0"/>
              <a:t>E</a:t>
            </a:r>
            <a:endParaRPr kumimoji="1" lang="zh-CN" altLang="en-US" dirty="0"/>
          </a:p>
        </p:txBody>
      </p:sp>
    </p:spTree>
    <p:extLst>
      <p:ext uri="{BB962C8B-B14F-4D97-AF65-F5344CB8AC3E}">
        <p14:creationId xmlns:p14="http://schemas.microsoft.com/office/powerpoint/2010/main" val="28279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founder</a:t>
            </a:r>
          </a:p>
          <a:p>
            <a:r>
              <a:rPr lang="zh-CN" altLang="en-US" dirty="0"/>
              <a:t>韦氏释义</a:t>
            </a:r>
            <a:r>
              <a:rPr lang="en-US" altLang="zh-CN" dirty="0"/>
              <a:t>:</a:t>
            </a:r>
          </a:p>
          <a:p>
            <a:r>
              <a:rPr lang="en-US" altLang="zh-CN" dirty="0"/>
              <a:t>(1)</a:t>
            </a:r>
            <a:r>
              <a:rPr lang="zh-CN" altLang="en-US" dirty="0"/>
              <a:t> </a:t>
            </a:r>
            <a:r>
              <a:rPr lang="en-US" altLang="zh-CN" dirty="0"/>
              <a:t>one</a:t>
            </a:r>
            <a:r>
              <a:rPr lang="zh-CN" altLang="en-US" dirty="0"/>
              <a:t> </a:t>
            </a:r>
            <a:r>
              <a:rPr lang="en-US" altLang="zh-CN" dirty="0"/>
              <a:t>that</a:t>
            </a:r>
            <a:r>
              <a:rPr lang="zh-CN" altLang="en-US" dirty="0"/>
              <a:t> </a:t>
            </a:r>
            <a:r>
              <a:rPr lang="en-US" altLang="zh-CN" dirty="0"/>
              <a:t>founds</a:t>
            </a:r>
            <a:r>
              <a:rPr lang="zh-CN" altLang="en-US" dirty="0"/>
              <a:t> </a:t>
            </a:r>
            <a:r>
              <a:rPr lang="en-US" altLang="zh-CN" dirty="0"/>
              <a:t>or</a:t>
            </a:r>
            <a:r>
              <a:rPr lang="zh-CN" altLang="en-US" dirty="0"/>
              <a:t> </a:t>
            </a:r>
            <a:r>
              <a:rPr lang="en-US" altLang="zh-CN" dirty="0"/>
              <a:t>establishes</a:t>
            </a:r>
          </a:p>
          <a:p>
            <a:r>
              <a:rPr lang="en-US" altLang="zh-CN" dirty="0"/>
              <a:t>(2)</a:t>
            </a:r>
            <a:r>
              <a:rPr lang="zh-CN" altLang="en-US" dirty="0"/>
              <a:t> </a:t>
            </a:r>
            <a:r>
              <a:rPr lang="en-US" altLang="zh-CN" dirty="0"/>
              <a:t>to</a:t>
            </a:r>
            <a:r>
              <a:rPr lang="zh-CN" altLang="en-US" dirty="0"/>
              <a:t> </a:t>
            </a:r>
            <a:r>
              <a:rPr lang="en-US" altLang="zh-CN" dirty="0"/>
              <a:t>experience</a:t>
            </a:r>
            <a:r>
              <a:rPr lang="zh-CN" altLang="en-US" dirty="0"/>
              <a:t> </a:t>
            </a:r>
            <a:r>
              <a:rPr lang="en-US" altLang="zh-CN" dirty="0"/>
              <a:t>failure</a:t>
            </a:r>
          </a:p>
          <a:p>
            <a:r>
              <a:rPr lang="en-US" altLang="zh-CN" dirty="0"/>
              <a:t>(3)</a:t>
            </a:r>
            <a:r>
              <a:rPr lang="zh-CN" altLang="en-US" dirty="0"/>
              <a:t> </a:t>
            </a:r>
            <a:r>
              <a:rPr lang="en-US" altLang="zh-CN" dirty="0"/>
              <a:t>to</a:t>
            </a:r>
            <a:r>
              <a:rPr lang="zh-CN" altLang="en-US" dirty="0"/>
              <a:t> </a:t>
            </a:r>
            <a:r>
              <a:rPr lang="en-US" altLang="zh-CN" dirty="0"/>
              <a:t>fill</a:t>
            </a:r>
            <a:r>
              <a:rPr lang="zh-CN" altLang="en-US" dirty="0"/>
              <a:t> </a:t>
            </a:r>
            <a:r>
              <a:rPr lang="en-US" altLang="zh-CN" dirty="0"/>
              <a:t>with</a:t>
            </a:r>
            <a:r>
              <a:rPr lang="zh-CN" altLang="en-US" dirty="0"/>
              <a:t> </a:t>
            </a:r>
            <a:r>
              <a:rPr lang="en-US" altLang="zh-CN" dirty="0"/>
              <a:t>water</a:t>
            </a:r>
            <a:r>
              <a:rPr lang="zh-CN" altLang="en-US" dirty="0"/>
              <a:t> </a:t>
            </a:r>
            <a:r>
              <a:rPr lang="en-US" altLang="zh-CN" dirty="0"/>
              <a:t>and</a:t>
            </a:r>
            <a:r>
              <a:rPr lang="zh-CN" altLang="en-US" dirty="0"/>
              <a:t> </a:t>
            </a:r>
            <a:r>
              <a:rPr lang="en-US" altLang="zh-CN" dirty="0"/>
              <a:t>sink</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3704" y="1844824"/>
            <a:ext cx="3933056" cy="3933056"/>
          </a:xfrm>
          <a:prstGeom prst="rect">
            <a:avLst/>
          </a:prstGeom>
        </p:spPr>
      </p:pic>
    </p:spTree>
    <p:extLst>
      <p:ext uri="{BB962C8B-B14F-4D97-AF65-F5344CB8AC3E}">
        <p14:creationId xmlns:p14="http://schemas.microsoft.com/office/powerpoint/2010/main" val="413064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hodgepodge</a:t>
            </a:r>
          </a:p>
          <a:p>
            <a:r>
              <a:rPr lang="zh-CN" altLang="en-US" dirty="0"/>
              <a:t>韦氏释义</a:t>
            </a:r>
            <a:r>
              <a:rPr lang="en-US" altLang="zh-CN" dirty="0"/>
              <a:t>:</a:t>
            </a:r>
            <a:r>
              <a:rPr lang="zh-CN" altLang="en-US" dirty="0"/>
              <a:t> </a:t>
            </a:r>
            <a:r>
              <a:rPr lang="en-US" altLang="zh-CN" dirty="0"/>
              <a:t>a</a:t>
            </a:r>
            <a:r>
              <a:rPr lang="zh-CN" altLang="en-US" dirty="0"/>
              <a:t> </a:t>
            </a:r>
            <a:r>
              <a:rPr lang="en-US" altLang="zh-CN" dirty="0"/>
              <a:t>mixture</a:t>
            </a:r>
            <a:r>
              <a:rPr lang="zh-CN" altLang="en-US" dirty="0"/>
              <a:t> </a:t>
            </a:r>
            <a:r>
              <a:rPr lang="en-US" altLang="zh-CN" dirty="0"/>
              <a:t>of</a:t>
            </a:r>
            <a:r>
              <a:rPr lang="zh-CN" altLang="en-US" dirty="0"/>
              <a:t> </a:t>
            </a:r>
            <a:r>
              <a:rPr lang="en-US" altLang="zh-CN" dirty="0"/>
              <a:t>different</a:t>
            </a:r>
            <a:r>
              <a:rPr lang="zh-CN" altLang="en-US" dirty="0"/>
              <a:t> </a:t>
            </a:r>
            <a:r>
              <a:rPr lang="en-US" altLang="zh-CN" dirty="0"/>
              <a:t>things</a:t>
            </a:r>
            <a:endParaRPr lang="zh-CN" altLang="en-US" dirty="0"/>
          </a:p>
        </p:txBody>
      </p:sp>
    </p:spTree>
    <p:extLst>
      <p:ext uri="{BB962C8B-B14F-4D97-AF65-F5344CB8AC3E}">
        <p14:creationId xmlns:p14="http://schemas.microsoft.com/office/powerpoint/2010/main" val="15306916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大杂烩</a:t>
            </a:r>
          </a:p>
        </p:txBody>
      </p:sp>
      <p:sp>
        <p:nvSpPr>
          <p:cNvPr id="3" name="内容占位符 2"/>
          <p:cNvSpPr>
            <a:spLocks noGrp="1"/>
          </p:cNvSpPr>
          <p:nvPr>
            <p:ph idx="1"/>
          </p:nvPr>
        </p:nvSpPr>
        <p:spPr/>
        <p:txBody>
          <a:bodyPr/>
          <a:lstStyle/>
          <a:p>
            <a:r>
              <a:rPr kumimoji="1" lang="en-US" altLang="zh-CN" dirty="0"/>
              <a:t>hodgepodge</a:t>
            </a:r>
          </a:p>
          <a:p>
            <a:r>
              <a:rPr kumimoji="1" lang="en-US" altLang="zh-CN" dirty="0"/>
              <a:t>hotchpotch</a:t>
            </a:r>
          </a:p>
          <a:p>
            <a:r>
              <a:rPr kumimoji="1" lang="en-US" altLang="zh-CN" dirty="0"/>
              <a:t>pastiche</a:t>
            </a:r>
          </a:p>
          <a:p>
            <a:r>
              <a:rPr kumimoji="1" lang="en-US" altLang="zh-CN" dirty="0"/>
              <a:t>patchwork</a:t>
            </a:r>
          </a:p>
          <a:p>
            <a:r>
              <a:rPr kumimoji="1" lang="en-US" altLang="zh-CN" dirty="0"/>
              <a:t>jumble</a:t>
            </a:r>
          </a:p>
          <a:p>
            <a:r>
              <a:rPr kumimoji="1" lang="en-US" altLang="zh-CN" dirty="0"/>
              <a:t>welter</a:t>
            </a:r>
          </a:p>
          <a:p>
            <a:r>
              <a:rPr kumimoji="1" lang="en-US" altLang="zh-CN" dirty="0"/>
              <a:t>medley</a:t>
            </a:r>
          </a:p>
          <a:p>
            <a:r>
              <a:rPr kumimoji="1" lang="en-US" altLang="zh-CN" dirty="0"/>
              <a:t>motley</a:t>
            </a:r>
          </a:p>
          <a:p>
            <a:r>
              <a:rPr kumimoji="1" lang="en-US" altLang="zh-CN" dirty="0"/>
              <a:t>montage</a:t>
            </a:r>
          </a:p>
          <a:p>
            <a:endParaRPr kumimoji="1" lang="en-US" altLang="zh-CN" dirty="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916306"/>
            <a:ext cx="2265157" cy="16427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916307"/>
            <a:ext cx="2335422" cy="164276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121" y="3814666"/>
            <a:ext cx="2335422" cy="179883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848" y="3814666"/>
            <a:ext cx="2265158" cy="1798838"/>
          </a:xfrm>
          <a:prstGeom prst="rect">
            <a:avLst/>
          </a:prstGeom>
        </p:spPr>
      </p:pic>
    </p:spTree>
    <p:extLst>
      <p:ext uri="{BB962C8B-B14F-4D97-AF65-F5344CB8AC3E}">
        <p14:creationId xmlns:p14="http://schemas.microsoft.com/office/powerpoint/2010/main" val="7876821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impassioned</a:t>
            </a:r>
          </a:p>
          <a:p>
            <a:r>
              <a:rPr lang="zh-CN" altLang="en-US" dirty="0"/>
              <a:t>韦氏释义</a:t>
            </a:r>
            <a:r>
              <a:rPr lang="en-US" altLang="zh-CN" dirty="0"/>
              <a:t>:</a:t>
            </a:r>
            <a:r>
              <a:rPr lang="zh-CN" altLang="en-US" dirty="0"/>
              <a:t> </a:t>
            </a:r>
            <a:r>
              <a:rPr lang="en-US" altLang="zh-CN" dirty="0"/>
              <a:t>showing</a:t>
            </a:r>
            <a:r>
              <a:rPr lang="zh-CN" altLang="en-US" dirty="0"/>
              <a:t> </a:t>
            </a:r>
            <a:r>
              <a:rPr lang="en-US" altLang="zh-CN" dirty="0"/>
              <a:t>of</a:t>
            </a:r>
            <a:r>
              <a:rPr lang="zh-CN" altLang="en-US" dirty="0"/>
              <a:t> </a:t>
            </a:r>
            <a:r>
              <a:rPr lang="en-US" altLang="zh-CN" dirty="0"/>
              <a:t>feeling</a:t>
            </a:r>
            <a:r>
              <a:rPr lang="zh-CN" altLang="en-US" dirty="0"/>
              <a:t> </a:t>
            </a:r>
            <a:r>
              <a:rPr lang="en-US" altLang="zh-CN" dirty="0"/>
              <a:t>very</a:t>
            </a:r>
            <a:r>
              <a:rPr lang="zh-CN" altLang="en-US" dirty="0"/>
              <a:t> </a:t>
            </a:r>
            <a:r>
              <a:rPr lang="en-US" altLang="zh-CN" dirty="0"/>
              <a:t>strong</a:t>
            </a:r>
            <a:r>
              <a:rPr lang="zh-CN" altLang="en-US" dirty="0"/>
              <a:t> </a:t>
            </a:r>
            <a:r>
              <a:rPr lang="en-US" altLang="zh-CN" dirty="0"/>
              <a:t>emotions</a:t>
            </a:r>
          </a:p>
          <a:p>
            <a:endParaRPr lang="en-US" altLang="zh-CN" dirty="0"/>
          </a:p>
          <a:p>
            <a:r>
              <a:rPr lang="en-US" altLang="zh-CN" dirty="0"/>
              <a:t>impassive</a:t>
            </a:r>
          </a:p>
          <a:p>
            <a:r>
              <a:rPr lang="en-US" altLang="zh-CN" dirty="0"/>
              <a:t>passive</a:t>
            </a:r>
          </a:p>
          <a:p>
            <a:r>
              <a:rPr lang="en-US" altLang="zh-CN" dirty="0"/>
              <a:t>dispassionate</a:t>
            </a:r>
          </a:p>
          <a:p>
            <a:r>
              <a:rPr lang="en-US" altLang="zh-CN" dirty="0"/>
              <a:t>compassion</a:t>
            </a:r>
            <a:endParaRPr lang="zh-CN" altLang="en-US" dirty="0"/>
          </a:p>
        </p:txBody>
      </p:sp>
    </p:spTree>
    <p:extLst>
      <p:ext uri="{BB962C8B-B14F-4D97-AF65-F5344CB8AC3E}">
        <p14:creationId xmlns:p14="http://schemas.microsoft.com/office/powerpoint/2010/main" val="357052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normAutofit/>
          </a:bodyPr>
          <a:lstStyle/>
          <a:p>
            <a:r>
              <a:rPr lang="en-US" altLang="zh-CN" dirty="0"/>
              <a:t>Despite a tendency to be overtly _____, her poetry does not consist solely of pious sentiments: it often sparks the imagination and provides lively entertainment.</a:t>
            </a:r>
            <a:endParaRPr lang="zh-CN" altLang="zh-CN" dirty="0"/>
          </a:p>
          <a:p>
            <a:r>
              <a:rPr lang="en-US" altLang="zh-CN" dirty="0"/>
              <a:t>A. preachy</a:t>
            </a:r>
            <a:endParaRPr lang="zh-CN" altLang="zh-CN" dirty="0"/>
          </a:p>
          <a:p>
            <a:r>
              <a:rPr lang="en-US" altLang="zh-CN" dirty="0"/>
              <a:t>B. querulous</a:t>
            </a:r>
            <a:endParaRPr lang="zh-CN" altLang="zh-CN" dirty="0"/>
          </a:p>
          <a:p>
            <a:r>
              <a:rPr lang="it-IT" altLang="zh-CN" dirty="0"/>
              <a:t>C. insincere</a:t>
            </a:r>
            <a:endParaRPr lang="zh-CN" altLang="zh-CN" dirty="0"/>
          </a:p>
          <a:p>
            <a:r>
              <a:rPr lang="en-US" altLang="zh-CN" dirty="0"/>
              <a:t>D. sanctimonious</a:t>
            </a:r>
            <a:endParaRPr lang="zh-CN" altLang="zh-CN" dirty="0"/>
          </a:p>
          <a:p>
            <a:r>
              <a:rPr lang="en-US" altLang="zh-CN" dirty="0"/>
              <a:t>E. plaintive</a:t>
            </a:r>
            <a:endParaRPr lang="zh-CN" altLang="zh-CN" dirty="0"/>
          </a:p>
          <a:p>
            <a:r>
              <a:rPr lang="en-US" altLang="zh-CN" dirty="0"/>
              <a:t>F. disingenuous</a:t>
            </a:r>
            <a:endParaRPr lang="zh-CN" altLang="zh-CN" dirty="0"/>
          </a:p>
          <a:p>
            <a:endParaRPr lang="zh-CN" altLang="en-US" dirty="0"/>
          </a:p>
        </p:txBody>
      </p:sp>
    </p:spTree>
    <p:extLst>
      <p:ext uri="{BB962C8B-B14F-4D97-AF65-F5344CB8AC3E}">
        <p14:creationId xmlns:p14="http://schemas.microsoft.com/office/powerpoint/2010/main" val="2034569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It’s a sign of John </a:t>
            </a:r>
            <a:r>
              <a:rPr lang="en-US" altLang="zh-CN" dirty="0" err="1"/>
              <a:t>Dramani</a:t>
            </a:r>
            <a:r>
              <a:rPr lang="en-US" altLang="zh-CN" dirty="0"/>
              <a:t> </a:t>
            </a:r>
            <a:r>
              <a:rPr lang="en-US" altLang="zh-CN" dirty="0" err="1"/>
              <a:t>Mahama’s</a:t>
            </a:r>
            <a:r>
              <a:rPr lang="en-US" altLang="zh-CN" dirty="0"/>
              <a:t> maturity as a writer that he is willing to consider his country’s future so _____: his memoir is appealingly honest, given to clear-eyed assessments rather than exaggerated accounts of achievements. </a:t>
            </a:r>
          </a:p>
          <a:p>
            <a:r>
              <a:rPr lang="en-US" altLang="zh-CN" dirty="0"/>
              <a:t>A. cheerfully </a:t>
            </a:r>
          </a:p>
          <a:p>
            <a:r>
              <a:rPr lang="en-US" altLang="zh-CN" dirty="0"/>
              <a:t>B. dispassionately </a:t>
            </a:r>
          </a:p>
          <a:p>
            <a:r>
              <a:rPr lang="en-US" altLang="zh-CN" dirty="0"/>
              <a:t>C. insightfully </a:t>
            </a:r>
          </a:p>
          <a:p>
            <a:r>
              <a:rPr lang="en-US" altLang="zh-CN" dirty="0"/>
              <a:t>D. evocatively </a:t>
            </a:r>
          </a:p>
          <a:p>
            <a:r>
              <a:rPr lang="en-US" altLang="zh-CN" dirty="0"/>
              <a:t>E. analytically </a:t>
            </a:r>
          </a:p>
          <a:p>
            <a:r>
              <a:rPr lang="en-US" altLang="zh-CN" dirty="0"/>
              <a:t>F. blithely</a:t>
            </a:r>
            <a:endParaRPr kumimoji="1" lang="zh-CN" altLang="en-US" dirty="0"/>
          </a:p>
        </p:txBody>
      </p:sp>
    </p:spTree>
    <p:extLst>
      <p:ext uri="{BB962C8B-B14F-4D97-AF65-F5344CB8AC3E}">
        <p14:creationId xmlns:p14="http://schemas.microsoft.com/office/powerpoint/2010/main" val="421714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It’s a sign of John </a:t>
            </a:r>
            <a:r>
              <a:rPr lang="en-US" altLang="zh-CN" dirty="0" err="1"/>
              <a:t>Dramani</a:t>
            </a:r>
            <a:r>
              <a:rPr lang="en-US" altLang="zh-CN" dirty="0"/>
              <a:t> </a:t>
            </a:r>
            <a:r>
              <a:rPr lang="en-US" altLang="zh-CN" dirty="0" err="1"/>
              <a:t>Mahama’s</a:t>
            </a:r>
            <a:r>
              <a:rPr lang="en-US" altLang="zh-CN" dirty="0"/>
              <a:t> maturity as a writer that he is willing to consider his country’s future so _____: his memoir is appealingly honest, given to clear-eyed assessments rather than exaggerated accounts of achievements. </a:t>
            </a:r>
          </a:p>
          <a:p>
            <a:r>
              <a:rPr lang="en-US" altLang="zh-CN" dirty="0"/>
              <a:t>A. cheerfully</a:t>
            </a:r>
            <a:r>
              <a:rPr lang="zh-CN" altLang="en-US" dirty="0"/>
              <a:t>（开心地）</a:t>
            </a:r>
            <a:endParaRPr lang="en-US" altLang="zh-CN" dirty="0"/>
          </a:p>
          <a:p>
            <a:r>
              <a:rPr lang="en-US" altLang="zh-CN" dirty="0"/>
              <a:t>B. dispassionately</a:t>
            </a:r>
            <a:r>
              <a:rPr lang="zh-CN" altLang="en-US" dirty="0"/>
              <a:t>（冷静客观地）</a:t>
            </a:r>
            <a:endParaRPr lang="en-US" altLang="zh-CN" dirty="0"/>
          </a:p>
          <a:p>
            <a:r>
              <a:rPr lang="en-US" altLang="zh-CN" dirty="0"/>
              <a:t>C. insightfully</a:t>
            </a:r>
            <a:r>
              <a:rPr lang="zh-CN" altLang="en-US" dirty="0"/>
              <a:t>（有见解地）</a:t>
            </a:r>
            <a:endParaRPr lang="en-US" altLang="zh-CN" dirty="0"/>
          </a:p>
          <a:p>
            <a:r>
              <a:rPr lang="en-US" altLang="zh-CN" dirty="0"/>
              <a:t>D. evocatively</a:t>
            </a:r>
            <a:r>
              <a:rPr lang="zh-CN" altLang="en-US" dirty="0"/>
              <a:t>（启发地）</a:t>
            </a:r>
            <a:endParaRPr lang="en-US" altLang="zh-CN" dirty="0"/>
          </a:p>
          <a:p>
            <a:r>
              <a:rPr lang="en-US" altLang="zh-CN" dirty="0"/>
              <a:t>E. analytically</a:t>
            </a:r>
            <a:r>
              <a:rPr lang="zh-CN" altLang="en-US" dirty="0"/>
              <a:t>（冷静分析地）</a:t>
            </a:r>
            <a:endParaRPr lang="en-US" altLang="zh-CN" dirty="0"/>
          </a:p>
          <a:p>
            <a:r>
              <a:rPr lang="en-US" altLang="zh-CN" dirty="0"/>
              <a:t>F. blithely</a:t>
            </a:r>
            <a:r>
              <a:rPr lang="zh-CN" altLang="en-US" dirty="0"/>
              <a:t>（快活地）</a:t>
            </a:r>
            <a:endParaRPr kumimoji="1" lang="zh-CN" altLang="en-US" dirty="0"/>
          </a:p>
        </p:txBody>
      </p:sp>
    </p:spTree>
    <p:extLst>
      <p:ext uri="{BB962C8B-B14F-4D97-AF65-F5344CB8AC3E}">
        <p14:creationId xmlns:p14="http://schemas.microsoft.com/office/powerpoint/2010/main" val="1064815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雯旭\Desktop\底.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85384"/>
          </a:xfrm>
          <a:prstGeom prst="rect">
            <a:avLst/>
          </a:prstGeom>
          <a:noFill/>
          <a:extLst>
            <a:ext uri="{909E8E84-426E-40DD-AFC4-6F175D3DCCD1}">
              <a14:hiddenFill xmlns:a14="http://schemas.microsoft.com/office/drawing/2010/main">
                <a:solidFill>
                  <a:srgbClr val="FFFFFF"/>
                </a:solidFill>
              </a14:hiddenFill>
            </a:ext>
          </a:extLst>
        </p:spPr>
      </p:pic>
      <p:sp>
        <p:nvSpPr>
          <p:cNvPr id="20" name="标题 19"/>
          <p:cNvSpPr>
            <a:spLocks noGrp="1"/>
          </p:cNvSpPr>
          <p:nvPr>
            <p:ph type="ctrTitle"/>
          </p:nvPr>
        </p:nvSpPr>
        <p:spPr>
          <a:xfrm>
            <a:off x="611560" y="2606731"/>
            <a:ext cx="7920880" cy="1319628"/>
          </a:xfrm>
        </p:spPr>
        <p:txBody>
          <a:bodyPr>
            <a:normAutofit/>
          </a:bodyPr>
          <a:lstStyle/>
          <a:p>
            <a:r>
              <a:rPr lang="en-US" altLang="zh-CN" sz="3600" b="1" dirty="0"/>
              <a:t>GRE</a:t>
            </a:r>
            <a:r>
              <a:rPr lang="zh-CN" altLang="en-US" sz="3600" b="1" dirty="0"/>
              <a:t>镇考机经词串讲班（下）</a:t>
            </a:r>
            <a:endParaRPr lang="en-US" altLang="zh-CN" sz="3600" b="1" dirty="0"/>
          </a:p>
        </p:txBody>
      </p:sp>
      <p:sp>
        <p:nvSpPr>
          <p:cNvPr id="2050" name="副标题 2"/>
          <p:cNvSpPr>
            <a:spLocks noGrp="1"/>
          </p:cNvSpPr>
          <p:nvPr>
            <p:ph type="subTitle" idx="1"/>
          </p:nvPr>
        </p:nvSpPr>
        <p:spPr>
          <a:xfrm>
            <a:off x="2915816" y="4260412"/>
            <a:ext cx="3240360" cy="824919"/>
          </a:xfrm>
        </p:spPr>
        <p:txBody>
          <a:bodyPr>
            <a:normAutofit fontScale="92500" lnSpcReduction="10000"/>
          </a:bodyPr>
          <a:lstStyle/>
          <a:p>
            <a:r>
              <a:rPr lang="zh-CN" altLang="en-US" dirty="0"/>
              <a:t>主讲：张巍</a:t>
            </a:r>
            <a:endParaRPr lang="en-US" altLang="zh-CN" dirty="0"/>
          </a:p>
          <a:p>
            <a:r>
              <a:rPr lang="zh-CN" altLang="en-US" dirty="0"/>
              <a:t>微信公众号：张巍老师</a:t>
            </a:r>
            <a:endParaRPr lang="en-US" altLang="zh-CN" dirty="0"/>
          </a:p>
        </p:txBody>
      </p:sp>
      <p:pic>
        <p:nvPicPr>
          <p:cNvPr id="1027" name="Picture 3" descr="C:\雯旭\1.品牌库资料\2.VI资料\考满分logo域名修改\png\考满分logo域名修改-横.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196752"/>
            <a:ext cx="3610226"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112916"/>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ironic</a:t>
            </a:r>
          </a:p>
          <a:p>
            <a:r>
              <a:rPr lang="zh-CN" altLang="en-US" dirty="0"/>
              <a:t>韦氏释义</a:t>
            </a:r>
            <a:r>
              <a:rPr lang="en-US" altLang="zh-CN" dirty="0"/>
              <a:t>:</a:t>
            </a:r>
            <a:r>
              <a:rPr lang="zh-CN" altLang="en-US" dirty="0"/>
              <a:t> </a:t>
            </a:r>
            <a:r>
              <a:rPr lang="en-US" altLang="zh-CN" dirty="0"/>
              <a:t>strange</a:t>
            </a:r>
            <a:r>
              <a:rPr lang="zh-CN" altLang="en-US" dirty="0"/>
              <a:t> </a:t>
            </a:r>
            <a:r>
              <a:rPr lang="en-US" altLang="zh-CN" dirty="0"/>
              <a:t>or</a:t>
            </a:r>
            <a:r>
              <a:rPr lang="zh-CN" altLang="en-US" dirty="0"/>
              <a:t> </a:t>
            </a:r>
            <a:r>
              <a:rPr lang="en-US" altLang="zh-CN" dirty="0"/>
              <a:t>funny</a:t>
            </a:r>
            <a:r>
              <a:rPr lang="zh-CN" altLang="en-US" dirty="0"/>
              <a:t> </a:t>
            </a:r>
            <a:r>
              <a:rPr lang="en-US" altLang="zh-CN" dirty="0"/>
              <a:t>because</a:t>
            </a:r>
            <a:r>
              <a:rPr lang="zh-CN" altLang="en-US" dirty="0"/>
              <a:t> </a:t>
            </a:r>
            <a:r>
              <a:rPr lang="en-US" altLang="zh-CN" dirty="0"/>
              <a:t>something</a:t>
            </a:r>
            <a:r>
              <a:rPr lang="zh-CN" altLang="en-US" dirty="0"/>
              <a:t> </a:t>
            </a:r>
            <a:r>
              <a:rPr lang="en-US" altLang="zh-CN" dirty="0"/>
              <a:t>is</a:t>
            </a:r>
            <a:r>
              <a:rPr lang="zh-CN" altLang="en-US" dirty="0"/>
              <a:t> </a:t>
            </a:r>
            <a:r>
              <a:rPr lang="en-US" altLang="zh-CN" dirty="0"/>
              <a:t>different</a:t>
            </a:r>
            <a:r>
              <a:rPr lang="zh-CN" altLang="en-US" dirty="0"/>
              <a:t> </a:t>
            </a:r>
            <a:r>
              <a:rPr lang="en-US" altLang="zh-CN" dirty="0"/>
              <a:t>from</a:t>
            </a:r>
            <a:r>
              <a:rPr lang="zh-CN" altLang="en-US" dirty="0"/>
              <a:t> </a:t>
            </a:r>
            <a:r>
              <a:rPr lang="en-US" altLang="zh-CN" dirty="0"/>
              <a:t>what</a:t>
            </a:r>
            <a:r>
              <a:rPr lang="zh-CN" altLang="en-US" dirty="0"/>
              <a:t> </a:t>
            </a:r>
            <a:r>
              <a:rPr lang="en-US" altLang="zh-CN" dirty="0"/>
              <a:t>you</a:t>
            </a:r>
            <a:r>
              <a:rPr lang="zh-CN" altLang="en-US" dirty="0"/>
              <a:t> </a:t>
            </a:r>
            <a:r>
              <a:rPr lang="en-US" altLang="zh-CN" dirty="0"/>
              <a:t>expected</a:t>
            </a:r>
          </a:p>
          <a:p>
            <a:endParaRPr lang="en-US" altLang="zh-CN" dirty="0"/>
          </a:p>
          <a:p>
            <a:r>
              <a:rPr lang="en-US" altLang="zh-CN" dirty="0"/>
              <a:t>irenic</a:t>
            </a:r>
          </a:p>
          <a:p>
            <a:r>
              <a:rPr lang="zh-CN" altLang="en-US" dirty="0"/>
              <a:t>韦氏释义</a:t>
            </a:r>
            <a:r>
              <a:rPr lang="en-US" altLang="zh-CN" dirty="0"/>
              <a:t>:</a:t>
            </a:r>
            <a:r>
              <a:rPr lang="zh-CN" altLang="en-US" dirty="0"/>
              <a:t> </a:t>
            </a:r>
            <a:r>
              <a:rPr lang="en-US" altLang="zh-CN" dirty="0"/>
              <a:t>favoring,</a:t>
            </a:r>
            <a:r>
              <a:rPr lang="zh-CN" altLang="en-US" dirty="0"/>
              <a:t> </a:t>
            </a:r>
            <a:r>
              <a:rPr lang="en-US" altLang="zh-CN" dirty="0"/>
              <a:t>conducive</a:t>
            </a:r>
            <a:r>
              <a:rPr lang="zh-CN" altLang="en-US" dirty="0"/>
              <a:t> </a:t>
            </a:r>
            <a:r>
              <a:rPr lang="en-US" altLang="zh-CN" dirty="0"/>
              <a:t>to,</a:t>
            </a:r>
            <a:r>
              <a:rPr lang="zh-CN" altLang="en-US" dirty="0"/>
              <a:t> </a:t>
            </a:r>
            <a:r>
              <a:rPr lang="en-US" altLang="zh-CN" dirty="0"/>
              <a:t>or</a:t>
            </a:r>
            <a:r>
              <a:rPr lang="zh-CN" altLang="en-US" dirty="0"/>
              <a:t> </a:t>
            </a:r>
            <a:r>
              <a:rPr lang="en-US" altLang="zh-CN" dirty="0"/>
              <a:t>operating</a:t>
            </a:r>
            <a:r>
              <a:rPr lang="zh-CN" altLang="en-US" dirty="0"/>
              <a:t> </a:t>
            </a:r>
            <a:r>
              <a:rPr lang="en-US" altLang="zh-CN" dirty="0"/>
              <a:t>toward</a:t>
            </a:r>
            <a:r>
              <a:rPr lang="zh-CN" altLang="en-US" dirty="0"/>
              <a:t> </a:t>
            </a:r>
            <a:r>
              <a:rPr lang="en-US" altLang="zh-CN" dirty="0"/>
              <a:t>peace,</a:t>
            </a:r>
            <a:r>
              <a:rPr lang="zh-CN" altLang="en-US" dirty="0"/>
              <a:t> </a:t>
            </a:r>
            <a:r>
              <a:rPr lang="en-US" altLang="zh-CN" dirty="0"/>
              <a:t>moderation</a:t>
            </a:r>
            <a:r>
              <a:rPr lang="zh-CN" altLang="en-US" dirty="0"/>
              <a:t> </a:t>
            </a:r>
            <a:r>
              <a:rPr lang="en-US" altLang="zh-CN" dirty="0"/>
              <a:t>or</a:t>
            </a:r>
            <a:r>
              <a:rPr lang="zh-CN" altLang="en-US" dirty="0"/>
              <a:t> </a:t>
            </a:r>
            <a:r>
              <a:rPr lang="en-US" altLang="zh-CN" dirty="0"/>
              <a:t>conciliation</a:t>
            </a:r>
          </a:p>
          <a:p>
            <a:endParaRPr lang="en-US" altLang="zh-CN" dirty="0"/>
          </a:p>
          <a:p>
            <a:r>
              <a:rPr lang="zh-CN" altLang="en-US" dirty="0"/>
              <a:t>同义词</a:t>
            </a:r>
            <a:r>
              <a:rPr lang="en-US" altLang="zh-CN" dirty="0"/>
              <a:t>:</a:t>
            </a:r>
            <a:r>
              <a:rPr lang="zh-CN" altLang="en-US" dirty="0"/>
              <a:t> </a:t>
            </a:r>
            <a:r>
              <a:rPr lang="en-US" altLang="zh-CN" dirty="0"/>
              <a:t>pacific,</a:t>
            </a:r>
            <a:r>
              <a:rPr lang="zh-CN" altLang="en-US" dirty="0"/>
              <a:t> </a:t>
            </a:r>
            <a:r>
              <a:rPr lang="en-US" altLang="zh-CN" dirty="0"/>
              <a:t>peaceful,</a:t>
            </a:r>
            <a:r>
              <a:rPr lang="zh-CN" altLang="en-US" dirty="0"/>
              <a:t> </a:t>
            </a:r>
            <a:r>
              <a:rPr lang="en-US" altLang="zh-CN" dirty="0"/>
              <a:t>dovish,</a:t>
            </a:r>
            <a:r>
              <a:rPr lang="zh-CN" altLang="en-US" dirty="0"/>
              <a:t> </a:t>
            </a:r>
            <a:r>
              <a:rPr lang="en-US" altLang="zh-CN" dirty="0"/>
              <a:t>placatory</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4817691-6068-465B-BFC2-27E8942090AA}"/>
                  </a:ext>
                </a:extLst>
              </p14:cNvPr>
              <p14:cNvContentPartPr/>
              <p14:nvPr/>
            </p14:nvContentPartPr>
            <p14:xfrm>
              <a:off x="635040" y="965160"/>
              <a:ext cx="57600" cy="444960"/>
            </p14:xfrm>
          </p:contentPart>
        </mc:Choice>
        <mc:Fallback>
          <p:pic>
            <p:nvPicPr>
              <p:cNvPr id="4" name="墨迹 3">
                <a:extLst>
                  <a:ext uri="{FF2B5EF4-FFF2-40B4-BE49-F238E27FC236}">
                    <a16:creationId xmlns:a16="http://schemas.microsoft.com/office/drawing/2014/main" id="{A4817691-6068-465B-BFC2-27E8942090AA}"/>
                  </a:ext>
                </a:extLst>
              </p:cNvPr>
              <p:cNvPicPr/>
              <p:nvPr/>
            </p:nvPicPr>
            <p:blipFill>
              <a:blip r:embed="rId3"/>
              <a:stretch>
                <a:fillRect/>
              </a:stretch>
            </p:blipFill>
            <p:spPr>
              <a:xfrm>
                <a:off x="619200" y="901800"/>
                <a:ext cx="8892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57546272-EAFC-49A0-A4B0-BF15782F29FD}"/>
                  </a:ext>
                </a:extLst>
              </p14:cNvPr>
              <p14:cNvContentPartPr/>
              <p14:nvPr/>
            </p14:nvContentPartPr>
            <p14:xfrm>
              <a:off x="863640" y="1320840"/>
              <a:ext cx="38520" cy="6840"/>
            </p14:xfrm>
          </p:contentPart>
        </mc:Choice>
        <mc:Fallback>
          <p:pic>
            <p:nvPicPr>
              <p:cNvPr id="5" name="墨迹 4">
                <a:extLst>
                  <a:ext uri="{FF2B5EF4-FFF2-40B4-BE49-F238E27FC236}">
                    <a16:creationId xmlns:a16="http://schemas.microsoft.com/office/drawing/2014/main" id="{57546272-EAFC-49A0-A4B0-BF15782F29FD}"/>
                  </a:ext>
                </a:extLst>
              </p:cNvPr>
              <p:cNvPicPr/>
              <p:nvPr/>
            </p:nvPicPr>
            <p:blipFill>
              <a:blip r:embed="rId5"/>
              <a:stretch>
                <a:fillRect/>
              </a:stretch>
            </p:blipFill>
            <p:spPr>
              <a:xfrm>
                <a:off x="847800" y="1257480"/>
                <a:ext cx="698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15BEC11-8672-4BF1-B63B-201414C39C59}"/>
                  </a:ext>
                </a:extLst>
              </p14:cNvPr>
              <p14:cNvContentPartPr/>
              <p14:nvPr/>
            </p14:nvContentPartPr>
            <p14:xfrm>
              <a:off x="882720" y="3524400"/>
              <a:ext cx="572040" cy="285840"/>
            </p14:xfrm>
          </p:contentPart>
        </mc:Choice>
        <mc:Fallback>
          <p:pic>
            <p:nvPicPr>
              <p:cNvPr id="6" name="墨迹 5">
                <a:extLst>
                  <a:ext uri="{FF2B5EF4-FFF2-40B4-BE49-F238E27FC236}">
                    <a16:creationId xmlns:a16="http://schemas.microsoft.com/office/drawing/2014/main" id="{415BEC11-8672-4BF1-B63B-201414C39C59}"/>
                  </a:ext>
                </a:extLst>
              </p:cNvPr>
              <p:cNvPicPr/>
              <p:nvPr/>
            </p:nvPicPr>
            <p:blipFill>
              <a:blip r:embed="rId7"/>
              <a:stretch>
                <a:fillRect/>
              </a:stretch>
            </p:blipFill>
            <p:spPr>
              <a:xfrm>
                <a:off x="866880" y="3461040"/>
                <a:ext cx="60336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C56BCDC-78C8-4870-BC29-45C9C438D14D}"/>
                  </a:ext>
                </a:extLst>
              </p14:cNvPr>
              <p14:cNvContentPartPr/>
              <p14:nvPr/>
            </p14:nvContentPartPr>
            <p14:xfrm>
              <a:off x="1962360" y="5226120"/>
              <a:ext cx="360" cy="6480"/>
            </p14:xfrm>
          </p:contentPart>
        </mc:Choice>
        <mc:Fallback>
          <p:pic>
            <p:nvPicPr>
              <p:cNvPr id="7" name="墨迹 6">
                <a:extLst>
                  <a:ext uri="{FF2B5EF4-FFF2-40B4-BE49-F238E27FC236}">
                    <a16:creationId xmlns:a16="http://schemas.microsoft.com/office/drawing/2014/main" id="{2C56BCDC-78C8-4870-BC29-45C9C438D14D}"/>
                  </a:ext>
                </a:extLst>
              </p:cNvPr>
              <p:cNvPicPr/>
              <p:nvPr/>
            </p:nvPicPr>
            <p:blipFill>
              <a:blip r:embed="rId9"/>
              <a:stretch>
                <a:fillRect/>
              </a:stretch>
            </p:blipFill>
            <p:spPr>
              <a:xfrm>
                <a:off x="1946520" y="5162760"/>
                <a:ext cx="316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D13A70FB-BAC5-486F-A74C-BCD58496872B}"/>
                  </a:ext>
                </a:extLst>
              </p14:cNvPr>
              <p14:cNvContentPartPr/>
              <p14:nvPr/>
            </p14:nvContentPartPr>
            <p14:xfrm>
              <a:off x="1816200" y="5137200"/>
              <a:ext cx="743400" cy="216360"/>
            </p14:xfrm>
          </p:contentPart>
        </mc:Choice>
        <mc:Fallback>
          <p:pic>
            <p:nvPicPr>
              <p:cNvPr id="8" name="墨迹 7">
                <a:extLst>
                  <a:ext uri="{FF2B5EF4-FFF2-40B4-BE49-F238E27FC236}">
                    <a16:creationId xmlns:a16="http://schemas.microsoft.com/office/drawing/2014/main" id="{D13A70FB-BAC5-486F-A74C-BCD58496872B}"/>
                  </a:ext>
                </a:extLst>
              </p:cNvPr>
              <p:cNvPicPr/>
              <p:nvPr/>
            </p:nvPicPr>
            <p:blipFill>
              <a:blip r:embed="rId11"/>
              <a:stretch>
                <a:fillRect/>
              </a:stretch>
            </p:blipFill>
            <p:spPr>
              <a:xfrm>
                <a:off x="1800360" y="5073840"/>
                <a:ext cx="77472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E207186E-1C7B-4E95-A2E0-8F35850F4704}"/>
                  </a:ext>
                </a:extLst>
              </p14:cNvPr>
              <p14:cNvContentPartPr/>
              <p14:nvPr/>
            </p14:nvContentPartPr>
            <p14:xfrm>
              <a:off x="3575160" y="5213520"/>
              <a:ext cx="686160" cy="152640"/>
            </p14:xfrm>
          </p:contentPart>
        </mc:Choice>
        <mc:Fallback>
          <p:pic>
            <p:nvPicPr>
              <p:cNvPr id="9" name="墨迹 8">
                <a:extLst>
                  <a:ext uri="{FF2B5EF4-FFF2-40B4-BE49-F238E27FC236}">
                    <a16:creationId xmlns:a16="http://schemas.microsoft.com/office/drawing/2014/main" id="{E207186E-1C7B-4E95-A2E0-8F35850F4704}"/>
                  </a:ext>
                </a:extLst>
              </p:cNvPr>
              <p:cNvPicPr/>
              <p:nvPr/>
            </p:nvPicPr>
            <p:blipFill>
              <a:blip r:embed="rId13"/>
              <a:stretch>
                <a:fillRect/>
              </a:stretch>
            </p:blipFill>
            <p:spPr>
              <a:xfrm>
                <a:off x="3559320" y="5150160"/>
                <a:ext cx="7174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4EA75AAE-8732-4475-BBB2-505E629CED9B}"/>
                  </a:ext>
                </a:extLst>
              </p14:cNvPr>
              <p14:cNvContentPartPr/>
              <p14:nvPr/>
            </p14:nvContentPartPr>
            <p14:xfrm>
              <a:off x="4470480" y="5207040"/>
              <a:ext cx="933840" cy="190800"/>
            </p14:xfrm>
          </p:contentPart>
        </mc:Choice>
        <mc:Fallback>
          <p:pic>
            <p:nvPicPr>
              <p:cNvPr id="10" name="墨迹 9">
                <a:extLst>
                  <a:ext uri="{FF2B5EF4-FFF2-40B4-BE49-F238E27FC236}">
                    <a16:creationId xmlns:a16="http://schemas.microsoft.com/office/drawing/2014/main" id="{4EA75AAE-8732-4475-BBB2-505E629CED9B}"/>
                  </a:ext>
                </a:extLst>
              </p:cNvPr>
              <p:cNvPicPr/>
              <p:nvPr/>
            </p:nvPicPr>
            <p:blipFill>
              <a:blip r:embed="rId15"/>
              <a:stretch>
                <a:fillRect/>
              </a:stretch>
            </p:blipFill>
            <p:spPr>
              <a:xfrm>
                <a:off x="4454640" y="5143680"/>
                <a:ext cx="965160" cy="317520"/>
              </a:xfrm>
              <a:prstGeom prst="rect">
                <a:avLst/>
              </a:prstGeom>
            </p:spPr>
          </p:pic>
        </mc:Fallback>
      </mc:AlternateContent>
    </p:spTree>
    <p:extLst>
      <p:ext uri="{BB962C8B-B14F-4D97-AF65-F5344CB8AC3E}">
        <p14:creationId xmlns:p14="http://schemas.microsoft.com/office/powerpoint/2010/main" val="18048572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Although in his new book he tends to repeat himself like a _____ uncle, </a:t>
            </a:r>
            <a:r>
              <a:rPr lang="en-US" altLang="zh-CN" dirty="0" err="1"/>
              <a:t>McHughen</a:t>
            </a:r>
            <a:r>
              <a:rPr lang="en-US" altLang="zh-CN" dirty="0"/>
              <a:t> makes a persuasive case for the safety of tinkering with genes to create new foods.</a:t>
            </a:r>
          </a:p>
          <a:p>
            <a:r>
              <a:rPr lang="en-US" altLang="zh-CN" dirty="0"/>
              <a:t>A. taciturn</a:t>
            </a:r>
            <a:r>
              <a:rPr lang="zh-CN" altLang="en-US" dirty="0"/>
              <a:t>（沉默寡言的）</a:t>
            </a:r>
            <a:endParaRPr lang="en-US" altLang="zh-CN" dirty="0"/>
          </a:p>
          <a:p>
            <a:r>
              <a:rPr lang="en-US" altLang="zh-CN" dirty="0"/>
              <a:t>B. reserved</a:t>
            </a:r>
            <a:r>
              <a:rPr lang="zh-CN" altLang="en-US" dirty="0"/>
              <a:t>（沉默寡言的）</a:t>
            </a:r>
            <a:endParaRPr lang="en-US" altLang="zh-CN" dirty="0"/>
          </a:p>
          <a:p>
            <a:r>
              <a:rPr lang="en-US" altLang="zh-CN" dirty="0"/>
              <a:t>C. prototypical</a:t>
            </a:r>
            <a:r>
              <a:rPr lang="zh-CN" altLang="en-US" dirty="0"/>
              <a:t>（典型的）</a:t>
            </a:r>
            <a:endParaRPr lang="en-US" altLang="zh-CN" dirty="0"/>
          </a:p>
          <a:p>
            <a:r>
              <a:rPr lang="en-US" altLang="zh-CN" dirty="0"/>
              <a:t>D. cantankerous</a:t>
            </a:r>
            <a:r>
              <a:rPr lang="zh-CN" altLang="en-US" dirty="0"/>
              <a:t>（脾气差的）</a:t>
            </a:r>
            <a:endParaRPr lang="en-US" altLang="zh-CN" dirty="0"/>
          </a:p>
          <a:p>
            <a:r>
              <a:rPr lang="en-US" altLang="zh-CN" dirty="0"/>
              <a:t>E. loquacious</a:t>
            </a:r>
            <a:r>
              <a:rPr lang="zh-CN" altLang="en-US" dirty="0"/>
              <a:t>（爱</a:t>
            </a:r>
            <a:r>
              <a:rPr lang="en-US" altLang="zh-CN" dirty="0"/>
              <a:t>BB</a:t>
            </a:r>
            <a:r>
              <a:rPr lang="zh-CN" altLang="en-US" dirty="0"/>
              <a:t>的）</a:t>
            </a:r>
            <a:endParaRPr lang="en-US" altLang="zh-CN" dirty="0"/>
          </a:p>
          <a:p>
            <a:r>
              <a:rPr lang="en-US" altLang="zh-CN" dirty="0"/>
              <a:t>F. garrulous</a:t>
            </a:r>
            <a:r>
              <a:rPr lang="zh-CN" altLang="en-US" dirty="0"/>
              <a:t>（爱</a:t>
            </a:r>
            <a:r>
              <a:rPr lang="en-US" altLang="zh-CN" dirty="0"/>
              <a:t>BB</a:t>
            </a:r>
            <a:r>
              <a:rPr lang="zh-CN" altLang="en-US" dirty="0"/>
              <a:t>的）</a:t>
            </a:r>
            <a:endParaRPr kumimoji="1" lang="zh-CN" altLang="en-US" dirty="0"/>
          </a:p>
        </p:txBody>
      </p:sp>
      <p:sp>
        <p:nvSpPr>
          <p:cNvPr id="4" name="文本框 3"/>
          <p:cNvSpPr txBox="1"/>
          <p:nvPr/>
        </p:nvSpPr>
        <p:spPr>
          <a:xfrm>
            <a:off x="3347864" y="5661248"/>
            <a:ext cx="2088232" cy="369332"/>
          </a:xfrm>
          <a:prstGeom prst="rect">
            <a:avLst/>
          </a:prstGeom>
          <a:noFill/>
        </p:spPr>
        <p:txBody>
          <a:bodyPr wrap="square" rtlCol="0">
            <a:spAutoFit/>
          </a:bodyPr>
          <a:lstStyle/>
          <a:p>
            <a:r>
              <a:rPr kumimoji="1" lang="zh-CN" altLang="en-US" dirty="0"/>
              <a:t>答案：</a:t>
            </a:r>
            <a:r>
              <a:rPr kumimoji="1" lang="en-US" altLang="zh-CN" dirty="0"/>
              <a:t>EF</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7E4A77BF-2658-4C0A-B488-B16296A28C68}"/>
                  </a:ext>
                </a:extLst>
              </p14:cNvPr>
              <p14:cNvContentPartPr/>
              <p14:nvPr/>
            </p14:nvContentPartPr>
            <p14:xfrm>
              <a:off x="1200240" y="2774880"/>
              <a:ext cx="2311920" cy="324360"/>
            </p14:xfrm>
          </p:contentPart>
        </mc:Choice>
        <mc:Fallback>
          <p:pic>
            <p:nvPicPr>
              <p:cNvPr id="5" name="墨迹 4">
                <a:extLst>
                  <a:ext uri="{FF2B5EF4-FFF2-40B4-BE49-F238E27FC236}">
                    <a16:creationId xmlns:a16="http://schemas.microsoft.com/office/drawing/2014/main" id="{7E4A77BF-2658-4C0A-B488-B16296A28C68}"/>
                  </a:ext>
                </a:extLst>
              </p:cNvPr>
              <p:cNvPicPr/>
              <p:nvPr/>
            </p:nvPicPr>
            <p:blipFill>
              <a:blip r:embed="rId3"/>
              <a:stretch>
                <a:fillRect/>
              </a:stretch>
            </p:blipFill>
            <p:spPr>
              <a:xfrm>
                <a:off x="1184400" y="2711520"/>
                <a:ext cx="234324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2426598B-83F1-4BAB-90A0-CF6D39400156}"/>
                  </a:ext>
                </a:extLst>
              </p14:cNvPr>
              <p14:cNvContentPartPr/>
              <p14:nvPr/>
            </p14:nvContentPartPr>
            <p14:xfrm>
              <a:off x="1613160" y="2908440"/>
              <a:ext cx="1873440" cy="336600"/>
            </p14:xfrm>
          </p:contentPart>
        </mc:Choice>
        <mc:Fallback>
          <p:pic>
            <p:nvPicPr>
              <p:cNvPr id="6" name="墨迹 5">
                <a:extLst>
                  <a:ext uri="{FF2B5EF4-FFF2-40B4-BE49-F238E27FC236}">
                    <a16:creationId xmlns:a16="http://schemas.microsoft.com/office/drawing/2014/main" id="{2426598B-83F1-4BAB-90A0-CF6D39400156}"/>
                  </a:ext>
                </a:extLst>
              </p:cNvPr>
              <p:cNvPicPr/>
              <p:nvPr/>
            </p:nvPicPr>
            <p:blipFill>
              <a:blip r:embed="rId5"/>
              <a:stretch>
                <a:fillRect/>
              </a:stretch>
            </p:blipFill>
            <p:spPr>
              <a:xfrm>
                <a:off x="1597320" y="2845080"/>
                <a:ext cx="190476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B39DD2C6-2B79-465F-80D9-79959FBFDF71}"/>
                  </a:ext>
                </a:extLst>
              </p14:cNvPr>
              <p14:cNvContentPartPr/>
              <p14:nvPr/>
            </p14:nvContentPartPr>
            <p14:xfrm>
              <a:off x="1105200" y="3295800"/>
              <a:ext cx="2552760" cy="355680"/>
            </p14:xfrm>
          </p:contentPart>
        </mc:Choice>
        <mc:Fallback>
          <p:pic>
            <p:nvPicPr>
              <p:cNvPr id="7" name="墨迹 6">
                <a:extLst>
                  <a:ext uri="{FF2B5EF4-FFF2-40B4-BE49-F238E27FC236}">
                    <a16:creationId xmlns:a16="http://schemas.microsoft.com/office/drawing/2014/main" id="{B39DD2C6-2B79-465F-80D9-79959FBFDF71}"/>
                  </a:ext>
                </a:extLst>
              </p:cNvPr>
              <p:cNvPicPr/>
              <p:nvPr/>
            </p:nvPicPr>
            <p:blipFill>
              <a:blip r:embed="rId7"/>
              <a:stretch>
                <a:fillRect/>
              </a:stretch>
            </p:blipFill>
            <p:spPr>
              <a:xfrm>
                <a:off x="1089360" y="3232440"/>
                <a:ext cx="25840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2631FE2D-E1D0-479D-BADE-0A0ABBE72C5A}"/>
                  </a:ext>
                </a:extLst>
              </p14:cNvPr>
              <p14:cNvContentPartPr/>
              <p14:nvPr/>
            </p14:nvContentPartPr>
            <p14:xfrm>
              <a:off x="1276560" y="4133880"/>
              <a:ext cx="2349720" cy="349560"/>
            </p14:xfrm>
          </p:contentPart>
        </mc:Choice>
        <mc:Fallback>
          <p:pic>
            <p:nvPicPr>
              <p:cNvPr id="8" name="墨迹 7">
                <a:extLst>
                  <a:ext uri="{FF2B5EF4-FFF2-40B4-BE49-F238E27FC236}">
                    <a16:creationId xmlns:a16="http://schemas.microsoft.com/office/drawing/2014/main" id="{2631FE2D-E1D0-479D-BADE-0A0ABBE72C5A}"/>
                  </a:ext>
                </a:extLst>
              </p:cNvPr>
              <p:cNvPicPr/>
              <p:nvPr/>
            </p:nvPicPr>
            <p:blipFill>
              <a:blip r:embed="rId9"/>
              <a:stretch>
                <a:fillRect/>
              </a:stretch>
            </p:blipFill>
            <p:spPr>
              <a:xfrm>
                <a:off x="1260720" y="4070520"/>
                <a:ext cx="238104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C1A71D8F-5E23-46F9-924A-7EE65D06B0FA}"/>
                  </a:ext>
                </a:extLst>
              </p14:cNvPr>
              <p14:cNvContentPartPr/>
              <p14:nvPr/>
            </p14:nvContentPartPr>
            <p14:xfrm>
              <a:off x="1060560" y="4680000"/>
              <a:ext cx="2629440" cy="241560"/>
            </p14:xfrm>
          </p:contentPart>
        </mc:Choice>
        <mc:Fallback>
          <p:pic>
            <p:nvPicPr>
              <p:cNvPr id="9" name="墨迹 8">
                <a:extLst>
                  <a:ext uri="{FF2B5EF4-FFF2-40B4-BE49-F238E27FC236}">
                    <a16:creationId xmlns:a16="http://schemas.microsoft.com/office/drawing/2014/main" id="{C1A71D8F-5E23-46F9-924A-7EE65D06B0FA}"/>
                  </a:ext>
                </a:extLst>
              </p:cNvPr>
              <p:cNvPicPr/>
              <p:nvPr/>
            </p:nvPicPr>
            <p:blipFill>
              <a:blip r:embed="rId11"/>
              <a:stretch>
                <a:fillRect/>
              </a:stretch>
            </p:blipFill>
            <p:spPr>
              <a:xfrm>
                <a:off x="1044720" y="4616640"/>
                <a:ext cx="266076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0EF7E511-0D20-4BFA-BE36-2289E5BC218D}"/>
                  </a:ext>
                </a:extLst>
              </p14:cNvPr>
              <p14:cNvContentPartPr/>
              <p14:nvPr/>
            </p14:nvContentPartPr>
            <p14:xfrm>
              <a:off x="1130400" y="5232240"/>
              <a:ext cx="2070360" cy="254520"/>
            </p14:xfrm>
          </p:contentPart>
        </mc:Choice>
        <mc:Fallback>
          <p:pic>
            <p:nvPicPr>
              <p:cNvPr id="10" name="墨迹 9">
                <a:extLst>
                  <a:ext uri="{FF2B5EF4-FFF2-40B4-BE49-F238E27FC236}">
                    <a16:creationId xmlns:a16="http://schemas.microsoft.com/office/drawing/2014/main" id="{0EF7E511-0D20-4BFA-BE36-2289E5BC218D}"/>
                  </a:ext>
                </a:extLst>
              </p:cNvPr>
              <p:cNvPicPr/>
              <p:nvPr/>
            </p:nvPicPr>
            <p:blipFill>
              <a:blip r:embed="rId13"/>
              <a:stretch>
                <a:fillRect/>
              </a:stretch>
            </p:blipFill>
            <p:spPr>
              <a:xfrm>
                <a:off x="1114560" y="5168880"/>
                <a:ext cx="21016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8875A8D8-A3C1-4ADE-8959-10FA13E2BECA}"/>
                  </a:ext>
                </a:extLst>
              </p14:cNvPr>
              <p14:cNvContentPartPr/>
              <p14:nvPr/>
            </p14:nvContentPartPr>
            <p14:xfrm>
              <a:off x="666720" y="679320"/>
              <a:ext cx="1073520" cy="705240"/>
            </p14:xfrm>
          </p:contentPart>
        </mc:Choice>
        <mc:Fallback>
          <p:pic>
            <p:nvPicPr>
              <p:cNvPr id="11" name="墨迹 10">
                <a:extLst>
                  <a:ext uri="{FF2B5EF4-FFF2-40B4-BE49-F238E27FC236}">
                    <a16:creationId xmlns:a16="http://schemas.microsoft.com/office/drawing/2014/main" id="{8875A8D8-A3C1-4ADE-8959-10FA13E2BECA}"/>
                  </a:ext>
                </a:extLst>
              </p:cNvPr>
              <p:cNvPicPr/>
              <p:nvPr/>
            </p:nvPicPr>
            <p:blipFill>
              <a:blip r:embed="rId15"/>
              <a:stretch>
                <a:fillRect/>
              </a:stretch>
            </p:blipFill>
            <p:spPr>
              <a:xfrm>
                <a:off x="650880" y="615960"/>
                <a:ext cx="1104840" cy="831960"/>
              </a:xfrm>
              <a:prstGeom prst="rect">
                <a:avLst/>
              </a:prstGeom>
            </p:spPr>
          </p:pic>
        </mc:Fallback>
      </mc:AlternateContent>
    </p:spTree>
    <p:extLst>
      <p:ext uri="{BB962C8B-B14F-4D97-AF65-F5344CB8AC3E}">
        <p14:creationId xmlns:p14="http://schemas.microsoft.com/office/powerpoint/2010/main" val="178541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loquacious</a:t>
            </a:r>
          </a:p>
          <a:p>
            <a:r>
              <a:rPr lang="zh-CN" altLang="en-US" dirty="0"/>
              <a:t>韦氏释义</a:t>
            </a:r>
            <a:r>
              <a:rPr lang="en-US" altLang="zh-CN" dirty="0"/>
              <a:t>:</a:t>
            </a:r>
            <a:r>
              <a:rPr lang="zh-CN" altLang="en-US" dirty="0"/>
              <a:t> </a:t>
            </a:r>
            <a:r>
              <a:rPr lang="en-US" altLang="zh-CN" dirty="0"/>
              <a:t> full</a:t>
            </a:r>
            <a:r>
              <a:rPr lang="zh-CN" altLang="en-US" dirty="0"/>
              <a:t> </a:t>
            </a:r>
            <a:r>
              <a:rPr lang="en-US" altLang="zh-CN" dirty="0"/>
              <a:t>of</a:t>
            </a:r>
            <a:r>
              <a:rPr lang="zh-CN" altLang="en-US" dirty="0"/>
              <a:t> </a:t>
            </a:r>
            <a:r>
              <a:rPr lang="en-US" altLang="zh-CN" dirty="0"/>
              <a:t>excessive</a:t>
            </a:r>
            <a:r>
              <a:rPr lang="zh-CN" altLang="en-US" dirty="0"/>
              <a:t> </a:t>
            </a:r>
            <a:r>
              <a:rPr lang="en-US" altLang="zh-CN" dirty="0"/>
              <a:t>talk</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310E06B-1AC9-4C65-975B-9CAB8E7638F1}"/>
                  </a:ext>
                </a:extLst>
              </p14:cNvPr>
              <p14:cNvContentPartPr/>
              <p14:nvPr/>
            </p14:nvContentPartPr>
            <p14:xfrm>
              <a:off x="939960" y="1898640"/>
              <a:ext cx="959040" cy="197280"/>
            </p14:xfrm>
          </p:contentPart>
        </mc:Choice>
        <mc:Fallback>
          <p:pic>
            <p:nvPicPr>
              <p:cNvPr id="4" name="墨迹 3">
                <a:extLst>
                  <a:ext uri="{FF2B5EF4-FFF2-40B4-BE49-F238E27FC236}">
                    <a16:creationId xmlns:a16="http://schemas.microsoft.com/office/drawing/2014/main" id="{E310E06B-1AC9-4C65-975B-9CAB8E7638F1}"/>
                  </a:ext>
                </a:extLst>
              </p:cNvPr>
              <p:cNvPicPr/>
              <p:nvPr/>
            </p:nvPicPr>
            <p:blipFill>
              <a:blip r:embed="rId3"/>
              <a:stretch>
                <a:fillRect/>
              </a:stretch>
            </p:blipFill>
            <p:spPr>
              <a:xfrm>
                <a:off x="924120" y="1835280"/>
                <a:ext cx="990360" cy="324000"/>
              </a:xfrm>
              <a:prstGeom prst="rect">
                <a:avLst/>
              </a:prstGeom>
            </p:spPr>
          </p:pic>
        </mc:Fallback>
      </mc:AlternateContent>
    </p:spTree>
    <p:extLst>
      <p:ext uri="{BB962C8B-B14F-4D97-AF65-F5344CB8AC3E}">
        <p14:creationId xmlns:p14="http://schemas.microsoft.com/office/powerpoint/2010/main" val="102883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话多</a:t>
            </a:r>
          </a:p>
        </p:txBody>
      </p:sp>
      <p:sp>
        <p:nvSpPr>
          <p:cNvPr id="3" name="内容占位符 2"/>
          <p:cNvSpPr>
            <a:spLocks noGrp="1"/>
          </p:cNvSpPr>
          <p:nvPr>
            <p:ph idx="1"/>
          </p:nvPr>
        </p:nvSpPr>
        <p:spPr/>
        <p:txBody>
          <a:bodyPr/>
          <a:lstStyle/>
          <a:p>
            <a:r>
              <a:rPr kumimoji="1" lang="en-US" altLang="zh-CN" dirty="0"/>
              <a:t>loquacious</a:t>
            </a:r>
          </a:p>
          <a:p>
            <a:r>
              <a:rPr kumimoji="1" lang="en-US" altLang="zh-CN" dirty="0"/>
              <a:t>garrulous</a:t>
            </a:r>
          </a:p>
          <a:p>
            <a:r>
              <a:rPr kumimoji="1" lang="en-US" altLang="zh-CN" dirty="0"/>
              <a:t>prolix</a:t>
            </a:r>
          </a:p>
          <a:p>
            <a:r>
              <a:rPr kumimoji="1" lang="en-US" altLang="zh-CN" dirty="0"/>
              <a:t>verbose</a:t>
            </a:r>
          </a:p>
          <a:p>
            <a:r>
              <a:rPr kumimoji="1" lang="en-US" altLang="zh-CN" dirty="0"/>
              <a:t>voluble</a:t>
            </a:r>
          </a:p>
          <a:p>
            <a:r>
              <a:rPr kumimoji="1" lang="en-US" altLang="zh-CN" dirty="0"/>
              <a:t>talkative</a:t>
            </a:r>
          </a:p>
          <a:p>
            <a:r>
              <a:rPr kumimoji="1" lang="en-US" altLang="zh-CN" dirty="0"/>
              <a:t>wordy</a:t>
            </a:r>
          </a:p>
          <a:p>
            <a:r>
              <a:rPr kumimoji="1" lang="en-US" altLang="zh-CN" dirty="0"/>
              <a:t>gabby</a:t>
            </a:r>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792" y="2276872"/>
            <a:ext cx="4589968" cy="248106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E671587B-4930-404C-B18B-2702AC499410}"/>
                  </a:ext>
                </a:extLst>
              </p14:cNvPr>
              <p14:cNvContentPartPr/>
              <p14:nvPr/>
            </p14:nvContentPartPr>
            <p14:xfrm>
              <a:off x="959040" y="1943280"/>
              <a:ext cx="959040" cy="133560"/>
            </p14:xfrm>
          </p:contentPart>
        </mc:Choice>
        <mc:Fallback>
          <p:pic>
            <p:nvPicPr>
              <p:cNvPr id="5" name="墨迹 4">
                <a:extLst>
                  <a:ext uri="{FF2B5EF4-FFF2-40B4-BE49-F238E27FC236}">
                    <a16:creationId xmlns:a16="http://schemas.microsoft.com/office/drawing/2014/main" id="{E671587B-4930-404C-B18B-2702AC499410}"/>
                  </a:ext>
                </a:extLst>
              </p:cNvPr>
              <p:cNvPicPr/>
              <p:nvPr/>
            </p:nvPicPr>
            <p:blipFill>
              <a:blip r:embed="rId4"/>
              <a:stretch>
                <a:fillRect/>
              </a:stretch>
            </p:blipFill>
            <p:spPr>
              <a:xfrm>
                <a:off x="943200" y="1879920"/>
                <a:ext cx="99036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墨迹 5">
                <a:extLst>
                  <a:ext uri="{FF2B5EF4-FFF2-40B4-BE49-F238E27FC236}">
                    <a16:creationId xmlns:a16="http://schemas.microsoft.com/office/drawing/2014/main" id="{0F20E4CA-B241-42FE-897D-426EDF12F394}"/>
                  </a:ext>
                </a:extLst>
              </p14:cNvPr>
              <p14:cNvContentPartPr/>
              <p14:nvPr/>
            </p14:nvContentPartPr>
            <p14:xfrm>
              <a:off x="781200" y="2432160"/>
              <a:ext cx="1016280" cy="184320"/>
            </p14:xfrm>
          </p:contentPart>
        </mc:Choice>
        <mc:Fallback>
          <p:pic>
            <p:nvPicPr>
              <p:cNvPr id="6" name="墨迹 5">
                <a:extLst>
                  <a:ext uri="{FF2B5EF4-FFF2-40B4-BE49-F238E27FC236}">
                    <a16:creationId xmlns:a16="http://schemas.microsoft.com/office/drawing/2014/main" id="{0F20E4CA-B241-42FE-897D-426EDF12F394}"/>
                  </a:ext>
                </a:extLst>
              </p:cNvPr>
              <p:cNvPicPr/>
              <p:nvPr/>
            </p:nvPicPr>
            <p:blipFill>
              <a:blip r:embed="rId6"/>
              <a:stretch>
                <a:fillRect/>
              </a:stretch>
            </p:blipFill>
            <p:spPr>
              <a:xfrm>
                <a:off x="765360" y="2368800"/>
                <a:ext cx="10476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墨迹 6">
                <a:extLst>
                  <a:ext uri="{FF2B5EF4-FFF2-40B4-BE49-F238E27FC236}">
                    <a16:creationId xmlns:a16="http://schemas.microsoft.com/office/drawing/2014/main" id="{FF585771-323F-4BC0-9B77-8D55B4EF7196}"/>
                  </a:ext>
                </a:extLst>
              </p14:cNvPr>
              <p14:cNvContentPartPr/>
              <p14:nvPr/>
            </p14:nvContentPartPr>
            <p14:xfrm>
              <a:off x="959040" y="2908440"/>
              <a:ext cx="692280" cy="108000"/>
            </p14:xfrm>
          </p:contentPart>
        </mc:Choice>
        <mc:Fallback>
          <p:pic>
            <p:nvPicPr>
              <p:cNvPr id="7" name="墨迹 6">
                <a:extLst>
                  <a:ext uri="{FF2B5EF4-FFF2-40B4-BE49-F238E27FC236}">
                    <a16:creationId xmlns:a16="http://schemas.microsoft.com/office/drawing/2014/main" id="{FF585771-323F-4BC0-9B77-8D55B4EF7196}"/>
                  </a:ext>
                </a:extLst>
              </p:cNvPr>
              <p:cNvPicPr/>
              <p:nvPr/>
            </p:nvPicPr>
            <p:blipFill>
              <a:blip r:embed="rId8"/>
              <a:stretch>
                <a:fillRect/>
              </a:stretch>
            </p:blipFill>
            <p:spPr>
              <a:xfrm>
                <a:off x="943200" y="2845080"/>
                <a:ext cx="7236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墨迹 7">
                <a:extLst>
                  <a:ext uri="{FF2B5EF4-FFF2-40B4-BE49-F238E27FC236}">
                    <a16:creationId xmlns:a16="http://schemas.microsoft.com/office/drawing/2014/main" id="{2DA31476-B071-4311-B619-DEA5175F7A3C}"/>
                  </a:ext>
                </a:extLst>
              </p14:cNvPr>
              <p14:cNvContentPartPr/>
              <p14:nvPr/>
            </p14:nvContentPartPr>
            <p14:xfrm>
              <a:off x="971640" y="3340080"/>
              <a:ext cx="787680" cy="140040"/>
            </p14:xfrm>
          </p:contentPart>
        </mc:Choice>
        <mc:Fallback>
          <p:pic>
            <p:nvPicPr>
              <p:cNvPr id="8" name="墨迹 7">
                <a:extLst>
                  <a:ext uri="{FF2B5EF4-FFF2-40B4-BE49-F238E27FC236}">
                    <a16:creationId xmlns:a16="http://schemas.microsoft.com/office/drawing/2014/main" id="{2DA31476-B071-4311-B619-DEA5175F7A3C}"/>
                  </a:ext>
                </a:extLst>
              </p:cNvPr>
              <p:cNvPicPr/>
              <p:nvPr/>
            </p:nvPicPr>
            <p:blipFill>
              <a:blip r:embed="rId10"/>
              <a:stretch>
                <a:fillRect/>
              </a:stretch>
            </p:blipFill>
            <p:spPr>
              <a:xfrm>
                <a:off x="955800" y="3276720"/>
                <a:ext cx="8190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墨迹 8">
                <a:extLst>
                  <a:ext uri="{FF2B5EF4-FFF2-40B4-BE49-F238E27FC236}">
                    <a16:creationId xmlns:a16="http://schemas.microsoft.com/office/drawing/2014/main" id="{E29C8130-443F-442D-B0B7-8D893B427717}"/>
                  </a:ext>
                </a:extLst>
              </p14:cNvPr>
              <p14:cNvContentPartPr/>
              <p14:nvPr/>
            </p14:nvContentPartPr>
            <p14:xfrm>
              <a:off x="933480" y="1898640"/>
              <a:ext cx="1010160" cy="222480"/>
            </p14:xfrm>
          </p:contentPart>
        </mc:Choice>
        <mc:Fallback>
          <p:pic>
            <p:nvPicPr>
              <p:cNvPr id="9" name="墨迹 8">
                <a:extLst>
                  <a:ext uri="{FF2B5EF4-FFF2-40B4-BE49-F238E27FC236}">
                    <a16:creationId xmlns:a16="http://schemas.microsoft.com/office/drawing/2014/main" id="{E29C8130-443F-442D-B0B7-8D893B427717}"/>
                  </a:ext>
                </a:extLst>
              </p:cNvPr>
              <p:cNvPicPr/>
              <p:nvPr/>
            </p:nvPicPr>
            <p:blipFill>
              <a:blip r:embed="rId12"/>
              <a:stretch>
                <a:fillRect/>
              </a:stretch>
            </p:blipFill>
            <p:spPr>
              <a:xfrm>
                <a:off x="917640" y="1835280"/>
                <a:ext cx="10414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墨迹 9">
                <a:extLst>
                  <a:ext uri="{FF2B5EF4-FFF2-40B4-BE49-F238E27FC236}">
                    <a16:creationId xmlns:a16="http://schemas.microsoft.com/office/drawing/2014/main" id="{C28C65F7-4727-4471-9D10-383592EC2138}"/>
                  </a:ext>
                </a:extLst>
              </p14:cNvPr>
              <p14:cNvContentPartPr/>
              <p14:nvPr/>
            </p14:nvContentPartPr>
            <p14:xfrm>
              <a:off x="920880" y="2413080"/>
              <a:ext cx="927360" cy="140040"/>
            </p14:xfrm>
          </p:contentPart>
        </mc:Choice>
        <mc:Fallback>
          <p:pic>
            <p:nvPicPr>
              <p:cNvPr id="10" name="墨迹 9">
                <a:extLst>
                  <a:ext uri="{FF2B5EF4-FFF2-40B4-BE49-F238E27FC236}">
                    <a16:creationId xmlns:a16="http://schemas.microsoft.com/office/drawing/2014/main" id="{C28C65F7-4727-4471-9D10-383592EC2138}"/>
                  </a:ext>
                </a:extLst>
              </p:cNvPr>
              <p:cNvPicPr/>
              <p:nvPr/>
            </p:nvPicPr>
            <p:blipFill>
              <a:blip r:embed="rId14"/>
              <a:stretch>
                <a:fillRect/>
              </a:stretch>
            </p:blipFill>
            <p:spPr>
              <a:xfrm>
                <a:off x="905040" y="2349720"/>
                <a:ext cx="9586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墨迹 10">
                <a:extLst>
                  <a:ext uri="{FF2B5EF4-FFF2-40B4-BE49-F238E27FC236}">
                    <a16:creationId xmlns:a16="http://schemas.microsoft.com/office/drawing/2014/main" id="{3A6059C5-0DFF-4DED-AB2C-F954CB4EABE6}"/>
                  </a:ext>
                </a:extLst>
              </p14:cNvPr>
              <p14:cNvContentPartPr/>
              <p14:nvPr/>
            </p14:nvContentPartPr>
            <p14:xfrm>
              <a:off x="990720" y="2863800"/>
              <a:ext cx="686160" cy="82800"/>
            </p14:xfrm>
          </p:contentPart>
        </mc:Choice>
        <mc:Fallback>
          <p:pic>
            <p:nvPicPr>
              <p:cNvPr id="11" name="墨迹 10">
                <a:extLst>
                  <a:ext uri="{FF2B5EF4-FFF2-40B4-BE49-F238E27FC236}">
                    <a16:creationId xmlns:a16="http://schemas.microsoft.com/office/drawing/2014/main" id="{3A6059C5-0DFF-4DED-AB2C-F954CB4EABE6}"/>
                  </a:ext>
                </a:extLst>
              </p:cNvPr>
              <p:cNvPicPr/>
              <p:nvPr/>
            </p:nvPicPr>
            <p:blipFill>
              <a:blip r:embed="rId16"/>
              <a:stretch>
                <a:fillRect/>
              </a:stretch>
            </p:blipFill>
            <p:spPr>
              <a:xfrm>
                <a:off x="974880" y="2800440"/>
                <a:ext cx="7174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墨迹 11">
                <a:extLst>
                  <a:ext uri="{FF2B5EF4-FFF2-40B4-BE49-F238E27FC236}">
                    <a16:creationId xmlns:a16="http://schemas.microsoft.com/office/drawing/2014/main" id="{B2B4A8C1-E89F-4AB3-8094-2F8E333084BC}"/>
                  </a:ext>
                </a:extLst>
              </p14:cNvPr>
              <p14:cNvContentPartPr/>
              <p14:nvPr/>
            </p14:nvContentPartPr>
            <p14:xfrm>
              <a:off x="939960" y="3333600"/>
              <a:ext cx="724320" cy="25920"/>
            </p14:xfrm>
          </p:contentPart>
        </mc:Choice>
        <mc:Fallback>
          <p:pic>
            <p:nvPicPr>
              <p:cNvPr id="12" name="墨迹 11">
                <a:extLst>
                  <a:ext uri="{FF2B5EF4-FFF2-40B4-BE49-F238E27FC236}">
                    <a16:creationId xmlns:a16="http://schemas.microsoft.com/office/drawing/2014/main" id="{B2B4A8C1-E89F-4AB3-8094-2F8E333084BC}"/>
                  </a:ext>
                </a:extLst>
              </p:cNvPr>
              <p:cNvPicPr/>
              <p:nvPr/>
            </p:nvPicPr>
            <p:blipFill>
              <a:blip r:embed="rId18"/>
              <a:stretch>
                <a:fillRect/>
              </a:stretch>
            </p:blipFill>
            <p:spPr>
              <a:xfrm>
                <a:off x="924120" y="3270240"/>
                <a:ext cx="7556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墨迹 12">
                <a:extLst>
                  <a:ext uri="{FF2B5EF4-FFF2-40B4-BE49-F238E27FC236}">
                    <a16:creationId xmlns:a16="http://schemas.microsoft.com/office/drawing/2014/main" id="{0C34A1D4-4911-4479-9E42-B328F6DC60ED}"/>
                  </a:ext>
                </a:extLst>
              </p14:cNvPr>
              <p14:cNvContentPartPr/>
              <p14:nvPr/>
            </p14:nvContentPartPr>
            <p14:xfrm>
              <a:off x="889200" y="3467160"/>
              <a:ext cx="794160" cy="108360"/>
            </p14:xfrm>
          </p:contentPart>
        </mc:Choice>
        <mc:Fallback>
          <p:pic>
            <p:nvPicPr>
              <p:cNvPr id="13" name="墨迹 12">
                <a:extLst>
                  <a:ext uri="{FF2B5EF4-FFF2-40B4-BE49-F238E27FC236}">
                    <a16:creationId xmlns:a16="http://schemas.microsoft.com/office/drawing/2014/main" id="{0C34A1D4-4911-4479-9E42-B328F6DC60ED}"/>
                  </a:ext>
                </a:extLst>
              </p:cNvPr>
              <p:cNvPicPr/>
              <p:nvPr/>
            </p:nvPicPr>
            <p:blipFill>
              <a:blip r:embed="rId20"/>
              <a:stretch>
                <a:fillRect/>
              </a:stretch>
            </p:blipFill>
            <p:spPr>
              <a:xfrm>
                <a:off x="873360" y="3403800"/>
                <a:ext cx="8254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墨迹 13">
                <a:extLst>
                  <a:ext uri="{FF2B5EF4-FFF2-40B4-BE49-F238E27FC236}">
                    <a16:creationId xmlns:a16="http://schemas.microsoft.com/office/drawing/2014/main" id="{508B4A4C-0C80-4C70-812A-E4329EBC77C7}"/>
                  </a:ext>
                </a:extLst>
              </p14:cNvPr>
              <p14:cNvContentPartPr/>
              <p14:nvPr/>
            </p14:nvContentPartPr>
            <p14:xfrm>
              <a:off x="965160" y="3784680"/>
              <a:ext cx="737280" cy="248040"/>
            </p14:xfrm>
          </p:contentPart>
        </mc:Choice>
        <mc:Fallback>
          <p:pic>
            <p:nvPicPr>
              <p:cNvPr id="14" name="墨迹 13">
                <a:extLst>
                  <a:ext uri="{FF2B5EF4-FFF2-40B4-BE49-F238E27FC236}">
                    <a16:creationId xmlns:a16="http://schemas.microsoft.com/office/drawing/2014/main" id="{508B4A4C-0C80-4C70-812A-E4329EBC77C7}"/>
                  </a:ext>
                </a:extLst>
              </p:cNvPr>
              <p:cNvPicPr/>
              <p:nvPr/>
            </p:nvPicPr>
            <p:blipFill>
              <a:blip r:embed="rId22"/>
              <a:stretch>
                <a:fillRect/>
              </a:stretch>
            </p:blipFill>
            <p:spPr>
              <a:xfrm>
                <a:off x="949320" y="3721320"/>
                <a:ext cx="76860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墨迹 14">
                <a:extLst>
                  <a:ext uri="{FF2B5EF4-FFF2-40B4-BE49-F238E27FC236}">
                    <a16:creationId xmlns:a16="http://schemas.microsoft.com/office/drawing/2014/main" id="{3EB1C548-B143-4A2D-A8E0-8C6078076377}"/>
                  </a:ext>
                </a:extLst>
              </p14:cNvPr>
              <p14:cNvContentPartPr/>
              <p14:nvPr/>
            </p14:nvContentPartPr>
            <p14:xfrm>
              <a:off x="946440" y="5149800"/>
              <a:ext cx="635040" cy="101880"/>
            </p14:xfrm>
          </p:contentPart>
        </mc:Choice>
        <mc:Fallback>
          <p:pic>
            <p:nvPicPr>
              <p:cNvPr id="15" name="墨迹 14">
                <a:extLst>
                  <a:ext uri="{FF2B5EF4-FFF2-40B4-BE49-F238E27FC236}">
                    <a16:creationId xmlns:a16="http://schemas.microsoft.com/office/drawing/2014/main" id="{3EB1C548-B143-4A2D-A8E0-8C6078076377}"/>
                  </a:ext>
                </a:extLst>
              </p:cNvPr>
              <p:cNvPicPr/>
              <p:nvPr/>
            </p:nvPicPr>
            <p:blipFill>
              <a:blip r:embed="rId24"/>
              <a:stretch>
                <a:fillRect/>
              </a:stretch>
            </p:blipFill>
            <p:spPr>
              <a:xfrm>
                <a:off x="930600" y="5086440"/>
                <a:ext cx="66636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墨迹 15">
                <a:extLst>
                  <a:ext uri="{FF2B5EF4-FFF2-40B4-BE49-F238E27FC236}">
                    <a16:creationId xmlns:a16="http://schemas.microsoft.com/office/drawing/2014/main" id="{B357072F-3637-4A08-A28D-EEC0AB307862}"/>
                  </a:ext>
                </a:extLst>
              </p14:cNvPr>
              <p14:cNvContentPartPr/>
              <p14:nvPr/>
            </p14:nvContentPartPr>
            <p14:xfrm>
              <a:off x="4108680" y="946080"/>
              <a:ext cx="1194120" cy="95760"/>
            </p14:xfrm>
          </p:contentPart>
        </mc:Choice>
        <mc:Fallback>
          <p:pic>
            <p:nvPicPr>
              <p:cNvPr id="16" name="墨迹 15">
                <a:extLst>
                  <a:ext uri="{FF2B5EF4-FFF2-40B4-BE49-F238E27FC236}">
                    <a16:creationId xmlns:a16="http://schemas.microsoft.com/office/drawing/2014/main" id="{B357072F-3637-4A08-A28D-EEC0AB307862}"/>
                  </a:ext>
                </a:extLst>
              </p:cNvPr>
              <p:cNvPicPr/>
              <p:nvPr/>
            </p:nvPicPr>
            <p:blipFill>
              <a:blip r:embed="rId26"/>
              <a:stretch>
                <a:fillRect/>
              </a:stretch>
            </p:blipFill>
            <p:spPr>
              <a:xfrm>
                <a:off x="4092840" y="882720"/>
                <a:ext cx="1225440" cy="222480"/>
              </a:xfrm>
              <a:prstGeom prst="rect">
                <a:avLst/>
              </a:prstGeom>
            </p:spPr>
          </p:pic>
        </mc:Fallback>
      </mc:AlternateContent>
    </p:spTree>
    <p:extLst>
      <p:ext uri="{BB962C8B-B14F-4D97-AF65-F5344CB8AC3E}">
        <p14:creationId xmlns:p14="http://schemas.microsoft.com/office/powerpoint/2010/main" val="593507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话少</a:t>
            </a:r>
          </a:p>
        </p:txBody>
      </p:sp>
      <p:sp>
        <p:nvSpPr>
          <p:cNvPr id="3" name="内容占位符 2"/>
          <p:cNvSpPr>
            <a:spLocks noGrp="1"/>
          </p:cNvSpPr>
          <p:nvPr>
            <p:ph idx="1"/>
          </p:nvPr>
        </p:nvSpPr>
        <p:spPr/>
        <p:txBody>
          <a:bodyPr/>
          <a:lstStyle/>
          <a:p>
            <a:r>
              <a:rPr kumimoji="1" lang="en-US" altLang="zh-CN" dirty="0"/>
              <a:t>curt</a:t>
            </a:r>
          </a:p>
          <a:p>
            <a:r>
              <a:rPr kumimoji="1" lang="en-US" altLang="zh-CN" dirty="0"/>
              <a:t>laconic</a:t>
            </a:r>
          </a:p>
          <a:p>
            <a:r>
              <a:rPr kumimoji="1" lang="en-US" altLang="zh-CN" dirty="0"/>
              <a:t>reserved</a:t>
            </a:r>
          </a:p>
          <a:p>
            <a:r>
              <a:rPr kumimoji="1" lang="en-US" altLang="zh-CN" dirty="0"/>
              <a:t>reticent</a:t>
            </a:r>
          </a:p>
          <a:p>
            <a:r>
              <a:rPr kumimoji="1" lang="en-US" altLang="zh-CN" dirty="0"/>
              <a:t>taciturn</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06A5F43-6500-47AF-96A6-EF536A5D73B4}"/>
                  </a:ext>
                </a:extLst>
              </p14:cNvPr>
              <p14:cNvContentPartPr/>
              <p14:nvPr/>
            </p14:nvContentPartPr>
            <p14:xfrm>
              <a:off x="927360" y="1974960"/>
              <a:ext cx="349560" cy="63720"/>
            </p14:xfrm>
          </p:contentPart>
        </mc:Choice>
        <mc:Fallback>
          <p:pic>
            <p:nvPicPr>
              <p:cNvPr id="4" name="墨迹 3">
                <a:extLst>
                  <a:ext uri="{FF2B5EF4-FFF2-40B4-BE49-F238E27FC236}">
                    <a16:creationId xmlns:a16="http://schemas.microsoft.com/office/drawing/2014/main" id="{606A5F43-6500-47AF-96A6-EF536A5D73B4}"/>
                  </a:ext>
                </a:extLst>
              </p:cNvPr>
              <p:cNvPicPr/>
              <p:nvPr/>
            </p:nvPicPr>
            <p:blipFill>
              <a:blip r:embed="rId3"/>
              <a:stretch>
                <a:fillRect/>
              </a:stretch>
            </p:blipFill>
            <p:spPr>
              <a:xfrm>
                <a:off x="911520" y="1911600"/>
                <a:ext cx="3808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3280E903-316B-4AE8-B269-C061D39BE42D}"/>
                  </a:ext>
                </a:extLst>
              </p14:cNvPr>
              <p14:cNvContentPartPr/>
              <p14:nvPr/>
            </p14:nvContentPartPr>
            <p14:xfrm>
              <a:off x="939960" y="2266920"/>
              <a:ext cx="698760" cy="241560"/>
            </p14:xfrm>
          </p:contentPart>
        </mc:Choice>
        <mc:Fallback>
          <p:pic>
            <p:nvPicPr>
              <p:cNvPr id="5" name="墨迹 4">
                <a:extLst>
                  <a:ext uri="{FF2B5EF4-FFF2-40B4-BE49-F238E27FC236}">
                    <a16:creationId xmlns:a16="http://schemas.microsoft.com/office/drawing/2014/main" id="{3280E903-316B-4AE8-B269-C061D39BE42D}"/>
                  </a:ext>
                </a:extLst>
              </p:cNvPr>
              <p:cNvPicPr/>
              <p:nvPr/>
            </p:nvPicPr>
            <p:blipFill>
              <a:blip r:embed="rId5"/>
              <a:stretch>
                <a:fillRect/>
              </a:stretch>
            </p:blipFill>
            <p:spPr>
              <a:xfrm>
                <a:off x="924120" y="2203560"/>
                <a:ext cx="7300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B91F6C9B-FE06-4134-81BD-F1C9BFEF7483}"/>
                  </a:ext>
                </a:extLst>
              </p14:cNvPr>
              <p14:cNvContentPartPr/>
              <p14:nvPr/>
            </p14:nvContentPartPr>
            <p14:xfrm>
              <a:off x="787680" y="2762280"/>
              <a:ext cx="1003680" cy="298800"/>
            </p14:xfrm>
          </p:contentPart>
        </mc:Choice>
        <mc:Fallback>
          <p:pic>
            <p:nvPicPr>
              <p:cNvPr id="6" name="墨迹 5">
                <a:extLst>
                  <a:ext uri="{FF2B5EF4-FFF2-40B4-BE49-F238E27FC236}">
                    <a16:creationId xmlns:a16="http://schemas.microsoft.com/office/drawing/2014/main" id="{B91F6C9B-FE06-4134-81BD-F1C9BFEF7483}"/>
                  </a:ext>
                </a:extLst>
              </p:cNvPr>
              <p:cNvPicPr/>
              <p:nvPr/>
            </p:nvPicPr>
            <p:blipFill>
              <a:blip r:embed="rId7"/>
              <a:stretch>
                <a:fillRect/>
              </a:stretch>
            </p:blipFill>
            <p:spPr>
              <a:xfrm>
                <a:off x="771840" y="2698920"/>
                <a:ext cx="103500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37EBC542-D9E8-4004-9A41-048E45972D1F}"/>
                  </a:ext>
                </a:extLst>
              </p14:cNvPr>
              <p14:cNvContentPartPr/>
              <p14:nvPr/>
            </p14:nvContentPartPr>
            <p14:xfrm>
              <a:off x="927360" y="3384720"/>
              <a:ext cx="723960" cy="88920"/>
            </p14:xfrm>
          </p:contentPart>
        </mc:Choice>
        <mc:Fallback>
          <p:pic>
            <p:nvPicPr>
              <p:cNvPr id="7" name="墨迹 6">
                <a:extLst>
                  <a:ext uri="{FF2B5EF4-FFF2-40B4-BE49-F238E27FC236}">
                    <a16:creationId xmlns:a16="http://schemas.microsoft.com/office/drawing/2014/main" id="{37EBC542-D9E8-4004-9A41-048E45972D1F}"/>
                  </a:ext>
                </a:extLst>
              </p:cNvPr>
              <p:cNvPicPr/>
              <p:nvPr/>
            </p:nvPicPr>
            <p:blipFill>
              <a:blip r:embed="rId9"/>
              <a:stretch>
                <a:fillRect/>
              </a:stretch>
            </p:blipFill>
            <p:spPr>
              <a:xfrm>
                <a:off x="911520" y="3321360"/>
                <a:ext cx="7552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B782598B-90F8-4890-8D76-7E08AC3058B7}"/>
                  </a:ext>
                </a:extLst>
              </p14:cNvPr>
              <p14:cNvContentPartPr/>
              <p14:nvPr/>
            </p14:nvContentPartPr>
            <p14:xfrm>
              <a:off x="857520" y="3772080"/>
              <a:ext cx="812880" cy="133560"/>
            </p14:xfrm>
          </p:contentPart>
        </mc:Choice>
        <mc:Fallback>
          <p:pic>
            <p:nvPicPr>
              <p:cNvPr id="8" name="墨迹 7">
                <a:extLst>
                  <a:ext uri="{FF2B5EF4-FFF2-40B4-BE49-F238E27FC236}">
                    <a16:creationId xmlns:a16="http://schemas.microsoft.com/office/drawing/2014/main" id="{B782598B-90F8-4890-8D76-7E08AC3058B7}"/>
                  </a:ext>
                </a:extLst>
              </p:cNvPr>
              <p:cNvPicPr/>
              <p:nvPr/>
            </p:nvPicPr>
            <p:blipFill>
              <a:blip r:embed="rId11"/>
              <a:stretch>
                <a:fillRect/>
              </a:stretch>
            </p:blipFill>
            <p:spPr>
              <a:xfrm>
                <a:off x="841680" y="3708720"/>
                <a:ext cx="8442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2E514B5B-F959-4D25-B5E8-4C38ED6D986D}"/>
                  </a:ext>
                </a:extLst>
              </p14:cNvPr>
              <p14:cNvContentPartPr/>
              <p14:nvPr/>
            </p14:nvContentPartPr>
            <p14:xfrm>
              <a:off x="4064040" y="952560"/>
              <a:ext cx="1327680" cy="95400"/>
            </p14:xfrm>
          </p:contentPart>
        </mc:Choice>
        <mc:Fallback>
          <p:pic>
            <p:nvPicPr>
              <p:cNvPr id="9" name="墨迹 8">
                <a:extLst>
                  <a:ext uri="{FF2B5EF4-FFF2-40B4-BE49-F238E27FC236}">
                    <a16:creationId xmlns:a16="http://schemas.microsoft.com/office/drawing/2014/main" id="{2E514B5B-F959-4D25-B5E8-4C38ED6D986D}"/>
                  </a:ext>
                </a:extLst>
              </p:cNvPr>
              <p:cNvPicPr/>
              <p:nvPr/>
            </p:nvPicPr>
            <p:blipFill>
              <a:blip r:embed="rId13"/>
              <a:stretch>
                <a:fillRect/>
              </a:stretch>
            </p:blipFill>
            <p:spPr>
              <a:xfrm>
                <a:off x="4048200" y="889200"/>
                <a:ext cx="1359000" cy="222120"/>
              </a:xfrm>
              <a:prstGeom prst="rect">
                <a:avLst/>
              </a:prstGeom>
            </p:spPr>
          </p:pic>
        </mc:Fallback>
      </mc:AlternateContent>
    </p:spTree>
    <p:extLst>
      <p:ext uri="{BB962C8B-B14F-4D97-AF65-F5344CB8AC3E}">
        <p14:creationId xmlns:p14="http://schemas.microsoft.com/office/powerpoint/2010/main" val="1075777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Although in his new book he tends to repeat himself like a _____ uncle, </a:t>
            </a:r>
            <a:r>
              <a:rPr lang="en-US" altLang="zh-CN" dirty="0" err="1"/>
              <a:t>McHughen</a:t>
            </a:r>
            <a:r>
              <a:rPr lang="en-US" altLang="zh-CN" dirty="0"/>
              <a:t> makes a persuasive case for the safety of tinkering with genes to create new foods.</a:t>
            </a:r>
          </a:p>
          <a:p>
            <a:r>
              <a:rPr lang="en-US" altLang="zh-CN" dirty="0"/>
              <a:t>A. taciturn</a:t>
            </a:r>
          </a:p>
          <a:p>
            <a:r>
              <a:rPr lang="en-US" altLang="zh-CN" dirty="0"/>
              <a:t>B. reserved</a:t>
            </a:r>
          </a:p>
          <a:p>
            <a:r>
              <a:rPr lang="en-US" altLang="zh-CN" dirty="0"/>
              <a:t>C. prototypical</a:t>
            </a:r>
          </a:p>
          <a:p>
            <a:r>
              <a:rPr lang="en-US" altLang="zh-CN" dirty="0"/>
              <a:t>D. cantankerous</a:t>
            </a:r>
          </a:p>
          <a:p>
            <a:r>
              <a:rPr lang="en-US" altLang="zh-CN" dirty="0"/>
              <a:t>E. loquacious</a:t>
            </a:r>
          </a:p>
          <a:p>
            <a:r>
              <a:rPr lang="en-US" altLang="zh-CN" dirty="0"/>
              <a:t>F. garrulous</a:t>
            </a:r>
            <a:endParaRPr kumimoji="1" lang="zh-CN" altLang="en-US" dirty="0"/>
          </a:p>
        </p:txBody>
      </p:sp>
    </p:spTree>
    <p:extLst>
      <p:ext uri="{BB962C8B-B14F-4D97-AF65-F5344CB8AC3E}">
        <p14:creationId xmlns:p14="http://schemas.microsoft.com/office/powerpoint/2010/main" val="9275847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maverick</a:t>
            </a:r>
          </a:p>
          <a:p>
            <a:r>
              <a:rPr kumimoji="1" lang="zh-CN" altLang="en-US" dirty="0"/>
              <a:t>韦氏释义</a:t>
            </a:r>
            <a:r>
              <a:rPr kumimoji="1" lang="en-US" altLang="zh-CN" dirty="0"/>
              <a:t>:</a:t>
            </a:r>
            <a:r>
              <a:rPr kumimoji="1" lang="zh-CN" altLang="en-US" dirty="0"/>
              <a:t> </a:t>
            </a:r>
            <a:r>
              <a:rPr kumimoji="1" lang="en-US" altLang="zh-CN" dirty="0"/>
              <a:t>a</a:t>
            </a:r>
            <a:r>
              <a:rPr kumimoji="1" lang="zh-CN" altLang="en-US" dirty="0"/>
              <a:t> </a:t>
            </a:r>
            <a:r>
              <a:rPr kumimoji="1" lang="en-US" altLang="zh-CN" dirty="0"/>
              <a:t>person</a:t>
            </a:r>
            <a:r>
              <a:rPr kumimoji="1" lang="zh-CN" altLang="en-US" dirty="0"/>
              <a:t> </a:t>
            </a:r>
            <a:r>
              <a:rPr kumimoji="1" lang="en-US" altLang="zh-CN" dirty="0"/>
              <a:t>who</a:t>
            </a:r>
            <a:r>
              <a:rPr kumimoji="1" lang="zh-CN" altLang="en-US" dirty="0"/>
              <a:t> </a:t>
            </a:r>
            <a:r>
              <a:rPr kumimoji="1" lang="en-US" altLang="zh-CN" dirty="0"/>
              <a:t>refuses</a:t>
            </a:r>
            <a:r>
              <a:rPr kumimoji="1" lang="zh-CN" altLang="en-US" dirty="0"/>
              <a:t> </a:t>
            </a:r>
            <a:r>
              <a:rPr kumimoji="1" lang="en-US" altLang="zh-CN" dirty="0"/>
              <a:t>to</a:t>
            </a:r>
            <a:r>
              <a:rPr kumimoji="1" lang="zh-CN" altLang="en-US" dirty="0"/>
              <a:t> </a:t>
            </a:r>
            <a:r>
              <a:rPr kumimoji="1" lang="en-US" altLang="zh-CN" dirty="0"/>
              <a:t>follow</a:t>
            </a:r>
            <a:r>
              <a:rPr kumimoji="1" lang="zh-CN" altLang="en-US" dirty="0"/>
              <a:t> </a:t>
            </a:r>
            <a:r>
              <a:rPr kumimoji="1" lang="en-US" altLang="zh-CN" dirty="0"/>
              <a:t>the</a:t>
            </a:r>
            <a:r>
              <a:rPr kumimoji="1" lang="zh-CN" altLang="en-US" dirty="0"/>
              <a:t> </a:t>
            </a:r>
            <a:r>
              <a:rPr kumimoji="1" lang="en-US" altLang="zh-CN" dirty="0"/>
              <a:t>customs</a:t>
            </a:r>
            <a:r>
              <a:rPr kumimoji="1" lang="zh-CN" altLang="en-US" dirty="0"/>
              <a:t> </a:t>
            </a:r>
            <a:r>
              <a:rPr kumimoji="1" lang="en-US" altLang="zh-CN" dirty="0"/>
              <a:t>or</a:t>
            </a:r>
            <a:r>
              <a:rPr kumimoji="1" lang="zh-CN" altLang="en-US" dirty="0"/>
              <a:t> </a:t>
            </a:r>
            <a:r>
              <a:rPr kumimoji="1" lang="en-US" altLang="zh-CN" dirty="0"/>
              <a:t>rules</a:t>
            </a:r>
            <a:r>
              <a:rPr kumimoji="1" lang="zh-CN" altLang="en-US" dirty="0"/>
              <a:t> </a:t>
            </a:r>
            <a:r>
              <a:rPr kumimoji="1" lang="en-US" altLang="zh-CN" dirty="0"/>
              <a:t>of</a:t>
            </a:r>
            <a:r>
              <a:rPr kumimoji="1" lang="zh-CN" altLang="en-US" dirty="0"/>
              <a:t> </a:t>
            </a:r>
            <a:r>
              <a:rPr kumimoji="1" lang="en-US" altLang="zh-CN" dirty="0"/>
              <a:t>a</a:t>
            </a:r>
            <a:r>
              <a:rPr kumimoji="1" lang="zh-CN" altLang="en-US" dirty="0"/>
              <a:t> </a:t>
            </a:r>
            <a:r>
              <a:rPr kumimoji="1" lang="en-US" altLang="zh-CN" dirty="0"/>
              <a:t>group</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A6C31904-3F99-4305-99BA-61B816F0E9CF}"/>
                  </a:ext>
                </a:extLst>
              </p14:cNvPr>
              <p14:cNvContentPartPr/>
              <p14:nvPr/>
            </p14:nvContentPartPr>
            <p14:xfrm>
              <a:off x="184320" y="907920"/>
              <a:ext cx="1117800" cy="1194120"/>
            </p14:xfrm>
          </p:contentPart>
        </mc:Choice>
        <mc:Fallback>
          <p:pic>
            <p:nvPicPr>
              <p:cNvPr id="4" name="墨迹 3">
                <a:extLst>
                  <a:ext uri="{FF2B5EF4-FFF2-40B4-BE49-F238E27FC236}">
                    <a16:creationId xmlns:a16="http://schemas.microsoft.com/office/drawing/2014/main" id="{A6C31904-3F99-4305-99BA-61B816F0E9CF}"/>
                  </a:ext>
                </a:extLst>
              </p:cNvPr>
              <p:cNvPicPr/>
              <p:nvPr/>
            </p:nvPicPr>
            <p:blipFill>
              <a:blip r:embed="rId3"/>
              <a:stretch>
                <a:fillRect/>
              </a:stretch>
            </p:blipFill>
            <p:spPr>
              <a:xfrm>
                <a:off x="168480" y="844560"/>
                <a:ext cx="1149120" cy="1320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56D56E59-E316-472D-B498-DEC7C85E6A86}"/>
                  </a:ext>
                </a:extLst>
              </p14:cNvPr>
              <p14:cNvContentPartPr/>
              <p14:nvPr/>
            </p14:nvContentPartPr>
            <p14:xfrm>
              <a:off x="1028880" y="1943280"/>
              <a:ext cx="889200" cy="140040"/>
            </p14:xfrm>
          </p:contentPart>
        </mc:Choice>
        <mc:Fallback>
          <p:pic>
            <p:nvPicPr>
              <p:cNvPr id="5" name="墨迹 4">
                <a:extLst>
                  <a:ext uri="{FF2B5EF4-FFF2-40B4-BE49-F238E27FC236}">
                    <a16:creationId xmlns:a16="http://schemas.microsoft.com/office/drawing/2014/main" id="{56D56E59-E316-472D-B498-DEC7C85E6A86}"/>
                  </a:ext>
                </a:extLst>
              </p:cNvPr>
              <p:cNvPicPr/>
              <p:nvPr/>
            </p:nvPicPr>
            <p:blipFill>
              <a:blip r:embed="rId5"/>
              <a:stretch>
                <a:fillRect/>
              </a:stretch>
            </p:blipFill>
            <p:spPr>
              <a:xfrm>
                <a:off x="1013040" y="1879920"/>
                <a:ext cx="920520" cy="266760"/>
              </a:xfrm>
              <a:prstGeom prst="rect">
                <a:avLst/>
              </a:prstGeom>
            </p:spPr>
          </p:pic>
        </mc:Fallback>
      </mc:AlternateContent>
    </p:spTree>
    <p:extLst>
      <p:ext uri="{BB962C8B-B14F-4D97-AF65-F5344CB8AC3E}">
        <p14:creationId xmlns:p14="http://schemas.microsoft.com/office/powerpoint/2010/main" val="195652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a:t>
            </a:r>
            <a:r>
              <a:rPr lang="zh-CN" altLang="en-US" dirty="0"/>
              <a:t>真题</a:t>
            </a:r>
          </a:p>
        </p:txBody>
      </p:sp>
      <p:sp>
        <p:nvSpPr>
          <p:cNvPr id="3" name="内容占位符 2"/>
          <p:cNvSpPr>
            <a:spLocks noGrp="1"/>
          </p:cNvSpPr>
          <p:nvPr>
            <p:ph idx="1"/>
          </p:nvPr>
        </p:nvSpPr>
        <p:spPr/>
        <p:txBody>
          <a:bodyPr>
            <a:normAutofit/>
          </a:bodyPr>
          <a:lstStyle/>
          <a:p>
            <a:r>
              <a:rPr lang="en-US" altLang="zh-CN" dirty="0"/>
              <a:t>Despite a tendency to be overtly _____, her poetry does not consist solely of pious sentiments: it often sparks the imagination and provides lively entertainment.</a:t>
            </a:r>
            <a:endParaRPr lang="zh-CN" altLang="zh-CN" dirty="0"/>
          </a:p>
          <a:p>
            <a:r>
              <a:rPr lang="en-US" altLang="zh-CN" dirty="0"/>
              <a:t>A. preachy</a:t>
            </a:r>
            <a:r>
              <a:rPr lang="zh-CN" altLang="en-US" dirty="0"/>
              <a:t>（爱讲道的）</a:t>
            </a:r>
            <a:endParaRPr lang="zh-CN" altLang="zh-CN" dirty="0"/>
          </a:p>
          <a:p>
            <a:r>
              <a:rPr lang="en-US" altLang="zh-CN" dirty="0"/>
              <a:t>B. querulous</a:t>
            </a:r>
            <a:r>
              <a:rPr lang="zh-CN" altLang="en-US" dirty="0"/>
              <a:t>（易怒的）</a:t>
            </a:r>
            <a:endParaRPr lang="zh-CN" altLang="zh-CN" dirty="0"/>
          </a:p>
          <a:p>
            <a:r>
              <a:rPr lang="it-IT" altLang="zh-CN" dirty="0"/>
              <a:t>C. insincere</a:t>
            </a:r>
            <a:r>
              <a:rPr lang="zh-CN" altLang="en-US" dirty="0"/>
              <a:t>（不真诚的）</a:t>
            </a:r>
            <a:endParaRPr lang="zh-CN" altLang="zh-CN" dirty="0"/>
          </a:p>
          <a:p>
            <a:r>
              <a:rPr lang="en-US" altLang="zh-CN" dirty="0"/>
              <a:t>D. sanctimonious</a:t>
            </a:r>
            <a:r>
              <a:rPr lang="zh-CN" altLang="en-US" dirty="0"/>
              <a:t>（假装虔诚的）</a:t>
            </a:r>
            <a:endParaRPr lang="zh-CN" altLang="zh-CN" dirty="0"/>
          </a:p>
          <a:p>
            <a:r>
              <a:rPr lang="en-US" altLang="zh-CN" dirty="0"/>
              <a:t>E. plaintive</a:t>
            </a:r>
            <a:r>
              <a:rPr lang="zh-CN" altLang="en-US" dirty="0"/>
              <a:t>（悲哀的）</a:t>
            </a:r>
            <a:endParaRPr lang="zh-CN" altLang="zh-CN" dirty="0"/>
          </a:p>
          <a:p>
            <a:r>
              <a:rPr lang="en-US" altLang="zh-CN" dirty="0"/>
              <a:t>F. disingenuous</a:t>
            </a:r>
            <a:r>
              <a:rPr lang="zh-CN" altLang="en-US" dirty="0"/>
              <a:t>（不真诚的）</a:t>
            </a:r>
            <a:endParaRPr lang="zh-CN" altLang="zh-CN" dirty="0"/>
          </a:p>
          <a:p>
            <a:endParaRPr lang="zh-CN" altLang="en-US" dirty="0"/>
          </a:p>
        </p:txBody>
      </p:sp>
      <p:sp>
        <p:nvSpPr>
          <p:cNvPr id="4" name="文本框 3"/>
          <p:cNvSpPr txBox="1"/>
          <p:nvPr/>
        </p:nvSpPr>
        <p:spPr>
          <a:xfrm>
            <a:off x="3203848" y="5661248"/>
            <a:ext cx="2016224" cy="369332"/>
          </a:xfrm>
          <a:prstGeom prst="rect">
            <a:avLst/>
          </a:prstGeom>
          <a:noFill/>
        </p:spPr>
        <p:txBody>
          <a:bodyPr wrap="square" rtlCol="0">
            <a:spAutoFit/>
          </a:bodyPr>
          <a:lstStyle/>
          <a:p>
            <a:r>
              <a:rPr kumimoji="1" lang="zh-CN" altLang="en-US" dirty="0"/>
              <a:t>答案：</a:t>
            </a:r>
            <a:r>
              <a:rPr kumimoji="1" lang="en-US" altLang="zh-CN" dirty="0"/>
              <a:t>AD</a:t>
            </a:r>
            <a:endParaRPr kumimoji="1" lang="zh-CN" altLang="en-US"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56A466AE-FD82-477E-8C84-F33DEB466480}"/>
                  </a:ext>
                </a:extLst>
              </p14:cNvPr>
              <p14:cNvContentPartPr/>
              <p14:nvPr/>
            </p14:nvContentPartPr>
            <p14:xfrm>
              <a:off x="800280" y="1542960"/>
              <a:ext cx="476640" cy="381600"/>
            </p14:xfrm>
          </p:contentPart>
        </mc:Choice>
        <mc:Fallback xmlns="">
          <p:pic>
            <p:nvPicPr>
              <p:cNvPr id="5" name="墨迹 4">
                <a:extLst>
                  <a:ext uri="{FF2B5EF4-FFF2-40B4-BE49-F238E27FC236}">
                    <a16:creationId xmlns:a16="http://schemas.microsoft.com/office/drawing/2014/main" id="{56A466AE-FD82-477E-8C84-F33DEB466480}"/>
                  </a:ext>
                </a:extLst>
              </p:cNvPr>
              <p:cNvPicPr/>
              <p:nvPr/>
            </p:nvPicPr>
            <p:blipFill>
              <a:blip r:embed="rId3"/>
              <a:stretch>
                <a:fillRect/>
              </a:stretch>
            </p:blipFill>
            <p:spPr>
              <a:xfrm>
                <a:off x="784440" y="1479600"/>
                <a:ext cx="50796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E8F5834E-3BBF-4A9A-B14B-AD7E02A5DE2A}"/>
                  </a:ext>
                </a:extLst>
              </p14:cNvPr>
              <p14:cNvContentPartPr/>
              <p14:nvPr/>
            </p14:nvContentPartPr>
            <p14:xfrm>
              <a:off x="1212840" y="2946240"/>
              <a:ext cx="2083320" cy="89280"/>
            </p14:xfrm>
          </p:contentPart>
        </mc:Choice>
        <mc:Fallback xmlns="">
          <p:pic>
            <p:nvPicPr>
              <p:cNvPr id="6" name="墨迹 5">
                <a:extLst>
                  <a:ext uri="{FF2B5EF4-FFF2-40B4-BE49-F238E27FC236}">
                    <a16:creationId xmlns:a16="http://schemas.microsoft.com/office/drawing/2014/main" id="{E8F5834E-3BBF-4A9A-B14B-AD7E02A5DE2A}"/>
                  </a:ext>
                </a:extLst>
              </p:cNvPr>
              <p:cNvPicPr/>
              <p:nvPr/>
            </p:nvPicPr>
            <p:blipFill>
              <a:blip r:embed="rId5"/>
              <a:stretch>
                <a:fillRect/>
              </a:stretch>
            </p:blipFill>
            <p:spPr>
              <a:xfrm>
                <a:off x="1197000" y="2882880"/>
                <a:ext cx="2114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23190CE-F7C0-4920-ACD1-7EE9CCD99E55}"/>
                  </a:ext>
                </a:extLst>
              </p14:cNvPr>
              <p14:cNvContentPartPr/>
              <p14:nvPr/>
            </p14:nvContentPartPr>
            <p14:xfrm>
              <a:off x="1270080" y="3384720"/>
              <a:ext cx="1956240" cy="114480"/>
            </p14:xfrm>
          </p:contentPart>
        </mc:Choice>
        <mc:Fallback xmlns="">
          <p:pic>
            <p:nvPicPr>
              <p:cNvPr id="7" name="墨迹 6">
                <a:extLst>
                  <a:ext uri="{FF2B5EF4-FFF2-40B4-BE49-F238E27FC236}">
                    <a16:creationId xmlns:a16="http://schemas.microsoft.com/office/drawing/2014/main" id="{123190CE-F7C0-4920-ACD1-7EE9CCD99E55}"/>
                  </a:ext>
                </a:extLst>
              </p:cNvPr>
              <p:cNvPicPr/>
              <p:nvPr/>
            </p:nvPicPr>
            <p:blipFill>
              <a:blip r:embed="rId7"/>
              <a:stretch>
                <a:fillRect/>
              </a:stretch>
            </p:blipFill>
            <p:spPr>
              <a:xfrm>
                <a:off x="1254240" y="3321360"/>
                <a:ext cx="19875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16B43BB8-659D-4092-ABBA-E6A61E06EE17}"/>
                  </a:ext>
                </a:extLst>
              </p14:cNvPr>
              <p14:cNvContentPartPr/>
              <p14:nvPr/>
            </p14:nvContentPartPr>
            <p14:xfrm>
              <a:off x="1219320" y="4191120"/>
              <a:ext cx="2610360" cy="279720"/>
            </p14:xfrm>
          </p:contentPart>
        </mc:Choice>
        <mc:Fallback xmlns="">
          <p:pic>
            <p:nvPicPr>
              <p:cNvPr id="8" name="墨迹 7">
                <a:extLst>
                  <a:ext uri="{FF2B5EF4-FFF2-40B4-BE49-F238E27FC236}">
                    <a16:creationId xmlns:a16="http://schemas.microsoft.com/office/drawing/2014/main" id="{16B43BB8-659D-4092-ABBA-E6A61E06EE17}"/>
                  </a:ext>
                </a:extLst>
              </p:cNvPr>
              <p:cNvPicPr/>
              <p:nvPr/>
            </p:nvPicPr>
            <p:blipFill>
              <a:blip r:embed="rId9"/>
              <a:stretch>
                <a:fillRect/>
              </a:stretch>
            </p:blipFill>
            <p:spPr>
              <a:xfrm>
                <a:off x="1203480" y="4127760"/>
                <a:ext cx="264168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E5668991-9A96-409B-B2EC-EA2DCDF30364}"/>
                  </a:ext>
                </a:extLst>
              </p14:cNvPr>
              <p14:cNvContentPartPr/>
              <p14:nvPr/>
            </p14:nvContentPartPr>
            <p14:xfrm>
              <a:off x="1162080" y="5207040"/>
              <a:ext cx="2635560" cy="298800"/>
            </p14:xfrm>
          </p:contentPart>
        </mc:Choice>
        <mc:Fallback xmlns="">
          <p:pic>
            <p:nvPicPr>
              <p:cNvPr id="9" name="墨迹 8">
                <a:extLst>
                  <a:ext uri="{FF2B5EF4-FFF2-40B4-BE49-F238E27FC236}">
                    <a16:creationId xmlns:a16="http://schemas.microsoft.com/office/drawing/2014/main" id="{E5668991-9A96-409B-B2EC-EA2DCDF30364}"/>
                  </a:ext>
                </a:extLst>
              </p:cNvPr>
              <p:cNvPicPr/>
              <p:nvPr/>
            </p:nvPicPr>
            <p:blipFill>
              <a:blip r:embed="rId11"/>
              <a:stretch>
                <a:fillRect/>
              </a:stretch>
            </p:blipFill>
            <p:spPr>
              <a:xfrm>
                <a:off x="1146240" y="5143680"/>
                <a:ext cx="2666880" cy="425520"/>
              </a:xfrm>
              <a:prstGeom prst="rect">
                <a:avLst/>
              </a:prstGeom>
            </p:spPr>
          </p:pic>
        </mc:Fallback>
      </mc:AlternateContent>
    </p:spTree>
    <p:extLst>
      <p:ext uri="{BB962C8B-B14F-4D97-AF65-F5344CB8AC3E}">
        <p14:creationId xmlns:p14="http://schemas.microsoft.com/office/powerpoint/2010/main" val="3719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奇葩，反传统</a:t>
            </a:r>
          </a:p>
        </p:txBody>
      </p:sp>
      <p:sp>
        <p:nvSpPr>
          <p:cNvPr id="3" name="内容占位符 2"/>
          <p:cNvSpPr>
            <a:spLocks noGrp="1"/>
          </p:cNvSpPr>
          <p:nvPr>
            <p:ph idx="1"/>
          </p:nvPr>
        </p:nvSpPr>
        <p:spPr/>
        <p:txBody>
          <a:bodyPr/>
          <a:lstStyle/>
          <a:p>
            <a:r>
              <a:rPr kumimoji="1" lang="en-US" altLang="zh-CN" dirty="0"/>
              <a:t>iconoclast</a:t>
            </a:r>
          </a:p>
          <a:p>
            <a:r>
              <a:rPr kumimoji="1" lang="en-US" altLang="zh-CN" dirty="0"/>
              <a:t>nonconformist</a:t>
            </a:r>
          </a:p>
          <a:p>
            <a:r>
              <a:rPr kumimoji="1" lang="en-US" altLang="zh-CN" dirty="0"/>
              <a:t>heterodox</a:t>
            </a:r>
          </a:p>
          <a:p>
            <a:r>
              <a:rPr kumimoji="1" lang="en-US" altLang="zh-CN" dirty="0"/>
              <a:t>heretical</a:t>
            </a:r>
          </a:p>
          <a:p>
            <a:r>
              <a:rPr kumimoji="1" lang="en-US" altLang="zh-CN" dirty="0"/>
              <a:t>unconventional</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5269BFA-0B2B-431C-8FB2-A0A0A1C42E59}"/>
                  </a:ext>
                </a:extLst>
              </p14:cNvPr>
              <p14:cNvContentPartPr/>
              <p14:nvPr/>
            </p14:nvContentPartPr>
            <p14:xfrm>
              <a:off x="952560" y="2025720"/>
              <a:ext cx="984600" cy="165240"/>
            </p14:xfrm>
          </p:contentPart>
        </mc:Choice>
        <mc:Fallback>
          <p:pic>
            <p:nvPicPr>
              <p:cNvPr id="4" name="墨迹 3">
                <a:extLst>
                  <a:ext uri="{FF2B5EF4-FFF2-40B4-BE49-F238E27FC236}">
                    <a16:creationId xmlns:a16="http://schemas.microsoft.com/office/drawing/2014/main" id="{E5269BFA-0B2B-431C-8FB2-A0A0A1C42E59}"/>
                  </a:ext>
                </a:extLst>
              </p:cNvPr>
              <p:cNvPicPr/>
              <p:nvPr/>
            </p:nvPicPr>
            <p:blipFill>
              <a:blip r:embed="rId3"/>
              <a:stretch>
                <a:fillRect/>
              </a:stretch>
            </p:blipFill>
            <p:spPr>
              <a:xfrm>
                <a:off x="936720" y="1962360"/>
                <a:ext cx="10159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79808741-3FC1-43A2-96DC-2DBF6A04A5ED}"/>
                  </a:ext>
                </a:extLst>
              </p14:cNvPr>
              <p14:cNvContentPartPr/>
              <p14:nvPr/>
            </p14:nvContentPartPr>
            <p14:xfrm>
              <a:off x="857520" y="1943280"/>
              <a:ext cx="978120" cy="241560"/>
            </p14:xfrm>
          </p:contentPart>
        </mc:Choice>
        <mc:Fallback>
          <p:pic>
            <p:nvPicPr>
              <p:cNvPr id="5" name="墨迹 4">
                <a:extLst>
                  <a:ext uri="{FF2B5EF4-FFF2-40B4-BE49-F238E27FC236}">
                    <a16:creationId xmlns:a16="http://schemas.microsoft.com/office/drawing/2014/main" id="{79808741-3FC1-43A2-96DC-2DBF6A04A5ED}"/>
                  </a:ext>
                </a:extLst>
              </p:cNvPr>
              <p:cNvPicPr/>
              <p:nvPr/>
            </p:nvPicPr>
            <p:blipFill>
              <a:blip r:embed="rId5"/>
              <a:stretch>
                <a:fillRect/>
              </a:stretch>
            </p:blipFill>
            <p:spPr>
              <a:xfrm>
                <a:off x="841680" y="1879920"/>
                <a:ext cx="10094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5F94640A-99CD-4F71-9EFB-5E811C0795B3}"/>
                  </a:ext>
                </a:extLst>
              </p14:cNvPr>
              <p14:cNvContentPartPr/>
              <p14:nvPr/>
            </p14:nvContentPartPr>
            <p14:xfrm>
              <a:off x="971640" y="2330280"/>
              <a:ext cx="1321200" cy="165600"/>
            </p14:xfrm>
          </p:contentPart>
        </mc:Choice>
        <mc:Fallback>
          <p:pic>
            <p:nvPicPr>
              <p:cNvPr id="6" name="墨迹 5">
                <a:extLst>
                  <a:ext uri="{FF2B5EF4-FFF2-40B4-BE49-F238E27FC236}">
                    <a16:creationId xmlns:a16="http://schemas.microsoft.com/office/drawing/2014/main" id="{5F94640A-99CD-4F71-9EFB-5E811C0795B3}"/>
                  </a:ext>
                </a:extLst>
              </p:cNvPr>
              <p:cNvPicPr/>
              <p:nvPr/>
            </p:nvPicPr>
            <p:blipFill>
              <a:blip r:embed="rId7"/>
              <a:stretch>
                <a:fillRect/>
              </a:stretch>
            </p:blipFill>
            <p:spPr>
              <a:xfrm>
                <a:off x="955800" y="2266920"/>
                <a:ext cx="13525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C1717467-0046-4A75-B4BD-5C19BE8C7FCB}"/>
                  </a:ext>
                </a:extLst>
              </p14:cNvPr>
              <p14:cNvContentPartPr/>
              <p14:nvPr/>
            </p14:nvContentPartPr>
            <p14:xfrm>
              <a:off x="889200" y="2895480"/>
              <a:ext cx="1143360" cy="114840"/>
            </p14:xfrm>
          </p:contentPart>
        </mc:Choice>
        <mc:Fallback>
          <p:pic>
            <p:nvPicPr>
              <p:cNvPr id="7" name="墨迹 6">
                <a:extLst>
                  <a:ext uri="{FF2B5EF4-FFF2-40B4-BE49-F238E27FC236}">
                    <a16:creationId xmlns:a16="http://schemas.microsoft.com/office/drawing/2014/main" id="{C1717467-0046-4A75-B4BD-5C19BE8C7FCB}"/>
                  </a:ext>
                </a:extLst>
              </p:cNvPr>
              <p:cNvPicPr/>
              <p:nvPr/>
            </p:nvPicPr>
            <p:blipFill>
              <a:blip r:embed="rId9"/>
              <a:stretch>
                <a:fillRect/>
              </a:stretch>
            </p:blipFill>
            <p:spPr>
              <a:xfrm>
                <a:off x="873360" y="2832120"/>
                <a:ext cx="11746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C6FF47AC-7B98-4E19-8741-6D76094D8211}"/>
                  </a:ext>
                </a:extLst>
              </p14:cNvPr>
              <p14:cNvContentPartPr/>
              <p14:nvPr/>
            </p14:nvContentPartPr>
            <p14:xfrm>
              <a:off x="857520" y="3289320"/>
              <a:ext cx="1047960" cy="159120"/>
            </p14:xfrm>
          </p:contentPart>
        </mc:Choice>
        <mc:Fallback>
          <p:pic>
            <p:nvPicPr>
              <p:cNvPr id="8" name="墨迹 7">
                <a:extLst>
                  <a:ext uri="{FF2B5EF4-FFF2-40B4-BE49-F238E27FC236}">
                    <a16:creationId xmlns:a16="http://schemas.microsoft.com/office/drawing/2014/main" id="{C6FF47AC-7B98-4E19-8741-6D76094D8211}"/>
                  </a:ext>
                </a:extLst>
              </p:cNvPr>
              <p:cNvPicPr/>
              <p:nvPr/>
            </p:nvPicPr>
            <p:blipFill>
              <a:blip r:embed="rId11"/>
              <a:stretch>
                <a:fillRect/>
              </a:stretch>
            </p:blipFill>
            <p:spPr>
              <a:xfrm>
                <a:off x="841680" y="3225960"/>
                <a:ext cx="10792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31BA6636-0929-43E4-83F3-9EE4E060A3EE}"/>
                  </a:ext>
                </a:extLst>
              </p14:cNvPr>
              <p14:cNvContentPartPr/>
              <p14:nvPr/>
            </p14:nvContentPartPr>
            <p14:xfrm>
              <a:off x="978120" y="3448080"/>
              <a:ext cx="273240" cy="6840"/>
            </p14:xfrm>
          </p:contentPart>
        </mc:Choice>
        <mc:Fallback>
          <p:pic>
            <p:nvPicPr>
              <p:cNvPr id="9" name="墨迹 8">
                <a:extLst>
                  <a:ext uri="{FF2B5EF4-FFF2-40B4-BE49-F238E27FC236}">
                    <a16:creationId xmlns:a16="http://schemas.microsoft.com/office/drawing/2014/main" id="{31BA6636-0929-43E4-83F3-9EE4E060A3EE}"/>
                  </a:ext>
                </a:extLst>
              </p:cNvPr>
              <p:cNvPicPr/>
              <p:nvPr/>
            </p:nvPicPr>
            <p:blipFill>
              <a:blip r:embed="rId13"/>
              <a:stretch>
                <a:fillRect/>
              </a:stretch>
            </p:blipFill>
            <p:spPr>
              <a:xfrm>
                <a:off x="962280" y="3384720"/>
                <a:ext cx="304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B02D6845-585F-4A9F-AD35-A06CA101318F}"/>
                  </a:ext>
                </a:extLst>
              </p14:cNvPr>
              <p14:cNvContentPartPr/>
              <p14:nvPr/>
            </p14:nvContentPartPr>
            <p14:xfrm>
              <a:off x="959040" y="2978280"/>
              <a:ext cx="1035360" cy="44640"/>
            </p14:xfrm>
          </p:contentPart>
        </mc:Choice>
        <mc:Fallback>
          <p:pic>
            <p:nvPicPr>
              <p:cNvPr id="10" name="墨迹 9">
                <a:extLst>
                  <a:ext uri="{FF2B5EF4-FFF2-40B4-BE49-F238E27FC236}">
                    <a16:creationId xmlns:a16="http://schemas.microsoft.com/office/drawing/2014/main" id="{B02D6845-585F-4A9F-AD35-A06CA101318F}"/>
                  </a:ext>
                </a:extLst>
              </p:cNvPr>
              <p:cNvPicPr/>
              <p:nvPr/>
            </p:nvPicPr>
            <p:blipFill>
              <a:blip r:embed="rId15"/>
              <a:stretch>
                <a:fillRect/>
              </a:stretch>
            </p:blipFill>
            <p:spPr>
              <a:xfrm>
                <a:off x="943200" y="2914920"/>
                <a:ext cx="10666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01F560C6-8BEF-448D-A7BC-1E0752912DD5}"/>
                  </a:ext>
                </a:extLst>
              </p14:cNvPr>
              <p14:cNvContentPartPr/>
              <p14:nvPr/>
            </p14:nvContentPartPr>
            <p14:xfrm>
              <a:off x="946440" y="2806560"/>
              <a:ext cx="1035360" cy="121320"/>
            </p14:xfrm>
          </p:contentPart>
        </mc:Choice>
        <mc:Fallback>
          <p:pic>
            <p:nvPicPr>
              <p:cNvPr id="11" name="墨迹 10">
                <a:extLst>
                  <a:ext uri="{FF2B5EF4-FFF2-40B4-BE49-F238E27FC236}">
                    <a16:creationId xmlns:a16="http://schemas.microsoft.com/office/drawing/2014/main" id="{01F560C6-8BEF-448D-A7BC-1E0752912DD5}"/>
                  </a:ext>
                </a:extLst>
              </p:cNvPr>
              <p:cNvPicPr/>
              <p:nvPr/>
            </p:nvPicPr>
            <p:blipFill>
              <a:blip r:embed="rId17"/>
              <a:stretch>
                <a:fillRect/>
              </a:stretch>
            </p:blipFill>
            <p:spPr>
              <a:xfrm>
                <a:off x="930600" y="2743200"/>
                <a:ext cx="106668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B904CCD4-7EB2-4D53-9108-FBB3A13D08E6}"/>
                  </a:ext>
                </a:extLst>
              </p14:cNvPr>
              <p14:cNvContentPartPr/>
              <p14:nvPr/>
            </p14:nvContentPartPr>
            <p14:xfrm>
              <a:off x="1035000" y="2425680"/>
              <a:ext cx="1473840" cy="146520"/>
            </p14:xfrm>
          </p:contentPart>
        </mc:Choice>
        <mc:Fallback>
          <p:pic>
            <p:nvPicPr>
              <p:cNvPr id="12" name="墨迹 11">
                <a:extLst>
                  <a:ext uri="{FF2B5EF4-FFF2-40B4-BE49-F238E27FC236}">
                    <a16:creationId xmlns:a16="http://schemas.microsoft.com/office/drawing/2014/main" id="{B904CCD4-7EB2-4D53-9108-FBB3A13D08E6}"/>
                  </a:ext>
                </a:extLst>
              </p:cNvPr>
              <p:cNvPicPr/>
              <p:nvPr/>
            </p:nvPicPr>
            <p:blipFill>
              <a:blip r:embed="rId19"/>
              <a:stretch>
                <a:fillRect/>
              </a:stretch>
            </p:blipFill>
            <p:spPr>
              <a:xfrm>
                <a:off x="1019160" y="2362320"/>
                <a:ext cx="15051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墨迹 12">
                <a:extLst>
                  <a:ext uri="{FF2B5EF4-FFF2-40B4-BE49-F238E27FC236}">
                    <a16:creationId xmlns:a16="http://schemas.microsoft.com/office/drawing/2014/main" id="{A2E669B4-C995-4008-9652-B896558F81C1}"/>
                  </a:ext>
                </a:extLst>
              </p14:cNvPr>
              <p14:cNvContentPartPr/>
              <p14:nvPr/>
            </p14:nvContentPartPr>
            <p14:xfrm>
              <a:off x="1086120" y="1955880"/>
              <a:ext cx="749520" cy="25560"/>
            </p14:xfrm>
          </p:contentPart>
        </mc:Choice>
        <mc:Fallback>
          <p:pic>
            <p:nvPicPr>
              <p:cNvPr id="13" name="墨迹 12">
                <a:extLst>
                  <a:ext uri="{FF2B5EF4-FFF2-40B4-BE49-F238E27FC236}">
                    <a16:creationId xmlns:a16="http://schemas.microsoft.com/office/drawing/2014/main" id="{A2E669B4-C995-4008-9652-B896558F81C1}"/>
                  </a:ext>
                </a:extLst>
              </p:cNvPr>
              <p:cNvPicPr/>
              <p:nvPr/>
            </p:nvPicPr>
            <p:blipFill>
              <a:blip r:embed="rId21"/>
              <a:stretch>
                <a:fillRect/>
              </a:stretch>
            </p:blipFill>
            <p:spPr>
              <a:xfrm>
                <a:off x="1070280" y="1892520"/>
                <a:ext cx="780840" cy="152280"/>
              </a:xfrm>
              <a:prstGeom prst="rect">
                <a:avLst/>
              </a:prstGeom>
            </p:spPr>
          </p:pic>
        </mc:Fallback>
      </mc:AlternateContent>
    </p:spTree>
    <p:extLst>
      <p:ext uri="{BB962C8B-B14F-4D97-AF65-F5344CB8AC3E}">
        <p14:creationId xmlns:p14="http://schemas.microsoft.com/office/powerpoint/2010/main" val="12246421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contemporary trend whereby fashion designers flout mainstream tradition is unique only in its (</a:t>
            </a:r>
            <a:r>
              <a:rPr lang="en-US" altLang="zh-CN" dirty="0" err="1"/>
              <a:t>i</a:t>
            </a:r>
            <a:r>
              <a:rPr lang="en-US" altLang="zh-CN" dirty="0"/>
              <a:t>)_____; earlier fashion designers experience the same (ii)_____ impulse, albeit in a less extreme form.</a:t>
            </a:r>
            <a:endParaRPr kumimoji="1" lang="zh-CN" altLang="en-US" dirty="0"/>
          </a:p>
        </p:txBody>
      </p:sp>
      <p:graphicFrame>
        <p:nvGraphicFramePr>
          <p:cNvPr id="4" name="表格 3"/>
          <p:cNvGraphicFramePr>
            <a:graphicFrameLocks noGrp="1"/>
          </p:cNvGraphicFramePr>
          <p:nvPr>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92363">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92363">
                <a:tc>
                  <a:txBody>
                    <a:bodyPr/>
                    <a:lstStyle/>
                    <a:p>
                      <a:r>
                        <a:rPr lang="en-US" altLang="zh-CN" dirty="0"/>
                        <a:t>A</a:t>
                      </a:r>
                      <a:r>
                        <a:rPr lang="zh-CN" altLang="en-US" dirty="0"/>
                        <a:t> </a:t>
                      </a:r>
                      <a:r>
                        <a:rPr lang="en-US" altLang="zh-CN" sz="1800" u="none" kern="1200" baseline="0" dirty="0" err="1">
                          <a:solidFill>
                            <a:schemeClr val="dk1"/>
                          </a:solidFill>
                          <a:latin typeface="+mn-lt"/>
                          <a:ea typeface="+mn-ea"/>
                          <a:cs typeface="+mn-cs"/>
                        </a:rPr>
                        <a:t>subversiveness</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indiscriminate</a:t>
                      </a:r>
                      <a:endParaRPr lang="zh-CN" altLang="en-US" dirty="0"/>
                    </a:p>
                  </a:txBody>
                  <a:tcPr/>
                </a:tc>
                <a:extLst>
                  <a:ext uri="{0D108BD9-81ED-4DB2-BD59-A6C34878D82A}">
                    <a16:rowId xmlns:a16="http://schemas.microsoft.com/office/drawing/2014/main" val="10001"/>
                  </a:ext>
                </a:extLst>
              </a:tr>
              <a:tr h="492363">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intensity</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iconoclastic</a:t>
                      </a:r>
                      <a:endParaRPr lang="zh-CN" altLang="en-US" dirty="0"/>
                    </a:p>
                  </a:txBody>
                  <a:tcPr/>
                </a:tc>
                <a:extLst>
                  <a:ext uri="{0D108BD9-81ED-4DB2-BD59-A6C34878D82A}">
                    <a16:rowId xmlns:a16="http://schemas.microsoft.com/office/drawing/2014/main" val="10002"/>
                  </a:ext>
                </a:extLst>
              </a:tr>
              <a:tr h="492363">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culpability</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temperate</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3616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The contemporary trend whereby fashion designers flout mainstream tradition is unique only in its (</a:t>
            </a:r>
            <a:r>
              <a:rPr lang="en-US" altLang="zh-CN" dirty="0" err="1"/>
              <a:t>i</a:t>
            </a:r>
            <a:r>
              <a:rPr lang="en-US" altLang="zh-CN" dirty="0"/>
              <a:t>)_____; earlier fashion designers experience the same (ii)_____ impulse, albeit in a less extreme form.</a:t>
            </a:r>
            <a:endParaRPr kumimoji="1" lang="zh-CN" altLang="en-US" dirty="0"/>
          </a:p>
        </p:txBody>
      </p:sp>
      <p:graphicFrame>
        <p:nvGraphicFramePr>
          <p:cNvPr id="4" name="表格 3"/>
          <p:cNvGraphicFramePr>
            <a:graphicFrameLocks noGrp="1"/>
          </p:cNvGraphicFramePr>
          <p:nvPr>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92363">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92363">
                <a:tc>
                  <a:txBody>
                    <a:bodyPr/>
                    <a:lstStyle/>
                    <a:p>
                      <a:r>
                        <a:rPr lang="en-US" altLang="zh-CN" dirty="0"/>
                        <a:t>A</a:t>
                      </a:r>
                      <a:r>
                        <a:rPr lang="zh-CN" altLang="en-US" dirty="0"/>
                        <a:t> </a:t>
                      </a:r>
                      <a:r>
                        <a:rPr lang="en-US" altLang="zh-CN" sz="1800" u="none" kern="1200" baseline="0" dirty="0" err="1">
                          <a:solidFill>
                            <a:schemeClr val="dk1"/>
                          </a:solidFill>
                          <a:latin typeface="+mn-lt"/>
                          <a:ea typeface="+mn-ea"/>
                          <a:cs typeface="+mn-cs"/>
                        </a:rPr>
                        <a:t>subversiveness</a:t>
                      </a:r>
                      <a:r>
                        <a:rPr lang="zh-CN" altLang="en-US" sz="1800" u="none" kern="1200" baseline="0" dirty="0">
                          <a:solidFill>
                            <a:schemeClr val="dk1"/>
                          </a:solidFill>
                          <a:latin typeface="+mn-lt"/>
                          <a:ea typeface="+mn-ea"/>
                          <a:cs typeface="+mn-cs"/>
                        </a:rPr>
                        <a:t>（颠覆）</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indiscriminate</a:t>
                      </a:r>
                      <a:r>
                        <a:rPr lang="zh-CN" altLang="en-US" sz="1800" u="none" kern="1200" baseline="0" dirty="0">
                          <a:solidFill>
                            <a:schemeClr val="dk1"/>
                          </a:solidFill>
                          <a:latin typeface="+mn-lt"/>
                          <a:ea typeface="+mn-ea"/>
                          <a:cs typeface="+mn-cs"/>
                        </a:rPr>
                        <a:t>（不加区分的）</a:t>
                      </a:r>
                      <a:endParaRPr lang="zh-CN" altLang="en-US" dirty="0"/>
                    </a:p>
                  </a:txBody>
                  <a:tcPr/>
                </a:tc>
                <a:extLst>
                  <a:ext uri="{0D108BD9-81ED-4DB2-BD59-A6C34878D82A}">
                    <a16:rowId xmlns:a16="http://schemas.microsoft.com/office/drawing/2014/main" val="10001"/>
                  </a:ext>
                </a:extLst>
              </a:tr>
              <a:tr h="492363">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intensity</a:t>
                      </a:r>
                      <a:r>
                        <a:rPr lang="zh-CN" altLang="en-US" sz="1800" u="none" kern="1200" baseline="0" dirty="0">
                          <a:solidFill>
                            <a:schemeClr val="dk1"/>
                          </a:solidFill>
                          <a:latin typeface="+mn-lt"/>
                          <a:ea typeface="+mn-ea"/>
                          <a:cs typeface="+mn-cs"/>
                        </a:rPr>
                        <a:t>（强度）</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iconoclastic</a:t>
                      </a:r>
                      <a:r>
                        <a:rPr lang="zh-CN" altLang="en-US" sz="1800" u="none" kern="1200" baseline="0" dirty="0">
                          <a:solidFill>
                            <a:schemeClr val="dk1"/>
                          </a:solidFill>
                          <a:latin typeface="+mn-lt"/>
                          <a:ea typeface="+mn-ea"/>
                          <a:cs typeface="+mn-cs"/>
                        </a:rPr>
                        <a:t>（反传统的）</a:t>
                      </a:r>
                      <a:endParaRPr lang="zh-CN" altLang="en-US" dirty="0"/>
                    </a:p>
                  </a:txBody>
                  <a:tcPr/>
                </a:tc>
                <a:extLst>
                  <a:ext uri="{0D108BD9-81ED-4DB2-BD59-A6C34878D82A}">
                    <a16:rowId xmlns:a16="http://schemas.microsoft.com/office/drawing/2014/main" val="10002"/>
                  </a:ext>
                </a:extLst>
              </a:tr>
              <a:tr h="492363">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culpability</a:t>
                      </a:r>
                      <a:r>
                        <a:rPr lang="zh-CN" altLang="en-US" sz="1800" u="none" kern="1200" baseline="0" dirty="0">
                          <a:solidFill>
                            <a:schemeClr val="dk1"/>
                          </a:solidFill>
                          <a:latin typeface="+mn-lt"/>
                          <a:ea typeface="+mn-ea"/>
                          <a:cs typeface="+mn-cs"/>
                        </a:rPr>
                        <a:t>（有罪）</a:t>
                      </a:r>
                      <a:endParaRPr lang="zh-CN" altLang="en-US" dirty="0"/>
                    </a:p>
                  </a:txBody>
                  <a:tcPr/>
                </a:tc>
                <a:tc>
                  <a:txBody>
                    <a:bodyPr/>
                    <a:lstStyle/>
                    <a:p>
                      <a:r>
                        <a:rPr lang="en-US" altLang="zh-CN" dirty="0"/>
                        <a:t>F</a:t>
                      </a:r>
                      <a:r>
                        <a:rPr lang="zh-CN" altLang="en-US" dirty="0"/>
                        <a:t> </a:t>
                      </a:r>
                      <a:r>
                        <a:rPr lang="en-US" altLang="zh-CN" sz="1800" u="none" kern="1200" baseline="0" dirty="0">
                          <a:solidFill>
                            <a:schemeClr val="dk1"/>
                          </a:solidFill>
                          <a:latin typeface="+mn-lt"/>
                          <a:ea typeface="+mn-ea"/>
                          <a:cs typeface="+mn-cs"/>
                        </a:rPr>
                        <a:t>temperate</a:t>
                      </a:r>
                      <a:r>
                        <a:rPr lang="zh-CN" altLang="en-US" sz="1800" u="none" kern="1200" baseline="0" dirty="0">
                          <a:solidFill>
                            <a:schemeClr val="dk1"/>
                          </a:solidFill>
                          <a:latin typeface="+mn-lt"/>
                          <a:ea typeface="+mn-ea"/>
                          <a:cs typeface="+mn-cs"/>
                        </a:rPr>
                        <a:t>（节制的）</a:t>
                      </a:r>
                      <a:endParaRPr lang="zh-CN" altLang="en-US" dirty="0"/>
                    </a:p>
                  </a:txBody>
                  <a:tcPr/>
                </a:tc>
                <a:extLst>
                  <a:ext uri="{0D108BD9-81ED-4DB2-BD59-A6C34878D82A}">
                    <a16:rowId xmlns:a16="http://schemas.microsoft.com/office/drawing/2014/main" val="10003"/>
                  </a:ext>
                </a:extLst>
              </a:tr>
            </a:tbl>
          </a:graphicData>
        </a:graphic>
      </p:graphicFrame>
      <p:sp>
        <p:nvSpPr>
          <p:cNvPr id="5" name="文本框 4"/>
          <p:cNvSpPr txBox="1"/>
          <p:nvPr/>
        </p:nvSpPr>
        <p:spPr>
          <a:xfrm>
            <a:off x="3491880" y="5373216"/>
            <a:ext cx="2160240" cy="369332"/>
          </a:xfrm>
          <a:prstGeom prst="rect">
            <a:avLst/>
          </a:prstGeom>
          <a:noFill/>
        </p:spPr>
        <p:txBody>
          <a:bodyPr wrap="square" rtlCol="0">
            <a:spAutoFit/>
          </a:bodyPr>
          <a:lstStyle/>
          <a:p>
            <a:r>
              <a:rPr kumimoji="1" lang="zh-CN" altLang="en-US" dirty="0"/>
              <a:t>答案：</a:t>
            </a:r>
            <a:r>
              <a:rPr kumimoji="1" lang="en-US" altLang="zh-CN" dirty="0"/>
              <a:t>BE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D03435B8-3871-4254-900A-8F3F29FEED13}"/>
                  </a:ext>
                </a:extLst>
              </p14:cNvPr>
              <p14:cNvContentPartPr/>
              <p14:nvPr/>
            </p14:nvContentPartPr>
            <p14:xfrm>
              <a:off x="1086120" y="3841920"/>
              <a:ext cx="2292480" cy="44640"/>
            </p14:xfrm>
          </p:contentPart>
        </mc:Choice>
        <mc:Fallback>
          <p:pic>
            <p:nvPicPr>
              <p:cNvPr id="6" name="墨迹 5">
                <a:extLst>
                  <a:ext uri="{FF2B5EF4-FFF2-40B4-BE49-F238E27FC236}">
                    <a16:creationId xmlns:a16="http://schemas.microsoft.com/office/drawing/2014/main" id="{D03435B8-3871-4254-900A-8F3F29FEED13}"/>
                  </a:ext>
                </a:extLst>
              </p:cNvPr>
              <p:cNvPicPr/>
              <p:nvPr/>
            </p:nvPicPr>
            <p:blipFill>
              <a:blip r:embed="rId3"/>
              <a:stretch>
                <a:fillRect/>
              </a:stretch>
            </p:blipFill>
            <p:spPr>
              <a:xfrm>
                <a:off x="1070280" y="3778560"/>
                <a:ext cx="23238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0D960753-61A3-4213-A779-9532977AA9FF}"/>
                  </a:ext>
                </a:extLst>
              </p14:cNvPr>
              <p14:cNvContentPartPr/>
              <p14:nvPr/>
            </p14:nvContentPartPr>
            <p14:xfrm>
              <a:off x="1130400" y="4718160"/>
              <a:ext cx="1771920" cy="95400"/>
            </p14:xfrm>
          </p:contentPart>
        </mc:Choice>
        <mc:Fallback>
          <p:pic>
            <p:nvPicPr>
              <p:cNvPr id="7" name="墨迹 6">
                <a:extLst>
                  <a:ext uri="{FF2B5EF4-FFF2-40B4-BE49-F238E27FC236}">
                    <a16:creationId xmlns:a16="http://schemas.microsoft.com/office/drawing/2014/main" id="{0D960753-61A3-4213-A779-9532977AA9FF}"/>
                  </a:ext>
                </a:extLst>
              </p:cNvPr>
              <p:cNvPicPr/>
              <p:nvPr/>
            </p:nvPicPr>
            <p:blipFill>
              <a:blip r:embed="rId5"/>
              <a:stretch>
                <a:fillRect/>
              </a:stretch>
            </p:blipFill>
            <p:spPr>
              <a:xfrm>
                <a:off x="1114560" y="4654800"/>
                <a:ext cx="180324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3392B809-3E0D-4EBF-AA78-5B439B380798}"/>
                  </a:ext>
                </a:extLst>
              </p14:cNvPr>
              <p14:cNvContentPartPr/>
              <p14:nvPr/>
            </p14:nvContentPartPr>
            <p14:xfrm>
              <a:off x="4940280" y="3765600"/>
              <a:ext cx="2858040" cy="248040"/>
            </p14:xfrm>
          </p:contentPart>
        </mc:Choice>
        <mc:Fallback>
          <p:pic>
            <p:nvPicPr>
              <p:cNvPr id="8" name="墨迹 7">
                <a:extLst>
                  <a:ext uri="{FF2B5EF4-FFF2-40B4-BE49-F238E27FC236}">
                    <a16:creationId xmlns:a16="http://schemas.microsoft.com/office/drawing/2014/main" id="{3392B809-3E0D-4EBF-AA78-5B439B380798}"/>
                  </a:ext>
                </a:extLst>
              </p:cNvPr>
              <p:cNvPicPr/>
              <p:nvPr/>
            </p:nvPicPr>
            <p:blipFill>
              <a:blip r:embed="rId7"/>
              <a:stretch>
                <a:fillRect/>
              </a:stretch>
            </p:blipFill>
            <p:spPr>
              <a:xfrm>
                <a:off x="4924440" y="3702240"/>
                <a:ext cx="288936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720D878E-4056-4B94-BE96-D6C6A7BEEFD5}"/>
                  </a:ext>
                </a:extLst>
              </p14:cNvPr>
              <p14:cNvContentPartPr/>
              <p14:nvPr/>
            </p14:nvContentPartPr>
            <p14:xfrm>
              <a:off x="4781520" y="3632040"/>
              <a:ext cx="2864520" cy="286200"/>
            </p14:xfrm>
          </p:contentPart>
        </mc:Choice>
        <mc:Fallback>
          <p:pic>
            <p:nvPicPr>
              <p:cNvPr id="9" name="墨迹 8">
                <a:extLst>
                  <a:ext uri="{FF2B5EF4-FFF2-40B4-BE49-F238E27FC236}">
                    <a16:creationId xmlns:a16="http://schemas.microsoft.com/office/drawing/2014/main" id="{720D878E-4056-4B94-BE96-D6C6A7BEEFD5}"/>
                  </a:ext>
                </a:extLst>
              </p:cNvPr>
              <p:cNvPicPr/>
              <p:nvPr/>
            </p:nvPicPr>
            <p:blipFill>
              <a:blip r:embed="rId9"/>
              <a:stretch>
                <a:fillRect/>
              </a:stretch>
            </p:blipFill>
            <p:spPr>
              <a:xfrm>
                <a:off x="4765680" y="3568680"/>
                <a:ext cx="289584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墨迹 9">
                <a:extLst>
                  <a:ext uri="{FF2B5EF4-FFF2-40B4-BE49-F238E27FC236}">
                    <a16:creationId xmlns:a16="http://schemas.microsoft.com/office/drawing/2014/main" id="{0FDEDEDD-8C97-4B59-8AB3-6E792BEFD9AB}"/>
                  </a:ext>
                </a:extLst>
              </p14:cNvPr>
              <p14:cNvContentPartPr/>
              <p14:nvPr/>
            </p14:nvContentPartPr>
            <p14:xfrm>
              <a:off x="4908600" y="3867120"/>
              <a:ext cx="2476800" cy="152640"/>
            </p14:xfrm>
          </p:contentPart>
        </mc:Choice>
        <mc:Fallback>
          <p:pic>
            <p:nvPicPr>
              <p:cNvPr id="10" name="墨迹 9">
                <a:extLst>
                  <a:ext uri="{FF2B5EF4-FFF2-40B4-BE49-F238E27FC236}">
                    <a16:creationId xmlns:a16="http://schemas.microsoft.com/office/drawing/2014/main" id="{0FDEDEDD-8C97-4B59-8AB3-6E792BEFD9AB}"/>
                  </a:ext>
                </a:extLst>
              </p:cNvPr>
              <p:cNvPicPr/>
              <p:nvPr/>
            </p:nvPicPr>
            <p:blipFill>
              <a:blip r:embed="rId11"/>
              <a:stretch>
                <a:fillRect/>
              </a:stretch>
            </p:blipFill>
            <p:spPr>
              <a:xfrm>
                <a:off x="4892760" y="3803760"/>
                <a:ext cx="250812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墨迹 10">
                <a:extLst>
                  <a:ext uri="{FF2B5EF4-FFF2-40B4-BE49-F238E27FC236}">
                    <a16:creationId xmlns:a16="http://schemas.microsoft.com/office/drawing/2014/main" id="{95D6D11C-92E5-4D65-8C06-88C527EF13CC}"/>
                  </a:ext>
                </a:extLst>
              </p14:cNvPr>
              <p14:cNvContentPartPr/>
              <p14:nvPr/>
            </p14:nvContentPartPr>
            <p14:xfrm>
              <a:off x="4648320" y="4210200"/>
              <a:ext cx="2445120" cy="108000"/>
            </p14:xfrm>
          </p:contentPart>
        </mc:Choice>
        <mc:Fallback>
          <p:pic>
            <p:nvPicPr>
              <p:cNvPr id="11" name="墨迹 10">
                <a:extLst>
                  <a:ext uri="{FF2B5EF4-FFF2-40B4-BE49-F238E27FC236}">
                    <a16:creationId xmlns:a16="http://schemas.microsoft.com/office/drawing/2014/main" id="{95D6D11C-92E5-4D65-8C06-88C527EF13CC}"/>
                  </a:ext>
                </a:extLst>
              </p:cNvPr>
              <p:cNvPicPr/>
              <p:nvPr/>
            </p:nvPicPr>
            <p:blipFill>
              <a:blip r:embed="rId13"/>
              <a:stretch>
                <a:fillRect/>
              </a:stretch>
            </p:blipFill>
            <p:spPr>
              <a:xfrm>
                <a:off x="4632480" y="4146840"/>
                <a:ext cx="24764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墨迹 11">
                <a:extLst>
                  <a:ext uri="{FF2B5EF4-FFF2-40B4-BE49-F238E27FC236}">
                    <a16:creationId xmlns:a16="http://schemas.microsoft.com/office/drawing/2014/main" id="{182D2C5B-D706-40D1-A869-AEEA06BA6A25}"/>
                  </a:ext>
                </a:extLst>
              </p14:cNvPr>
              <p14:cNvContentPartPr/>
              <p14:nvPr/>
            </p14:nvContentPartPr>
            <p14:xfrm>
              <a:off x="4788000" y="4667400"/>
              <a:ext cx="2051280" cy="108000"/>
            </p14:xfrm>
          </p:contentPart>
        </mc:Choice>
        <mc:Fallback>
          <p:pic>
            <p:nvPicPr>
              <p:cNvPr id="12" name="墨迹 11">
                <a:extLst>
                  <a:ext uri="{FF2B5EF4-FFF2-40B4-BE49-F238E27FC236}">
                    <a16:creationId xmlns:a16="http://schemas.microsoft.com/office/drawing/2014/main" id="{182D2C5B-D706-40D1-A869-AEEA06BA6A25}"/>
                  </a:ext>
                </a:extLst>
              </p:cNvPr>
              <p:cNvPicPr/>
              <p:nvPr/>
            </p:nvPicPr>
            <p:blipFill>
              <a:blip r:embed="rId15"/>
              <a:stretch>
                <a:fillRect/>
              </a:stretch>
            </p:blipFill>
            <p:spPr>
              <a:xfrm>
                <a:off x="4772160" y="4604040"/>
                <a:ext cx="2082600" cy="234720"/>
              </a:xfrm>
              <a:prstGeom prst="rect">
                <a:avLst/>
              </a:prstGeom>
            </p:spPr>
          </p:pic>
        </mc:Fallback>
      </mc:AlternateContent>
    </p:spTree>
    <p:extLst>
      <p:ext uri="{BB962C8B-B14F-4D97-AF65-F5344CB8AC3E}">
        <p14:creationId xmlns:p14="http://schemas.microsoft.com/office/powerpoint/2010/main" val="16021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The stories in </a:t>
            </a:r>
            <a:r>
              <a:rPr lang="en-US" altLang="zh-CN" dirty="0" err="1"/>
              <a:t>Yiyun</a:t>
            </a:r>
            <a:r>
              <a:rPr lang="en-US" altLang="zh-CN" dirty="0"/>
              <a:t> Li’s recent collection are distinctive particularly for the strong contrast between their emotional intensity and their consistently _____ tone.</a:t>
            </a:r>
          </a:p>
          <a:p>
            <a:r>
              <a:rPr lang="en-US" altLang="zh-CN" dirty="0"/>
              <a:t>A. affable</a:t>
            </a:r>
          </a:p>
          <a:p>
            <a:r>
              <a:rPr lang="en-US" altLang="zh-CN" dirty="0"/>
              <a:t>B. ebullient</a:t>
            </a:r>
          </a:p>
          <a:p>
            <a:r>
              <a:rPr lang="en-US" altLang="zh-CN" dirty="0"/>
              <a:t>C. measured</a:t>
            </a:r>
          </a:p>
          <a:p>
            <a:r>
              <a:rPr lang="en-US" altLang="zh-CN" dirty="0"/>
              <a:t>D. irascible</a:t>
            </a:r>
          </a:p>
          <a:p>
            <a:r>
              <a:rPr lang="en-US" altLang="zh-CN" dirty="0"/>
              <a:t>E. overwrought</a:t>
            </a:r>
            <a:endParaRPr kumimoji="1" lang="zh-CN" altLang="en-US" dirty="0"/>
          </a:p>
        </p:txBody>
      </p:sp>
    </p:spTree>
    <p:extLst>
      <p:ext uri="{BB962C8B-B14F-4D97-AF65-F5344CB8AC3E}">
        <p14:creationId xmlns:p14="http://schemas.microsoft.com/office/powerpoint/2010/main" val="14213241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The stories in </a:t>
            </a:r>
            <a:r>
              <a:rPr lang="en-US" altLang="zh-CN" dirty="0" err="1"/>
              <a:t>Yiyun</a:t>
            </a:r>
            <a:r>
              <a:rPr lang="en-US" altLang="zh-CN" dirty="0"/>
              <a:t> Li’s recent collection are distinctive particularly for the strong contrast between their emotional intensity and their consistently _____ tone.</a:t>
            </a:r>
          </a:p>
          <a:p>
            <a:r>
              <a:rPr lang="en-US" altLang="zh-CN" dirty="0"/>
              <a:t>A. affable</a:t>
            </a:r>
            <a:r>
              <a:rPr lang="zh-CN" altLang="en-US" dirty="0"/>
              <a:t>（和蔼的）</a:t>
            </a:r>
            <a:endParaRPr lang="en-US" altLang="zh-CN" dirty="0"/>
          </a:p>
          <a:p>
            <a:r>
              <a:rPr lang="en-US" altLang="zh-CN" dirty="0"/>
              <a:t>B. ebullient</a:t>
            </a:r>
            <a:r>
              <a:rPr lang="zh-CN" altLang="en-US" dirty="0"/>
              <a:t>（热情洋溢的）</a:t>
            </a:r>
            <a:endParaRPr lang="en-US" altLang="zh-CN" dirty="0"/>
          </a:p>
          <a:p>
            <a:r>
              <a:rPr lang="en-US" altLang="zh-CN" dirty="0"/>
              <a:t>C. measured</a:t>
            </a:r>
            <a:r>
              <a:rPr lang="zh-CN" altLang="en-US" dirty="0"/>
              <a:t>（谨慎的）</a:t>
            </a:r>
            <a:endParaRPr lang="en-US" altLang="zh-CN" dirty="0"/>
          </a:p>
          <a:p>
            <a:r>
              <a:rPr lang="en-US" altLang="zh-CN" dirty="0"/>
              <a:t>D. irascible</a:t>
            </a:r>
            <a:r>
              <a:rPr lang="zh-CN" altLang="en-US" dirty="0"/>
              <a:t>（易怒的）</a:t>
            </a:r>
            <a:endParaRPr lang="en-US" altLang="zh-CN" dirty="0"/>
          </a:p>
          <a:p>
            <a:r>
              <a:rPr lang="en-US" altLang="zh-CN" dirty="0"/>
              <a:t>E. overwrought</a:t>
            </a:r>
            <a:r>
              <a:rPr lang="zh-CN" altLang="en-US" dirty="0"/>
              <a:t>（极度悲伤的）</a:t>
            </a:r>
            <a:endParaRPr kumimoji="1" lang="zh-CN" altLang="en-US" dirty="0"/>
          </a:p>
        </p:txBody>
      </p:sp>
      <p:sp>
        <p:nvSpPr>
          <p:cNvPr id="4" name="文本框 3"/>
          <p:cNvSpPr txBox="1"/>
          <p:nvPr/>
        </p:nvSpPr>
        <p:spPr>
          <a:xfrm>
            <a:off x="5076056" y="3284984"/>
            <a:ext cx="1800200" cy="369332"/>
          </a:xfrm>
          <a:prstGeom prst="rect">
            <a:avLst/>
          </a:prstGeom>
          <a:noFill/>
        </p:spPr>
        <p:txBody>
          <a:bodyPr wrap="square" rtlCol="0">
            <a:spAutoFit/>
          </a:bodyPr>
          <a:lstStyle/>
          <a:p>
            <a:r>
              <a:rPr kumimoji="1" lang="zh-CN" altLang="en-US" dirty="0"/>
              <a:t>答案：</a:t>
            </a:r>
            <a:r>
              <a:rPr kumimoji="1" lang="en-US" altLang="zh-CN" dirty="0"/>
              <a:t>C</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901B10F6-C652-4829-A2B2-BB73F5DACF8A}"/>
                  </a:ext>
                </a:extLst>
              </p14:cNvPr>
              <p14:cNvContentPartPr/>
              <p14:nvPr/>
            </p14:nvContentPartPr>
            <p14:xfrm>
              <a:off x="1206720" y="2870280"/>
              <a:ext cx="1759320" cy="159120"/>
            </p14:xfrm>
          </p:contentPart>
        </mc:Choice>
        <mc:Fallback>
          <p:pic>
            <p:nvPicPr>
              <p:cNvPr id="5" name="墨迹 4">
                <a:extLst>
                  <a:ext uri="{FF2B5EF4-FFF2-40B4-BE49-F238E27FC236}">
                    <a16:creationId xmlns:a16="http://schemas.microsoft.com/office/drawing/2014/main" id="{901B10F6-C652-4829-A2B2-BB73F5DACF8A}"/>
                  </a:ext>
                </a:extLst>
              </p:cNvPr>
              <p:cNvPicPr/>
              <p:nvPr/>
            </p:nvPicPr>
            <p:blipFill>
              <a:blip r:embed="rId3"/>
              <a:stretch>
                <a:fillRect/>
              </a:stretch>
            </p:blipFill>
            <p:spPr>
              <a:xfrm>
                <a:off x="1190880" y="2806920"/>
                <a:ext cx="17906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758BCE4C-0269-48FB-A4FE-05A0E3E04085}"/>
                  </a:ext>
                </a:extLst>
              </p14:cNvPr>
              <p14:cNvContentPartPr/>
              <p14:nvPr/>
            </p14:nvContentPartPr>
            <p14:xfrm>
              <a:off x="1193760" y="3295800"/>
              <a:ext cx="3461400" cy="438480"/>
            </p14:xfrm>
          </p:contentPart>
        </mc:Choice>
        <mc:Fallback>
          <p:pic>
            <p:nvPicPr>
              <p:cNvPr id="6" name="墨迹 5">
                <a:extLst>
                  <a:ext uri="{FF2B5EF4-FFF2-40B4-BE49-F238E27FC236}">
                    <a16:creationId xmlns:a16="http://schemas.microsoft.com/office/drawing/2014/main" id="{758BCE4C-0269-48FB-A4FE-05A0E3E04085}"/>
                  </a:ext>
                </a:extLst>
              </p:cNvPr>
              <p:cNvPicPr/>
              <p:nvPr/>
            </p:nvPicPr>
            <p:blipFill>
              <a:blip r:embed="rId5"/>
              <a:stretch>
                <a:fillRect/>
              </a:stretch>
            </p:blipFill>
            <p:spPr>
              <a:xfrm>
                <a:off x="1177920" y="3232440"/>
                <a:ext cx="3492720" cy="565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D90ECDC7-2949-4A63-AA3A-812D33915EFB}"/>
                  </a:ext>
                </a:extLst>
              </p14:cNvPr>
              <p14:cNvContentPartPr/>
              <p14:nvPr/>
            </p14:nvContentPartPr>
            <p14:xfrm>
              <a:off x="1295640" y="3238560"/>
              <a:ext cx="2445120" cy="381240"/>
            </p14:xfrm>
          </p:contentPart>
        </mc:Choice>
        <mc:Fallback>
          <p:pic>
            <p:nvPicPr>
              <p:cNvPr id="7" name="墨迹 6">
                <a:extLst>
                  <a:ext uri="{FF2B5EF4-FFF2-40B4-BE49-F238E27FC236}">
                    <a16:creationId xmlns:a16="http://schemas.microsoft.com/office/drawing/2014/main" id="{D90ECDC7-2949-4A63-AA3A-812D33915EFB}"/>
                  </a:ext>
                </a:extLst>
              </p:cNvPr>
              <p:cNvPicPr/>
              <p:nvPr/>
            </p:nvPicPr>
            <p:blipFill>
              <a:blip r:embed="rId7"/>
              <a:stretch>
                <a:fillRect/>
              </a:stretch>
            </p:blipFill>
            <p:spPr>
              <a:xfrm>
                <a:off x="1279800" y="3175200"/>
                <a:ext cx="247644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B4F07067-7E78-467B-A4CA-0071B1319A9E}"/>
                  </a:ext>
                </a:extLst>
              </p14:cNvPr>
              <p14:cNvContentPartPr/>
              <p14:nvPr/>
            </p14:nvContentPartPr>
            <p14:xfrm>
              <a:off x="1333800" y="3772080"/>
              <a:ext cx="1905120" cy="368640"/>
            </p14:xfrm>
          </p:contentPart>
        </mc:Choice>
        <mc:Fallback>
          <p:pic>
            <p:nvPicPr>
              <p:cNvPr id="8" name="墨迹 7">
                <a:extLst>
                  <a:ext uri="{FF2B5EF4-FFF2-40B4-BE49-F238E27FC236}">
                    <a16:creationId xmlns:a16="http://schemas.microsoft.com/office/drawing/2014/main" id="{B4F07067-7E78-467B-A4CA-0071B1319A9E}"/>
                  </a:ext>
                </a:extLst>
              </p:cNvPr>
              <p:cNvPicPr/>
              <p:nvPr/>
            </p:nvPicPr>
            <p:blipFill>
              <a:blip r:embed="rId9"/>
              <a:stretch>
                <a:fillRect/>
              </a:stretch>
            </p:blipFill>
            <p:spPr>
              <a:xfrm>
                <a:off x="1317960" y="3708720"/>
                <a:ext cx="193644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3BDA9E71-9FFB-43BA-A411-9690DF43276A}"/>
                  </a:ext>
                </a:extLst>
              </p14:cNvPr>
              <p14:cNvContentPartPr/>
              <p14:nvPr/>
            </p14:nvContentPartPr>
            <p14:xfrm>
              <a:off x="2927520" y="3740040"/>
              <a:ext cx="360" cy="360"/>
            </p14:xfrm>
          </p:contentPart>
        </mc:Choice>
        <mc:Fallback>
          <p:pic>
            <p:nvPicPr>
              <p:cNvPr id="9" name="墨迹 8">
                <a:extLst>
                  <a:ext uri="{FF2B5EF4-FFF2-40B4-BE49-F238E27FC236}">
                    <a16:creationId xmlns:a16="http://schemas.microsoft.com/office/drawing/2014/main" id="{3BDA9E71-9FFB-43BA-A411-9690DF43276A}"/>
                  </a:ext>
                </a:extLst>
              </p:cNvPr>
              <p:cNvPicPr/>
              <p:nvPr/>
            </p:nvPicPr>
            <p:blipFill>
              <a:blip r:embed="rId11"/>
              <a:stretch>
                <a:fillRect/>
              </a:stretch>
            </p:blipFill>
            <p:spPr>
              <a:xfrm>
                <a:off x="2911680" y="3676680"/>
                <a:ext cx="31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AF8BBFAB-8738-4DB0-B564-20FCF66B2DD5}"/>
                  </a:ext>
                </a:extLst>
              </p14:cNvPr>
              <p14:cNvContentPartPr/>
              <p14:nvPr/>
            </p14:nvContentPartPr>
            <p14:xfrm>
              <a:off x="1219320" y="4324320"/>
              <a:ext cx="1702080" cy="292320"/>
            </p14:xfrm>
          </p:contentPart>
        </mc:Choice>
        <mc:Fallback>
          <p:pic>
            <p:nvPicPr>
              <p:cNvPr id="10" name="墨迹 9">
                <a:extLst>
                  <a:ext uri="{FF2B5EF4-FFF2-40B4-BE49-F238E27FC236}">
                    <a16:creationId xmlns:a16="http://schemas.microsoft.com/office/drawing/2014/main" id="{AF8BBFAB-8738-4DB0-B564-20FCF66B2DD5}"/>
                  </a:ext>
                </a:extLst>
              </p:cNvPr>
              <p:cNvPicPr/>
              <p:nvPr/>
            </p:nvPicPr>
            <p:blipFill>
              <a:blip r:embed="rId13"/>
              <a:stretch>
                <a:fillRect/>
              </a:stretch>
            </p:blipFill>
            <p:spPr>
              <a:xfrm>
                <a:off x="1203480" y="4260960"/>
                <a:ext cx="17334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FFAD0DA6-2C4B-4E2F-8115-25F6442D3C1A}"/>
                  </a:ext>
                </a:extLst>
              </p14:cNvPr>
              <p14:cNvContentPartPr/>
              <p14:nvPr/>
            </p14:nvContentPartPr>
            <p14:xfrm>
              <a:off x="1270080" y="4667400"/>
              <a:ext cx="2527560" cy="444600"/>
            </p14:xfrm>
          </p:contentPart>
        </mc:Choice>
        <mc:Fallback>
          <p:pic>
            <p:nvPicPr>
              <p:cNvPr id="11" name="墨迹 10">
                <a:extLst>
                  <a:ext uri="{FF2B5EF4-FFF2-40B4-BE49-F238E27FC236}">
                    <a16:creationId xmlns:a16="http://schemas.microsoft.com/office/drawing/2014/main" id="{FFAD0DA6-2C4B-4E2F-8115-25F6442D3C1A}"/>
                  </a:ext>
                </a:extLst>
              </p:cNvPr>
              <p:cNvPicPr/>
              <p:nvPr/>
            </p:nvPicPr>
            <p:blipFill>
              <a:blip r:embed="rId15"/>
              <a:stretch>
                <a:fillRect/>
              </a:stretch>
            </p:blipFill>
            <p:spPr>
              <a:xfrm>
                <a:off x="1254240" y="4604040"/>
                <a:ext cx="2558880" cy="571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8C17A1BF-BEF4-48CA-9AD4-107074990853}"/>
                  </a:ext>
                </a:extLst>
              </p14:cNvPr>
              <p14:cNvContentPartPr/>
              <p14:nvPr/>
            </p14:nvContentPartPr>
            <p14:xfrm>
              <a:off x="1320840" y="4756320"/>
              <a:ext cx="2445120" cy="254160"/>
            </p14:xfrm>
          </p:contentPart>
        </mc:Choice>
        <mc:Fallback>
          <p:pic>
            <p:nvPicPr>
              <p:cNvPr id="12" name="墨迹 11">
                <a:extLst>
                  <a:ext uri="{FF2B5EF4-FFF2-40B4-BE49-F238E27FC236}">
                    <a16:creationId xmlns:a16="http://schemas.microsoft.com/office/drawing/2014/main" id="{8C17A1BF-BEF4-48CA-9AD4-107074990853}"/>
                  </a:ext>
                </a:extLst>
              </p:cNvPr>
              <p:cNvPicPr/>
              <p:nvPr/>
            </p:nvPicPr>
            <p:blipFill>
              <a:blip r:embed="rId17"/>
              <a:stretch>
                <a:fillRect/>
              </a:stretch>
            </p:blipFill>
            <p:spPr>
              <a:xfrm>
                <a:off x="1305000" y="4692960"/>
                <a:ext cx="24764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D6288586-031F-4F0B-8469-9775F7680B7A}"/>
                  </a:ext>
                </a:extLst>
              </p14:cNvPr>
              <p14:cNvContentPartPr/>
              <p14:nvPr/>
            </p14:nvContentPartPr>
            <p14:xfrm>
              <a:off x="1460520" y="4807080"/>
              <a:ext cx="2502360" cy="146160"/>
            </p14:xfrm>
          </p:contentPart>
        </mc:Choice>
        <mc:Fallback>
          <p:pic>
            <p:nvPicPr>
              <p:cNvPr id="13" name="墨迹 12">
                <a:extLst>
                  <a:ext uri="{FF2B5EF4-FFF2-40B4-BE49-F238E27FC236}">
                    <a16:creationId xmlns:a16="http://schemas.microsoft.com/office/drawing/2014/main" id="{D6288586-031F-4F0B-8469-9775F7680B7A}"/>
                  </a:ext>
                </a:extLst>
              </p:cNvPr>
              <p:cNvPicPr/>
              <p:nvPr/>
            </p:nvPicPr>
            <p:blipFill>
              <a:blip r:embed="rId19"/>
              <a:stretch>
                <a:fillRect/>
              </a:stretch>
            </p:blipFill>
            <p:spPr>
              <a:xfrm>
                <a:off x="1444680" y="4743720"/>
                <a:ext cx="253368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69C0761F-944B-48F7-8CAF-3F0A21175539}"/>
                  </a:ext>
                </a:extLst>
              </p14:cNvPr>
              <p14:cNvContentPartPr/>
              <p14:nvPr/>
            </p14:nvContentPartPr>
            <p14:xfrm>
              <a:off x="1200240" y="4730760"/>
              <a:ext cx="2908800" cy="267120"/>
            </p14:xfrm>
          </p:contentPart>
        </mc:Choice>
        <mc:Fallback>
          <p:pic>
            <p:nvPicPr>
              <p:cNvPr id="14" name="墨迹 13">
                <a:extLst>
                  <a:ext uri="{FF2B5EF4-FFF2-40B4-BE49-F238E27FC236}">
                    <a16:creationId xmlns:a16="http://schemas.microsoft.com/office/drawing/2014/main" id="{69C0761F-944B-48F7-8CAF-3F0A21175539}"/>
                  </a:ext>
                </a:extLst>
              </p:cNvPr>
              <p:cNvPicPr/>
              <p:nvPr/>
            </p:nvPicPr>
            <p:blipFill>
              <a:blip r:embed="rId21"/>
              <a:stretch>
                <a:fillRect/>
              </a:stretch>
            </p:blipFill>
            <p:spPr>
              <a:xfrm>
                <a:off x="1184400" y="4667400"/>
                <a:ext cx="29401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墨迹 14">
                <a:extLst>
                  <a:ext uri="{FF2B5EF4-FFF2-40B4-BE49-F238E27FC236}">
                    <a16:creationId xmlns:a16="http://schemas.microsoft.com/office/drawing/2014/main" id="{C197902B-E534-4699-9F18-FCC6C860218E}"/>
                  </a:ext>
                </a:extLst>
              </p14:cNvPr>
              <p14:cNvContentPartPr/>
              <p14:nvPr/>
            </p14:nvContentPartPr>
            <p14:xfrm>
              <a:off x="1092240" y="4286160"/>
              <a:ext cx="1829160" cy="228960"/>
            </p14:xfrm>
          </p:contentPart>
        </mc:Choice>
        <mc:Fallback>
          <p:pic>
            <p:nvPicPr>
              <p:cNvPr id="15" name="墨迹 14">
                <a:extLst>
                  <a:ext uri="{FF2B5EF4-FFF2-40B4-BE49-F238E27FC236}">
                    <a16:creationId xmlns:a16="http://schemas.microsoft.com/office/drawing/2014/main" id="{C197902B-E534-4699-9F18-FCC6C860218E}"/>
                  </a:ext>
                </a:extLst>
              </p:cNvPr>
              <p:cNvPicPr/>
              <p:nvPr/>
            </p:nvPicPr>
            <p:blipFill>
              <a:blip r:embed="rId23"/>
              <a:stretch>
                <a:fillRect/>
              </a:stretch>
            </p:blipFill>
            <p:spPr>
              <a:xfrm>
                <a:off x="1076400" y="4222800"/>
                <a:ext cx="18604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墨迹 15">
                <a:extLst>
                  <a:ext uri="{FF2B5EF4-FFF2-40B4-BE49-F238E27FC236}">
                    <a16:creationId xmlns:a16="http://schemas.microsoft.com/office/drawing/2014/main" id="{1D35E35B-C367-40B0-8538-00D25873301D}"/>
                  </a:ext>
                </a:extLst>
              </p14:cNvPr>
              <p14:cNvContentPartPr/>
              <p14:nvPr/>
            </p14:nvContentPartPr>
            <p14:xfrm>
              <a:off x="196920" y="1168560"/>
              <a:ext cx="1397520" cy="730440"/>
            </p14:xfrm>
          </p:contentPart>
        </mc:Choice>
        <mc:Fallback>
          <p:pic>
            <p:nvPicPr>
              <p:cNvPr id="16" name="墨迹 15">
                <a:extLst>
                  <a:ext uri="{FF2B5EF4-FFF2-40B4-BE49-F238E27FC236}">
                    <a16:creationId xmlns:a16="http://schemas.microsoft.com/office/drawing/2014/main" id="{1D35E35B-C367-40B0-8538-00D25873301D}"/>
                  </a:ext>
                </a:extLst>
              </p:cNvPr>
              <p:cNvPicPr/>
              <p:nvPr/>
            </p:nvPicPr>
            <p:blipFill>
              <a:blip r:embed="rId25"/>
              <a:stretch>
                <a:fillRect/>
              </a:stretch>
            </p:blipFill>
            <p:spPr>
              <a:xfrm>
                <a:off x="181080" y="1105200"/>
                <a:ext cx="1428840" cy="857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墨迹 16">
                <a:extLst>
                  <a:ext uri="{FF2B5EF4-FFF2-40B4-BE49-F238E27FC236}">
                    <a16:creationId xmlns:a16="http://schemas.microsoft.com/office/drawing/2014/main" id="{9E687D83-477F-4EC1-AAB2-07490BFF6558}"/>
                  </a:ext>
                </a:extLst>
              </p14:cNvPr>
              <p14:cNvContentPartPr/>
              <p14:nvPr/>
            </p14:nvContentPartPr>
            <p14:xfrm>
              <a:off x="1136880" y="1428840"/>
              <a:ext cx="178200" cy="762120"/>
            </p14:xfrm>
          </p:contentPart>
        </mc:Choice>
        <mc:Fallback>
          <p:pic>
            <p:nvPicPr>
              <p:cNvPr id="17" name="墨迹 16">
                <a:extLst>
                  <a:ext uri="{FF2B5EF4-FFF2-40B4-BE49-F238E27FC236}">
                    <a16:creationId xmlns:a16="http://schemas.microsoft.com/office/drawing/2014/main" id="{9E687D83-477F-4EC1-AAB2-07490BFF6558}"/>
                  </a:ext>
                </a:extLst>
              </p:cNvPr>
              <p:cNvPicPr/>
              <p:nvPr/>
            </p:nvPicPr>
            <p:blipFill>
              <a:blip r:embed="rId27"/>
              <a:stretch>
                <a:fillRect/>
              </a:stretch>
            </p:blipFill>
            <p:spPr>
              <a:xfrm>
                <a:off x="1121040" y="1365480"/>
                <a:ext cx="209520" cy="888840"/>
              </a:xfrm>
              <a:prstGeom prst="rect">
                <a:avLst/>
              </a:prstGeom>
            </p:spPr>
          </p:pic>
        </mc:Fallback>
      </mc:AlternateContent>
    </p:spTree>
    <p:extLst>
      <p:ext uri="{BB962C8B-B14F-4D97-AF65-F5344CB8AC3E}">
        <p14:creationId xmlns:p14="http://schemas.microsoft.com/office/powerpoint/2010/main" val="86790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measured</a:t>
            </a:r>
          </a:p>
          <a:p>
            <a:r>
              <a:rPr kumimoji="1" lang="zh-CN" altLang="en-US" dirty="0"/>
              <a:t>韦氏释义</a:t>
            </a:r>
            <a:r>
              <a:rPr kumimoji="1" lang="en-US" altLang="zh-CN" dirty="0"/>
              <a:t>:</a:t>
            </a:r>
            <a:r>
              <a:rPr kumimoji="1" lang="zh-CN" altLang="en-US" dirty="0"/>
              <a:t> </a:t>
            </a:r>
            <a:r>
              <a:rPr kumimoji="1" lang="en-US" altLang="zh-CN" dirty="0"/>
              <a:t>done</a:t>
            </a:r>
            <a:r>
              <a:rPr kumimoji="1" lang="zh-CN" altLang="en-US" dirty="0"/>
              <a:t> </a:t>
            </a:r>
            <a:r>
              <a:rPr kumimoji="1" lang="en-US" altLang="zh-CN" dirty="0"/>
              <a:t>with</a:t>
            </a:r>
            <a:r>
              <a:rPr kumimoji="1" lang="zh-CN" altLang="en-US" dirty="0"/>
              <a:t> </a:t>
            </a:r>
            <a:r>
              <a:rPr kumimoji="1" lang="en-US" altLang="zh-CN" dirty="0"/>
              <a:t>thought</a:t>
            </a:r>
            <a:r>
              <a:rPr kumimoji="1" lang="zh-CN" altLang="en-US" dirty="0"/>
              <a:t> </a:t>
            </a:r>
            <a:r>
              <a:rPr kumimoji="1" lang="en-US" altLang="zh-CN" dirty="0"/>
              <a:t>and</a:t>
            </a:r>
            <a:r>
              <a:rPr kumimoji="1" lang="zh-CN" altLang="en-US" dirty="0"/>
              <a:t> </a:t>
            </a:r>
            <a:r>
              <a:rPr kumimoji="1" lang="en-US" altLang="zh-CN" dirty="0"/>
              <a:t>care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517090D9-EFA2-4C90-B25A-7240C16AB130}"/>
                  </a:ext>
                </a:extLst>
              </p14:cNvPr>
              <p14:cNvContentPartPr/>
              <p14:nvPr/>
            </p14:nvContentPartPr>
            <p14:xfrm>
              <a:off x="895320" y="2000160"/>
              <a:ext cx="1327680" cy="45000"/>
            </p14:xfrm>
          </p:contentPart>
        </mc:Choice>
        <mc:Fallback>
          <p:pic>
            <p:nvPicPr>
              <p:cNvPr id="4" name="墨迹 3">
                <a:extLst>
                  <a:ext uri="{FF2B5EF4-FFF2-40B4-BE49-F238E27FC236}">
                    <a16:creationId xmlns:a16="http://schemas.microsoft.com/office/drawing/2014/main" id="{517090D9-EFA2-4C90-B25A-7240C16AB130}"/>
                  </a:ext>
                </a:extLst>
              </p:cNvPr>
              <p:cNvPicPr/>
              <p:nvPr/>
            </p:nvPicPr>
            <p:blipFill>
              <a:blip r:embed="rId3"/>
              <a:stretch>
                <a:fillRect/>
              </a:stretch>
            </p:blipFill>
            <p:spPr>
              <a:xfrm>
                <a:off x="879480" y="1936800"/>
                <a:ext cx="1359000" cy="171720"/>
              </a:xfrm>
              <a:prstGeom prst="rect">
                <a:avLst/>
              </a:prstGeom>
            </p:spPr>
          </p:pic>
        </mc:Fallback>
      </mc:AlternateContent>
    </p:spTree>
    <p:extLst>
      <p:ext uri="{BB962C8B-B14F-4D97-AF65-F5344CB8AC3E}">
        <p14:creationId xmlns:p14="http://schemas.microsoft.com/office/powerpoint/2010/main" val="13244285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同根不同义词</a:t>
            </a:r>
          </a:p>
        </p:txBody>
      </p:sp>
      <p:sp>
        <p:nvSpPr>
          <p:cNvPr id="3" name="内容占位符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measured</a:t>
            </a:r>
            <a:r>
              <a:rPr kumimoji="1" lang="zh-CN" altLang="en-US" dirty="0"/>
              <a:t> 谨慎的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taxing</a:t>
            </a:r>
            <a:r>
              <a:rPr kumimoji="1" lang="zh-CN" altLang="en-US" dirty="0"/>
              <a:t> 费力的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guarded</a:t>
            </a:r>
            <a:r>
              <a:rPr kumimoji="1" lang="zh-CN" altLang="en-US" dirty="0"/>
              <a:t> 谨慎的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wanting</a:t>
            </a:r>
            <a:r>
              <a:rPr kumimoji="1" lang="zh-CN" altLang="en-US" dirty="0"/>
              <a:t> 缺乏的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assuming</a:t>
            </a:r>
            <a:r>
              <a:rPr kumimoji="1" lang="zh-CN" altLang="en-US" dirty="0"/>
              <a:t> 傲慢的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noisome</a:t>
            </a:r>
            <a:r>
              <a:rPr kumimoji="1" lang="zh-CN" altLang="en-US" dirty="0"/>
              <a:t> 恶臭的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dirty="0"/>
              <a:t>involved</a:t>
            </a:r>
            <a:r>
              <a:rPr kumimoji="1" lang="zh-CN" altLang="en-US" dirty="0"/>
              <a:t> 复杂的</a:t>
            </a:r>
            <a:endParaRPr kumimoji="1" lang="en-US" altLang="zh-CN" dirty="0"/>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BC9DA5F-4CCE-4A11-83D0-BEA5EED5AB1F}"/>
                  </a:ext>
                </a:extLst>
              </p14:cNvPr>
              <p14:cNvContentPartPr/>
              <p14:nvPr/>
            </p14:nvContentPartPr>
            <p14:xfrm>
              <a:off x="819360" y="2292480"/>
              <a:ext cx="1473480" cy="70200"/>
            </p14:xfrm>
          </p:contentPart>
        </mc:Choice>
        <mc:Fallback>
          <p:pic>
            <p:nvPicPr>
              <p:cNvPr id="4" name="墨迹 3">
                <a:extLst>
                  <a:ext uri="{FF2B5EF4-FFF2-40B4-BE49-F238E27FC236}">
                    <a16:creationId xmlns:a16="http://schemas.microsoft.com/office/drawing/2014/main" id="{3BC9DA5F-4CCE-4A11-83D0-BEA5EED5AB1F}"/>
                  </a:ext>
                </a:extLst>
              </p:cNvPr>
              <p:cNvPicPr/>
              <p:nvPr/>
            </p:nvPicPr>
            <p:blipFill>
              <a:blip r:embed="rId3"/>
              <a:stretch>
                <a:fillRect/>
              </a:stretch>
            </p:blipFill>
            <p:spPr>
              <a:xfrm>
                <a:off x="803520" y="2229120"/>
                <a:ext cx="15048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AB7ECBDC-A27A-4BCD-BEF8-426F5FB34359}"/>
                  </a:ext>
                </a:extLst>
              </p14:cNvPr>
              <p14:cNvContentPartPr/>
              <p14:nvPr/>
            </p14:nvContentPartPr>
            <p14:xfrm>
              <a:off x="819360" y="2698920"/>
              <a:ext cx="1663920" cy="38160"/>
            </p14:xfrm>
          </p:contentPart>
        </mc:Choice>
        <mc:Fallback>
          <p:pic>
            <p:nvPicPr>
              <p:cNvPr id="5" name="墨迹 4">
                <a:extLst>
                  <a:ext uri="{FF2B5EF4-FFF2-40B4-BE49-F238E27FC236}">
                    <a16:creationId xmlns:a16="http://schemas.microsoft.com/office/drawing/2014/main" id="{AB7ECBDC-A27A-4BCD-BEF8-426F5FB34359}"/>
                  </a:ext>
                </a:extLst>
              </p:cNvPr>
              <p:cNvPicPr/>
              <p:nvPr/>
            </p:nvPicPr>
            <p:blipFill>
              <a:blip r:embed="rId5"/>
              <a:stretch>
                <a:fillRect/>
              </a:stretch>
            </p:blipFill>
            <p:spPr>
              <a:xfrm>
                <a:off x="803520" y="2635560"/>
                <a:ext cx="16952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A46200B3-8FF1-46CB-98F2-FF3A845453CC}"/>
                  </a:ext>
                </a:extLst>
              </p14:cNvPr>
              <p14:cNvContentPartPr/>
              <p14:nvPr/>
            </p14:nvContentPartPr>
            <p14:xfrm>
              <a:off x="787680" y="2940120"/>
              <a:ext cx="2076480" cy="95400"/>
            </p14:xfrm>
          </p:contentPart>
        </mc:Choice>
        <mc:Fallback>
          <p:pic>
            <p:nvPicPr>
              <p:cNvPr id="6" name="墨迹 5">
                <a:extLst>
                  <a:ext uri="{FF2B5EF4-FFF2-40B4-BE49-F238E27FC236}">
                    <a16:creationId xmlns:a16="http://schemas.microsoft.com/office/drawing/2014/main" id="{A46200B3-8FF1-46CB-98F2-FF3A845453CC}"/>
                  </a:ext>
                </a:extLst>
              </p:cNvPr>
              <p:cNvPicPr/>
              <p:nvPr/>
            </p:nvPicPr>
            <p:blipFill>
              <a:blip r:embed="rId7"/>
              <a:stretch>
                <a:fillRect/>
              </a:stretch>
            </p:blipFill>
            <p:spPr>
              <a:xfrm>
                <a:off x="771840" y="2876760"/>
                <a:ext cx="2107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31618B6D-6F4C-49CF-97CB-F76F3027CB83}"/>
                  </a:ext>
                </a:extLst>
              </p14:cNvPr>
              <p14:cNvContentPartPr/>
              <p14:nvPr/>
            </p14:nvContentPartPr>
            <p14:xfrm>
              <a:off x="882720" y="3098880"/>
              <a:ext cx="2076840" cy="146160"/>
            </p14:xfrm>
          </p:contentPart>
        </mc:Choice>
        <mc:Fallback>
          <p:pic>
            <p:nvPicPr>
              <p:cNvPr id="7" name="墨迹 6">
                <a:extLst>
                  <a:ext uri="{FF2B5EF4-FFF2-40B4-BE49-F238E27FC236}">
                    <a16:creationId xmlns:a16="http://schemas.microsoft.com/office/drawing/2014/main" id="{31618B6D-6F4C-49CF-97CB-F76F3027CB83}"/>
                  </a:ext>
                </a:extLst>
              </p:cNvPr>
              <p:cNvPicPr/>
              <p:nvPr/>
            </p:nvPicPr>
            <p:blipFill>
              <a:blip r:embed="rId9"/>
              <a:stretch>
                <a:fillRect/>
              </a:stretch>
            </p:blipFill>
            <p:spPr>
              <a:xfrm>
                <a:off x="866880" y="3035520"/>
                <a:ext cx="21081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89FBB22F-644D-4A96-9A7F-45B46DBD1E12}"/>
                  </a:ext>
                </a:extLst>
              </p14:cNvPr>
              <p14:cNvContentPartPr/>
              <p14:nvPr/>
            </p14:nvContentPartPr>
            <p14:xfrm>
              <a:off x="831960" y="3492360"/>
              <a:ext cx="1645200" cy="70200"/>
            </p14:xfrm>
          </p:contentPart>
        </mc:Choice>
        <mc:Fallback>
          <p:pic>
            <p:nvPicPr>
              <p:cNvPr id="8" name="墨迹 7">
                <a:extLst>
                  <a:ext uri="{FF2B5EF4-FFF2-40B4-BE49-F238E27FC236}">
                    <a16:creationId xmlns:a16="http://schemas.microsoft.com/office/drawing/2014/main" id="{89FBB22F-644D-4A96-9A7F-45B46DBD1E12}"/>
                  </a:ext>
                </a:extLst>
              </p:cNvPr>
              <p:cNvPicPr/>
              <p:nvPr/>
            </p:nvPicPr>
            <p:blipFill>
              <a:blip r:embed="rId11"/>
              <a:stretch>
                <a:fillRect/>
              </a:stretch>
            </p:blipFill>
            <p:spPr>
              <a:xfrm>
                <a:off x="816120" y="3429000"/>
                <a:ext cx="16765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BD439D23-4A16-409F-B4D7-E764A87D4B2C}"/>
                  </a:ext>
                </a:extLst>
              </p14:cNvPr>
              <p14:cNvContentPartPr/>
              <p14:nvPr/>
            </p14:nvContentPartPr>
            <p14:xfrm>
              <a:off x="749520" y="3759120"/>
              <a:ext cx="1994040" cy="171720"/>
            </p14:xfrm>
          </p:contentPart>
        </mc:Choice>
        <mc:Fallback>
          <p:pic>
            <p:nvPicPr>
              <p:cNvPr id="9" name="墨迹 8">
                <a:extLst>
                  <a:ext uri="{FF2B5EF4-FFF2-40B4-BE49-F238E27FC236}">
                    <a16:creationId xmlns:a16="http://schemas.microsoft.com/office/drawing/2014/main" id="{BD439D23-4A16-409F-B4D7-E764A87D4B2C}"/>
                  </a:ext>
                </a:extLst>
              </p:cNvPr>
              <p:cNvPicPr/>
              <p:nvPr/>
            </p:nvPicPr>
            <p:blipFill>
              <a:blip r:embed="rId13"/>
              <a:stretch>
                <a:fillRect/>
              </a:stretch>
            </p:blipFill>
            <p:spPr>
              <a:xfrm>
                <a:off x="733680" y="3695760"/>
                <a:ext cx="2025360" cy="298440"/>
              </a:xfrm>
              <a:prstGeom prst="rect">
                <a:avLst/>
              </a:prstGeom>
            </p:spPr>
          </p:pic>
        </mc:Fallback>
      </mc:AlternateContent>
    </p:spTree>
    <p:extLst>
      <p:ext uri="{BB962C8B-B14F-4D97-AF65-F5344CB8AC3E}">
        <p14:creationId xmlns:p14="http://schemas.microsoft.com/office/powerpoint/2010/main" val="10641734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mixed</a:t>
            </a:r>
          </a:p>
          <a:p>
            <a:r>
              <a:rPr kumimoji="1" lang="zh-CN" altLang="en-US" dirty="0"/>
              <a:t>韦氏释义</a:t>
            </a:r>
            <a:r>
              <a:rPr kumimoji="1" lang="en-US" altLang="zh-CN" dirty="0"/>
              <a:t>:</a:t>
            </a:r>
            <a:r>
              <a:rPr kumimoji="1" lang="zh-CN" altLang="en-US" dirty="0"/>
              <a:t> </a:t>
            </a:r>
            <a:endParaRPr kumimoji="1" lang="en-US" altLang="zh-CN" dirty="0"/>
          </a:p>
          <a:p>
            <a:r>
              <a:rPr kumimoji="1" lang="en-US" altLang="zh-CN" dirty="0"/>
              <a:t>(1)</a:t>
            </a:r>
            <a:r>
              <a:rPr kumimoji="1" lang="zh-CN" altLang="en-US" dirty="0"/>
              <a:t> </a:t>
            </a:r>
            <a:r>
              <a:rPr kumimoji="1" lang="en-US" altLang="zh-CN" dirty="0"/>
              <a:t>made</a:t>
            </a:r>
            <a:r>
              <a:rPr kumimoji="1" lang="zh-CN" altLang="en-US" dirty="0"/>
              <a:t> </a:t>
            </a:r>
            <a:r>
              <a:rPr kumimoji="1" lang="en-US" altLang="zh-CN" dirty="0"/>
              <a:t>of</a:t>
            </a:r>
            <a:r>
              <a:rPr kumimoji="1" lang="zh-CN" altLang="en-US" dirty="0"/>
              <a:t> </a:t>
            </a:r>
            <a:r>
              <a:rPr kumimoji="1" lang="en-US" altLang="zh-CN" dirty="0"/>
              <a:t>different</a:t>
            </a:r>
            <a:r>
              <a:rPr kumimoji="1" lang="zh-CN" altLang="en-US" dirty="0"/>
              <a:t> </a:t>
            </a:r>
            <a:r>
              <a:rPr kumimoji="1" lang="en-US" altLang="zh-CN" dirty="0"/>
              <a:t>kinds</a:t>
            </a:r>
            <a:r>
              <a:rPr kumimoji="1" lang="zh-CN" altLang="en-US" dirty="0"/>
              <a:t> </a:t>
            </a:r>
            <a:r>
              <a:rPr kumimoji="1" lang="en-US" altLang="zh-CN" dirty="0"/>
              <a:t>of</a:t>
            </a:r>
            <a:r>
              <a:rPr kumimoji="1" lang="zh-CN" altLang="en-US" dirty="0"/>
              <a:t> </a:t>
            </a:r>
            <a:r>
              <a:rPr kumimoji="1" lang="en-US" altLang="zh-CN" dirty="0"/>
              <a:t>things</a:t>
            </a:r>
            <a:r>
              <a:rPr kumimoji="1" lang="zh-CN" altLang="en-US" dirty="0"/>
              <a:t> </a:t>
            </a:r>
            <a:r>
              <a:rPr kumimoji="1" lang="en-US" altLang="zh-CN" dirty="0"/>
              <a:t>mixed</a:t>
            </a:r>
            <a:r>
              <a:rPr kumimoji="1" lang="zh-CN" altLang="en-US" dirty="0"/>
              <a:t> </a:t>
            </a:r>
            <a:r>
              <a:rPr kumimoji="1" lang="en-US" altLang="zh-CN" dirty="0"/>
              <a:t>together</a:t>
            </a:r>
            <a:r>
              <a:rPr kumimoji="1" lang="zh-CN" altLang="en-US" dirty="0"/>
              <a:t> </a:t>
            </a:r>
            <a:r>
              <a:rPr kumimoji="1" lang="en-US" altLang="zh-CN" dirty="0"/>
              <a:t>or</a:t>
            </a:r>
            <a:r>
              <a:rPr kumimoji="1" lang="zh-CN" altLang="en-US" dirty="0"/>
              <a:t> </a:t>
            </a:r>
            <a:r>
              <a:rPr kumimoji="1" lang="en-US" altLang="zh-CN" dirty="0"/>
              <a:t>combined</a:t>
            </a:r>
          </a:p>
          <a:p>
            <a:r>
              <a:rPr kumimoji="1" lang="en-US" altLang="zh-CN" dirty="0"/>
              <a:t>(2)</a:t>
            </a:r>
            <a:r>
              <a:rPr kumimoji="1" lang="zh-CN" altLang="en-US" dirty="0"/>
              <a:t> </a:t>
            </a:r>
            <a:r>
              <a:rPr kumimoji="1" lang="en-US" altLang="zh-CN" dirty="0"/>
              <a:t>including</a:t>
            </a:r>
            <a:r>
              <a:rPr kumimoji="1" lang="zh-CN" altLang="en-US" dirty="0"/>
              <a:t> </a:t>
            </a:r>
            <a:r>
              <a:rPr kumimoji="1" lang="en-US" altLang="zh-CN" dirty="0"/>
              <a:t>or</a:t>
            </a:r>
            <a:r>
              <a:rPr kumimoji="1" lang="zh-CN" altLang="en-US" dirty="0"/>
              <a:t> </a:t>
            </a:r>
            <a:r>
              <a:rPr kumimoji="1" lang="en-US" altLang="zh-CN" dirty="0"/>
              <a:t>accompanied</a:t>
            </a:r>
            <a:r>
              <a:rPr kumimoji="1" lang="zh-CN" altLang="en-US" dirty="0"/>
              <a:t> </a:t>
            </a:r>
            <a:r>
              <a:rPr kumimoji="1" lang="en-US" altLang="zh-CN" dirty="0"/>
              <a:t>by</a:t>
            </a:r>
            <a:r>
              <a:rPr kumimoji="1" lang="zh-CN" altLang="en-US" dirty="0"/>
              <a:t> </a:t>
            </a:r>
            <a:r>
              <a:rPr kumimoji="1" lang="en-US" altLang="zh-CN" dirty="0"/>
              <a:t>inconsistent,</a:t>
            </a:r>
            <a:r>
              <a:rPr kumimoji="1" lang="zh-CN" altLang="en-US" dirty="0"/>
              <a:t> </a:t>
            </a:r>
            <a:r>
              <a:rPr kumimoji="1" lang="en-US" altLang="zh-CN" dirty="0"/>
              <a:t>incompatible,</a:t>
            </a:r>
            <a:r>
              <a:rPr kumimoji="1" lang="zh-CN" altLang="en-US" dirty="0"/>
              <a:t> </a:t>
            </a:r>
            <a:r>
              <a:rPr kumimoji="1" lang="en-US" altLang="zh-CN" dirty="0"/>
              <a:t>or</a:t>
            </a:r>
            <a:r>
              <a:rPr kumimoji="1" lang="zh-CN" altLang="en-US" dirty="0"/>
              <a:t> </a:t>
            </a:r>
            <a:r>
              <a:rPr kumimoji="1" lang="en-US" altLang="zh-CN" dirty="0"/>
              <a:t>contrary</a:t>
            </a:r>
            <a:r>
              <a:rPr kumimoji="1" lang="zh-CN" altLang="en-US" dirty="0"/>
              <a:t> </a:t>
            </a:r>
            <a:r>
              <a:rPr kumimoji="1" lang="en-US" altLang="zh-CN" dirty="0"/>
              <a:t>elements</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966691C-01E8-4A5D-AE50-C763A4CD34B7}"/>
                  </a:ext>
                </a:extLst>
              </p14:cNvPr>
              <p14:cNvContentPartPr/>
              <p14:nvPr/>
            </p14:nvContentPartPr>
            <p14:xfrm>
              <a:off x="406440" y="927000"/>
              <a:ext cx="717840" cy="870480"/>
            </p14:xfrm>
          </p:contentPart>
        </mc:Choice>
        <mc:Fallback>
          <p:pic>
            <p:nvPicPr>
              <p:cNvPr id="4" name="墨迹 3">
                <a:extLst>
                  <a:ext uri="{FF2B5EF4-FFF2-40B4-BE49-F238E27FC236}">
                    <a16:creationId xmlns:a16="http://schemas.microsoft.com/office/drawing/2014/main" id="{2966691C-01E8-4A5D-AE50-C763A4CD34B7}"/>
                  </a:ext>
                </a:extLst>
              </p:cNvPr>
              <p:cNvPicPr/>
              <p:nvPr/>
            </p:nvPicPr>
            <p:blipFill>
              <a:blip r:embed="rId3"/>
              <a:stretch>
                <a:fillRect/>
              </a:stretch>
            </p:blipFill>
            <p:spPr>
              <a:xfrm>
                <a:off x="390600" y="863640"/>
                <a:ext cx="749160" cy="997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A0A9E8D4-FAFC-4C8E-A7E4-1B27EA7386E3}"/>
                  </a:ext>
                </a:extLst>
              </p14:cNvPr>
              <p14:cNvContentPartPr/>
              <p14:nvPr/>
            </p14:nvContentPartPr>
            <p14:xfrm>
              <a:off x="736560" y="1003320"/>
              <a:ext cx="527400" cy="63720"/>
            </p14:xfrm>
          </p:contentPart>
        </mc:Choice>
        <mc:Fallback>
          <p:pic>
            <p:nvPicPr>
              <p:cNvPr id="5" name="墨迹 4">
                <a:extLst>
                  <a:ext uri="{FF2B5EF4-FFF2-40B4-BE49-F238E27FC236}">
                    <a16:creationId xmlns:a16="http://schemas.microsoft.com/office/drawing/2014/main" id="{A0A9E8D4-FAFC-4C8E-A7E4-1B27EA7386E3}"/>
                  </a:ext>
                </a:extLst>
              </p:cNvPr>
              <p:cNvPicPr/>
              <p:nvPr/>
            </p:nvPicPr>
            <p:blipFill>
              <a:blip r:embed="rId5"/>
              <a:stretch>
                <a:fillRect/>
              </a:stretch>
            </p:blipFill>
            <p:spPr>
              <a:xfrm>
                <a:off x="720720" y="939960"/>
                <a:ext cx="5587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2E41AE5F-93BF-422E-8462-0863E2A897BF}"/>
                  </a:ext>
                </a:extLst>
              </p14:cNvPr>
              <p14:cNvContentPartPr/>
              <p14:nvPr/>
            </p14:nvContentPartPr>
            <p14:xfrm>
              <a:off x="819360" y="1860480"/>
              <a:ext cx="908280" cy="362520"/>
            </p14:xfrm>
          </p:contentPart>
        </mc:Choice>
        <mc:Fallback>
          <p:pic>
            <p:nvPicPr>
              <p:cNvPr id="6" name="墨迹 5">
                <a:extLst>
                  <a:ext uri="{FF2B5EF4-FFF2-40B4-BE49-F238E27FC236}">
                    <a16:creationId xmlns:a16="http://schemas.microsoft.com/office/drawing/2014/main" id="{2E41AE5F-93BF-422E-8462-0863E2A897BF}"/>
                  </a:ext>
                </a:extLst>
              </p:cNvPr>
              <p:cNvPicPr/>
              <p:nvPr/>
            </p:nvPicPr>
            <p:blipFill>
              <a:blip r:embed="rId7"/>
              <a:stretch>
                <a:fillRect/>
              </a:stretch>
            </p:blipFill>
            <p:spPr>
              <a:xfrm>
                <a:off x="803520" y="1797120"/>
                <a:ext cx="93960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7E15130C-2130-4585-95B8-4D373E0EC929}"/>
                  </a:ext>
                </a:extLst>
              </p14:cNvPr>
              <p14:cNvContentPartPr/>
              <p14:nvPr/>
            </p14:nvContentPartPr>
            <p14:xfrm>
              <a:off x="463680" y="901800"/>
              <a:ext cx="622800" cy="927360"/>
            </p14:xfrm>
          </p:contentPart>
        </mc:Choice>
        <mc:Fallback>
          <p:pic>
            <p:nvPicPr>
              <p:cNvPr id="7" name="墨迹 6">
                <a:extLst>
                  <a:ext uri="{FF2B5EF4-FFF2-40B4-BE49-F238E27FC236}">
                    <a16:creationId xmlns:a16="http://schemas.microsoft.com/office/drawing/2014/main" id="{7E15130C-2130-4585-95B8-4D373E0EC929}"/>
                  </a:ext>
                </a:extLst>
              </p:cNvPr>
              <p:cNvPicPr/>
              <p:nvPr/>
            </p:nvPicPr>
            <p:blipFill>
              <a:blip r:embed="rId9"/>
              <a:stretch>
                <a:fillRect/>
              </a:stretch>
            </p:blipFill>
            <p:spPr>
              <a:xfrm>
                <a:off x="447840" y="838440"/>
                <a:ext cx="654120" cy="105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A8A074C2-5701-4753-B920-31C47A1F4D1E}"/>
                  </a:ext>
                </a:extLst>
              </p14:cNvPr>
              <p14:cNvContentPartPr/>
              <p14:nvPr/>
            </p14:nvContentPartPr>
            <p14:xfrm>
              <a:off x="1295640" y="3289320"/>
              <a:ext cx="7010640" cy="120960"/>
            </p14:xfrm>
          </p:contentPart>
        </mc:Choice>
        <mc:Fallback>
          <p:pic>
            <p:nvPicPr>
              <p:cNvPr id="8" name="墨迹 7">
                <a:extLst>
                  <a:ext uri="{FF2B5EF4-FFF2-40B4-BE49-F238E27FC236}">
                    <a16:creationId xmlns:a16="http://schemas.microsoft.com/office/drawing/2014/main" id="{A8A074C2-5701-4753-B920-31C47A1F4D1E}"/>
                  </a:ext>
                </a:extLst>
              </p:cNvPr>
              <p:cNvPicPr/>
              <p:nvPr/>
            </p:nvPicPr>
            <p:blipFill>
              <a:blip r:embed="rId11"/>
              <a:stretch>
                <a:fillRect/>
              </a:stretch>
            </p:blipFill>
            <p:spPr>
              <a:xfrm>
                <a:off x="1279800" y="3225960"/>
                <a:ext cx="70419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0ED810BA-36A5-425B-98D2-D65BB6A090B9}"/>
                  </a:ext>
                </a:extLst>
              </p14:cNvPr>
              <p14:cNvContentPartPr/>
              <p14:nvPr/>
            </p14:nvContentPartPr>
            <p14:xfrm>
              <a:off x="1054080" y="3676680"/>
              <a:ext cx="876960" cy="89280"/>
            </p14:xfrm>
          </p:contentPart>
        </mc:Choice>
        <mc:Fallback>
          <p:pic>
            <p:nvPicPr>
              <p:cNvPr id="9" name="墨迹 8">
                <a:extLst>
                  <a:ext uri="{FF2B5EF4-FFF2-40B4-BE49-F238E27FC236}">
                    <a16:creationId xmlns:a16="http://schemas.microsoft.com/office/drawing/2014/main" id="{0ED810BA-36A5-425B-98D2-D65BB6A090B9}"/>
                  </a:ext>
                </a:extLst>
              </p:cNvPr>
              <p:cNvPicPr/>
              <p:nvPr/>
            </p:nvPicPr>
            <p:blipFill>
              <a:blip r:embed="rId13"/>
              <a:stretch>
                <a:fillRect/>
              </a:stretch>
            </p:blipFill>
            <p:spPr>
              <a:xfrm>
                <a:off x="1038240" y="3613320"/>
                <a:ext cx="9082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墨迹 9">
                <a:extLst>
                  <a:ext uri="{FF2B5EF4-FFF2-40B4-BE49-F238E27FC236}">
                    <a16:creationId xmlns:a16="http://schemas.microsoft.com/office/drawing/2014/main" id="{826BB614-E24E-4BBC-8416-CC4CDA80C8A4}"/>
                  </a:ext>
                </a:extLst>
              </p14:cNvPr>
              <p14:cNvContentPartPr/>
              <p14:nvPr/>
            </p14:nvContentPartPr>
            <p14:xfrm>
              <a:off x="920880" y="3683160"/>
              <a:ext cx="997200" cy="51120"/>
            </p14:xfrm>
          </p:contentPart>
        </mc:Choice>
        <mc:Fallback>
          <p:pic>
            <p:nvPicPr>
              <p:cNvPr id="10" name="墨迹 9">
                <a:extLst>
                  <a:ext uri="{FF2B5EF4-FFF2-40B4-BE49-F238E27FC236}">
                    <a16:creationId xmlns:a16="http://schemas.microsoft.com/office/drawing/2014/main" id="{826BB614-E24E-4BBC-8416-CC4CDA80C8A4}"/>
                  </a:ext>
                </a:extLst>
              </p:cNvPr>
              <p:cNvPicPr/>
              <p:nvPr/>
            </p:nvPicPr>
            <p:blipFill>
              <a:blip r:embed="rId15"/>
              <a:stretch>
                <a:fillRect/>
              </a:stretch>
            </p:blipFill>
            <p:spPr>
              <a:xfrm>
                <a:off x="905040" y="3619800"/>
                <a:ext cx="10285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墨迹 10">
                <a:extLst>
                  <a:ext uri="{FF2B5EF4-FFF2-40B4-BE49-F238E27FC236}">
                    <a16:creationId xmlns:a16="http://schemas.microsoft.com/office/drawing/2014/main" id="{251C73C4-9BE3-44F7-8458-121F49C0BB86}"/>
                  </a:ext>
                </a:extLst>
              </p14:cNvPr>
              <p14:cNvContentPartPr/>
              <p14:nvPr/>
            </p14:nvContentPartPr>
            <p14:xfrm>
              <a:off x="1143000" y="3689280"/>
              <a:ext cx="705240" cy="6840"/>
            </p14:xfrm>
          </p:contentPart>
        </mc:Choice>
        <mc:Fallback>
          <p:pic>
            <p:nvPicPr>
              <p:cNvPr id="11" name="墨迹 10">
                <a:extLst>
                  <a:ext uri="{FF2B5EF4-FFF2-40B4-BE49-F238E27FC236}">
                    <a16:creationId xmlns:a16="http://schemas.microsoft.com/office/drawing/2014/main" id="{251C73C4-9BE3-44F7-8458-121F49C0BB86}"/>
                  </a:ext>
                </a:extLst>
              </p:cNvPr>
              <p:cNvPicPr/>
              <p:nvPr/>
            </p:nvPicPr>
            <p:blipFill>
              <a:blip r:embed="rId17"/>
              <a:stretch>
                <a:fillRect/>
              </a:stretch>
            </p:blipFill>
            <p:spPr>
              <a:xfrm>
                <a:off x="1127160" y="3625920"/>
                <a:ext cx="736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墨迹 11">
                <a:extLst>
                  <a:ext uri="{FF2B5EF4-FFF2-40B4-BE49-F238E27FC236}">
                    <a16:creationId xmlns:a16="http://schemas.microsoft.com/office/drawing/2014/main" id="{9C72F2A5-F522-4314-8100-78ACEFE3A691}"/>
                  </a:ext>
                </a:extLst>
              </p14:cNvPr>
              <p14:cNvContentPartPr/>
              <p14:nvPr/>
            </p14:nvContentPartPr>
            <p14:xfrm>
              <a:off x="1289160" y="3333600"/>
              <a:ext cx="7036200" cy="114840"/>
            </p14:xfrm>
          </p:contentPart>
        </mc:Choice>
        <mc:Fallback>
          <p:pic>
            <p:nvPicPr>
              <p:cNvPr id="12" name="墨迹 11">
                <a:extLst>
                  <a:ext uri="{FF2B5EF4-FFF2-40B4-BE49-F238E27FC236}">
                    <a16:creationId xmlns:a16="http://schemas.microsoft.com/office/drawing/2014/main" id="{9C72F2A5-F522-4314-8100-78ACEFE3A691}"/>
                  </a:ext>
                </a:extLst>
              </p:cNvPr>
              <p:cNvPicPr/>
              <p:nvPr/>
            </p:nvPicPr>
            <p:blipFill>
              <a:blip r:embed="rId19"/>
              <a:stretch>
                <a:fillRect/>
              </a:stretch>
            </p:blipFill>
            <p:spPr>
              <a:xfrm>
                <a:off x="1273320" y="3270240"/>
                <a:ext cx="70675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墨迹 12">
                <a:extLst>
                  <a:ext uri="{FF2B5EF4-FFF2-40B4-BE49-F238E27FC236}">
                    <a16:creationId xmlns:a16="http://schemas.microsoft.com/office/drawing/2014/main" id="{13D13F5E-EC4F-4E8D-8B19-EAF112B3E5EA}"/>
                  </a:ext>
                </a:extLst>
              </p14:cNvPr>
              <p14:cNvContentPartPr/>
              <p14:nvPr/>
            </p14:nvContentPartPr>
            <p14:xfrm>
              <a:off x="1447920" y="2050920"/>
              <a:ext cx="203400" cy="45000"/>
            </p14:xfrm>
          </p:contentPart>
        </mc:Choice>
        <mc:Fallback>
          <p:pic>
            <p:nvPicPr>
              <p:cNvPr id="13" name="墨迹 12">
                <a:extLst>
                  <a:ext uri="{FF2B5EF4-FFF2-40B4-BE49-F238E27FC236}">
                    <a16:creationId xmlns:a16="http://schemas.microsoft.com/office/drawing/2014/main" id="{13D13F5E-EC4F-4E8D-8B19-EAF112B3E5EA}"/>
                  </a:ext>
                </a:extLst>
              </p:cNvPr>
              <p:cNvPicPr/>
              <p:nvPr/>
            </p:nvPicPr>
            <p:blipFill>
              <a:blip r:embed="rId21"/>
              <a:stretch>
                <a:fillRect/>
              </a:stretch>
            </p:blipFill>
            <p:spPr>
              <a:xfrm>
                <a:off x="1432080" y="1987560"/>
                <a:ext cx="2347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墨迹 13">
                <a:extLst>
                  <a:ext uri="{FF2B5EF4-FFF2-40B4-BE49-F238E27FC236}">
                    <a16:creationId xmlns:a16="http://schemas.microsoft.com/office/drawing/2014/main" id="{92FD2529-0D98-46F4-BD2E-A147497AF8EA}"/>
                  </a:ext>
                </a:extLst>
              </p14:cNvPr>
              <p14:cNvContentPartPr/>
              <p14:nvPr/>
            </p14:nvContentPartPr>
            <p14:xfrm>
              <a:off x="933480" y="1803240"/>
              <a:ext cx="673560" cy="51480"/>
            </p14:xfrm>
          </p:contentPart>
        </mc:Choice>
        <mc:Fallback>
          <p:pic>
            <p:nvPicPr>
              <p:cNvPr id="14" name="墨迹 13">
                <a:extLst>
                  <a:ext uri="{FF2B5EF4-FFF2-40B4-BE49-F238E27FC236}">
                    <a16:creationId xmlns:a16="http://schemas.microsoft.com/office/drawing/2014/main" id="{92FD2529-0D98-46F4-BD2E-A147497AF8EA}"/>
                  </a:ext>
                </a:extLst>
              </p:cNvPr>
              <p:cNvPicPr/>
              <p:nvPr/>
            </p:nvPicPr>
            <p:blipFill>
              <a:blip r:embed="rId23"/>
              <a:stretch>
                <a:fillRect/>
              </a:stretch>
            </p:blipFill>
            <p:spPr>
              <a:xfrm>
                <a:off x="917640" y="1739880"/>
                <a:ext cx="7048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墨迹 14">
                <a:extLst>
                  <a:ext uri="{FF2B5EF4-FFF2-40B4-BE49-F238E27FC236}">
                    <a16:creationId xmlns:a16="http://schemas.microsoft.com/office/drawing/2014/main" id="{D83EA97B-FB0A-4937-8F22-C1C1D115583D}"/>
                  </a:ext>
                </a:extLst>
              </p14:cNvPr>
              <p14:cNvContentPartPr/>
              <p14:nvPr/>
            </p14:nvContentPartPr>
            <p14:xfrm>
              <a:off x="806400" y="1809720"/>
              <a:ext cx="914760" cy="502200"/>
            </p14:xfrm>
          </p:contentPart>
        </mc:Choice>
        <mc:Fallback>
          <p:pic>
            <p:nvPicPr>
              <p:cNvPr id="15" name="墨迹 14">
                <a:extLst>
                  <a:ext uri="{FF2B5EF4-FFF2-40B4-BE49-F238E27FC236}">
                    <a16:creationId xmlns:a16="http://schemas.microsoft.com/office/drawing/2014/main" id="{D83EA97B-FB0A-4937-8F22-C1C1D115583D}"/>
                  </a:ext>
                </a:extLst>
              </p:cNvPr>
              <p:cNvPicPr/>
              <p:nvPr/>
            </p:nvPicPr>
            <p:blipFill>
              <a:blip r:embed="rId25"/>
              <a:stretch>
                <a:fillRect/>
              </a:stretch>
            </p:blipFill>
            <p:spPr>
              <a:xfrm>
                <a:off x="790560" y="1746360"/>
                <a:ext cx="946080" cy="628920"/>
              </a:xfrm>
              <a:prstGeom prst="rect">
                <a:avLst/>
              </a:prstGeom>
            </p:spPr>
          </p:pic>
        </mc:Fallback>
      </mc:AlternateContent>
    </p:spTree>
    <p:extLst>
      <p:ext uri="{BB962C8B-B14F-4D97-AF65-F5344CB8AC3E}">
        <p14:creationId xmlns:p14="http://schemas.microsoft.com/office/powerpoint/2010/main" val="11083294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en-US" altLang="zh-CN" dirty="0"/>
              <a:t>mixed=inconsistent=contrary</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358A43B-0EE3-4B9C-8C05-5184198B931E}"/>
                  </a:ext>
                </a:extLst>
              </p14:cNvPr>
              <p14:cNvContentPartPr/>
              <p14:nvPr/>
            </p14:nvContentPartPr>
            <p14:xfrm>
              <a:off x="1670040" y="2000160"/>
              <a:ext cx="2400840" cy="108360"/>
            </p14:xfrm>
          </p:contentPart>
        </mc:Choice>
        <mc:Fallback>
          <p:pic>
            <p:nvPicPr>
              <p:cNvPr id="4" name="墨迹 3">
                <a:extLst>
                  <a:ext uri="{FF2B5EF4-FFF2-40B4-BE49-F238E27FC236}">
                    <a16:creationId xmlns:a16="http://schemas.microsoft.com/office/drawing/2014/main" id="{3358A43B-0EE3-4B9C-8C05-5184198B931E}"/>
                  </a:ext>
                </a:extLst>
              </p:cNvPr>
              <p:cNvPicPr/>
              <p:nvPr/>
            </p:nvPicPr>
            <p:blipFill>
              <a:blip r:embed="rId3"/>
              <a:stretch>
                <a:fillRect/>
              </a:stretch>
            </p:blipFill>
            <p:spPr>
              <a:xfrm>
                <a:off x="1654200" y="1936800"/>
                <a:ext cx="2432160" cy="235080"/>
              </a:xfrm>
              <a:prstGeom prst="rect">
                <a:avLst/>
              </a:prstGeom>
            </p:spPr>
          </p:pic>
        </mc:Fallback>
      </mc:AlternateContent>
    </p:spTree>
    <p:extLst>
      <p:ext uri="{BB962C8B-B14F-4D97-AF65-F5344CB8AC3E}">
        <p14:creationId xmlns:p14="http://schemas.microsoft.com/office/powerpoint/2010/main" val="17257089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Joshua </a:t>
            </a:r>
            <a:r>
              <a:rPr lang="en-US" altLang="zh-CN" dirty="0" err="1"/>
              <a:t>Gisemba</a:t>
            </a:r>
            <a:r>
              <a:rPr lang="en-US" altLang="zh-CN" dirty="0"/>
              <a:t> </a:t>
            </a:r>
            <a:r>
              <a:rPr lang="en-US" altLang="zh-CN" dirty="0" err="1"/>
              <a:t>Bagaka</a:t>
            </a:r>
            <a:r>
              <a:rPr lang="en-US" altLang="zh-CN" dirty="0"/>
              <a:t> found that the pedagogical results of group projects and other engaged learning activities in Kenyan mathematics classroom were _____; such activities, then, may not be the best way of improving mathematics education.</a:t>
            </a:r>
          </a:p>
          <a:p>
            <a:r>
              <a:rPr lang="en-US" altLang="zh-CN" dirty="0"/>
              <a:t>A. overstated</a:t>
            </a:r>
          </a:p>
          <a:p>
            <a:r>
              <a:rPr lang="en-US" altLang="zh-CN" dirty="0"/>
              <a:t>B. counterintuitive</a:t>
            </a:r>
          </a:p>
          <a:p>
            <a:r>
              <a:rPr lang="en-US" altLang="zh-CN" dirty="0"/>
              <a:t>C. mixed</a:t>
            </a:r>
          </a:p>
          <a:p>
            <a:r>
              <a:rPr lang="en-US" altLang="zh-CN" dirty="0"/>
              <a:t>D. discouraging</a:t>
            </a:r>
          </a:p>
          <a:p>
            <a:r>
              <a:rPr lang="en-US" altLang="zh-CN" dirty="0"/>
              <a:t>E. inconsistent</a:t>
            </a:r>
          </a:p>
          <a:p>
            <a:r>
              <a:rPr lang="en-US" altLang="zh-CN" dirty="0"/>
              <a:t>F. inexplicable</a:t>
            </a:r>
            <a:endParaRPr kumimoji="1" lang="zh-CN" altLang="en-US" dirty="0"/>
          </a:p>
        </p:txBody>
      </p:sp>
    </p:spTree>
    <p:extLst>
      <p:ext uri="{BB962C8B-B14F-4D97-AF65-F5344CB8AC3E}">
        <p14:creationId xmlns:p14="http://schemas.microsoft.com/office/powerpoint/2010/main" val="14491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adulation</a:t>
            </a:r>
          </a:p>
          <a:p>
            <a:r>
              <a:rPr lang="zh-CN" altLang="en-US" dirty="0"/>
              <a:t>韦氏释义</a:t>
            </a:r>
            <a:r>
              <a:rPr lang="en-US" altLang="zh-CN" dirty="0"/>
              <a:t>: excessive or slavish admiration or flattery</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B824A1B2-38BA-4B1D-96C3-8877DC8B5BC6}"/>
                  </a:ext>
                </a:extLst>
              </p14:cNvPr>
              <p14:cNvContentPartPr/>
              <p14:nvPr/>
            </p14:nvContentPartPr>
            <p14:xfrm>
              <a:off x="806400" y="939960"/>
              <a:ext cx="724320" cy="527400"/>
            </p14:xfrm>
          </p:contentPart>
        </mc:Choice>
        <mc:Fallback xmlns="">
          <p:pic>
            <p:nvPicPr>
              <p:cNvPr id="4" name="墨迹 3">
                <a:extLst>
                  <a:ext uri="{FF2B5EF4-FFF2-40B4-BE49-F238E27FC236}">
                    <a16:creationId xmlns:a16="http://schemas.microsoft.com/office/drawing/2014/main" id="{B824A1B2-38BA-4B1D-96C3-8877DC8B5BC6}"/>
                  </a:ext>
                </a:extLst>
              </p:cNvPr>
              <p:cNvPicPr/>
              <p:nvPr/>
            </p:nvPicPr>
            <p:blipFill>
              <a:blip r:embed="rId3"/>
              <a:stretch>
                <a:fillRect/>
              </a:stretch>
            </p:blipFill>
            <p:spPr>
              <a:xfrm>
                <a:off x="790560" y="876600"/>
                <a:ext cx="755640" cy="65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F8326A5E-9315-46CA-91F8-5213BD53B4D0}"/>
                  </a:ext>
                </a:extLst>
              </p14:cNvPr>
              <p14:cNvContentPartPr/>
              <p14:nvPr/>
            </p14:nvContentPartPr>
            <p14:xfrm>
              <a:off x="679680" y="914400"/>
              <a:ext cx="400320" cy="190800"/>
            </p14:xfrm>
          </p:contentPart>
        </mc:Choice>
        <mc:Fallback xmlns="">
          <p:pic>
            <p:nvPicPr>
              <p:cNvPr id="5" name="墨迹 4">
                <a:extLst>
                  <a:ext uri="{FF2B5EF4-FFF2-40B4-BE49-F238E27FC236}">
                    <a16:creationId xmlns:a16="http://schemas.microsoft.com/office/drawing/2014/main" id="{F8326A5E-9315-46CA-91F8-5213BD53B4D0}"/>
                  </a:ext>
                </a:extLst>
              </p:cNvPr>
              <p:cNvPicPr/>
              <p:nvPr/>
            </p:nvPicPr>
            <p:blipFill>
              <a:blip r:embed="rId5"/>
              <a:stretch>
                <a:fillRect/>
              </a:stretch>
            </p:blipFill>
            <p:spPr>
              <a:xfrm>
                <a:off x="663840" y="851040"/>
                <a:ext cx="43164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6B12F0C9-3060-4812-9DE8-65C802FCF2F9}"/>
                  </a:ext>
                </a:extLst>
              </p14:cNvPr>
              <p14:cNvContentPartPr/>
              <p14:nvPr/>
            </p14:nvContentPartPr>
            <p14:xfrm>
              <a:off x="1746360" y="1320840"/>
              <a:ext cx="95760" cy="95400"/>
            </p14:xfrm>
          </p:contentPart>
        </mc:Choice>
        <mc:Fallback xmlns="">
          <p:pic>
            <p:nvPicPr>
              <p:cNvPr id="6" name="墨迹 5">
                <a:extLst>
                  <a:ext uri="{FF2B5EF4-FFF2-40B4-BE49-F238E27FC236}">
                    <a16:creationId xmlns:a16="http://schemas.microsoft.com/office/drawing/2014/main" id="{6B12F0C9-3060-4812-9DE8-65C802FCF2F9}"/>
                  </a:ext>
                </a:extLst>
              </p:cNvPr>
              <p:cNvPicPr/>
              <p:nvPr/>
            </p:nvPicPr>
            <p:blipFill>
              <a:blip r:embed="rId7"/>
              <a:stretch>
                <a:fillRect/>
              </a:stretch>
            </p:blipFill>
            <p:spPr>
              <a:xfrm>
                <a:off x="1730520" y="1257480"/>
                <a:ext cx="127080" cy="222120"/>
              </a:xfrm>
              <a:prstGeom prst="rect">
                <a:avLst/>
              </a:prstGeom>
            </p:spPr>
          </p:pic>
        </mc:Fallback>
      </mc:AlternateContent>
    </p:spTree>
    <p:extLst>
      <p:ext uri="{BB962C8B-B14F-4D97-AF65-F5344CB8AC3E}">
        <p14:creationId xmlns:p14="http://schemas.microsoft.com/office/powerpoint/2010/main" val="4271619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Joshua </a:t>
            </a:r>
            <a:r>
              <a:rPr lang="en-US" altLang="zh-CN" dirty="0" err="1"/>
              <a:t>Gisemba</a:t>
            </a:r>
            <a:r>
              <a:rPr lang="en-US" altLang="zh-CN" dirty="0"/>
              <a:t> </a:t>
            </a:r>
            <a:r>
              <a:rPr lang="en-US" altLang="zh-CN" dirty="0" err="1"/>
              <a:t>Bagaka</a:t>
            </a:r>
            <a:r>
              <a:rPr lang="en-US" altLang="zh-CN" dirty="0"/>
              <a:t> found that the pedagogical results of group projects and other engaged learning activities in Kenyan mathematics classroom were _____; such activities, then, may not be the best way of improving mathematics education.</a:t>
            </a:r>
          </a:p>
          <a:p>
            <a:r>
              <a:rPr lang="en-US" altLang="zh-CN" dirty="0"/>
              <a:t>A. overstated</a:t>
            </a:r>
            <a:r>
              <a:rPr lang="zh-CN" altLang="en-US" dirty="0"/>
              <a:t>（夸张的）</a:t>
            </a:r>
            <a:endParaRPr lang="en-US" altLang="zh-CN" dirty="0"/>
          </a:p>
          <a:p>
            <a:r>
              <a:rPr lang="en-US" altLang="zh-CN" dirty="0"/>
              <a:t>B. counterintuitive</a:t>
            </a:r>
            <a:r>
              <a:rPr lang="zh-CN" altLang="en-US" dirty="0"/>
              <a:t>（违反直觉的）</a:t>
            </a:r>
            <a:endParaRPr lang="en-US" altLang="zh-CN" dirty="0"/>
          </a:p>
          <a:p>
            <a:r>
              <a:rPr lang="en-US" altLang="zh-CN" dirty="0"/>
              <a:t>C. mixed</a:t>
            </a:r>
            <a:r>
              <a:rPr lang="zh-CN" altLang="en-US" dirty="0"/>
              <a:t>（矛盾的）</a:t>
            </a:r>
            <a:endParaRPr lang="en-US" altLang="zh-CN" dirty="0"/>
          </a:p>
          <a:p>
            <a:r>
              <a:rPr lang="en-US" altLang="zh-CN" dirty="0"/>
              <a:t>D. discouraging</a:t>
            </a:r>
            <a:r>
              <a:rPr lang="zh-CN" altLang="en-US" dirty="0"/>
              <a:t>（使人气馁的）</a:t>
            </a:r>
            <a:endParaRPr lang="en-US" altLang="zh-CN" dirty="0"/>
          </a:p>
          <a:p>
            <a:r>
              <a:rPr lang="en-US" altLang="zh-CN" dirty="0"/>
              <a:t>E. inconsistent</a:t>
            </a:r>
            <a:r>
              <a:rPr lang="zh-CN" altLang="en-US" dirty="0"/>
              <a:t>（不一致的）</a:t>
            </a:r>
            <a:endParaRPr lang="en-US" altLang="zh-CN" dirty="0"/>
          </a:p>
          <a:p>
            <a:r>
              <a:rPr lang="en-US" altLang="zh-CN" dirty="0"/>
              <a:t>F. inexplicable</a:t>
            </a:r>
            <a:r>
              <a:rPr lang="zh-CN" altLang="en-US" dirty="0"/>
              <a:t>（难以解释的）</a:t>
            </a:r>
            <a:endParaRPr kumimoji="1" lang="zh-CN" altLang="en-US" dirty="0"/>
          </a:p>
        </p:txBody>
      </p:sp>
      <p:sp>
        <p:nvSpPr>
          <p:cNvPr id="5" name="文本框 4"/>
          <p:cNvSpPr txBox="1"/>
          <p:nvPr/>
        </p:nvSpPr>
        <p:spPr>
          <a:xfrm>
            <a:off x="5436096" y="3861048"/>
            <a:ext cx="1728192" cy="369332"/>
          </a:xfrm>
          <a:prstGeom prst="rect">
            <a:avLst/>
          </a:prstGeom>
          <a:noFill/>
        </p:spPr>
        <p:txBody>
          <a:bodyPr wrap="square" rtlCol="0">
            <a:spAutoFit/>
          </a:bodyPr>
          <a:lstStyle/>
          <a:p>
            <a:r>
              <a:rPr kumimoji="1" lang="zh-CN" altLang="en-US" dirty="0"/>
              <a:t>答案：</a:t>
            </a:r>
            <a:r>
              <a:rPr kumimoji="1" lang="en-US" altLang="zh-CN" dirty="0"/>
              <a:t>CE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1E231AC-7FF7-4AC9-91C5-BBD4B3997393}"/>
                  </a:ext>
                </a:extLst>
              </p14:cNvPr>
              <p14:cNvContentPartPr/>
              <p14:nvPr/>
            </p14:nvContentPartPr>
            <p14:xfrm>
              <a:off x="1231920" y="3619440"/>
              <a:ext cx="1645200" cy="311400"/>
            </p14:xfrm>
          </p:contentPart>
        </mc:Choice>
        <mc:Fallback>
          <p:pic>
            <p:nvPicPr>
              <p:cNvPr id="4" name="墨迹 3">
                <a:extLst>
                  <a:ext uri="{FF2B5EF4-FFF2-40B4-BE49-F238E27FC236}">
                    <a16:creationId xmlns:a16="http://schemas.microsoft.com/office/drawing/2014/main" id="{71E231AC-7FF7-4AC9-91C5-BBD4B3997393}"/>
                  </a:ext>
                </a:extLst>
              </p:cNvPr>
              <p:cNvPicPr/>
              <p:nvPr/>
            </p:nvPicPr>
            <p:blipFill>
              <a:blip r:embed="rId3"/>
              <a:stretch>
                <a:fillRect/>
              </a:stretch>
            </p:blipFill>
            <p:spPr>
              <a:xfrm>
                <a:off x="1216080" y="3556080"/>
                <a:ext cx="167652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826A8501-5828-4A97-8E16-C1179352FE49}"/>
                  </a:ext>
                </a:extLst>
              </p14:cNvPr>
              <p14:cNvContentPartPr/>
              <p14:nvPr/>
            </p14:nvContentPartPr>
            <p14:xfrm>
              <a:off x="1187640" y="4140360"/>
              <a:ext cx="736920" cy="146160"/>
            </p14:xfrm>
          </p:contentPart>
        </mc:Choice>
        <mc:Fallback>
          <p:pic>
            <p:nvPicPr>
              <p:cNvPr id="6" name="墨迹 5">
                <a:extLst>
                  <a:ext uri="{FF2B5EF4-FFF2-40B4-BE49-F238E27FC236}">
                    <a16:creationId xmlns:a16="http://schemas.microsoft.com/office/drawing/2014/main" id="{826A8501-5828-4A97-8E16-C1179352FE49}"/>
                  </a:ext>
                </a:extLst>
              </p:cNvPr>
              <p:cNvPicPr/>
              <p:nvPr/>
            </p:nvPicPr>
            <p:blipFill>
              <a:blip r:embed="rId5"/>
              <a:stretch>
                <a:fillRect/>
              </a:stretch>
            </p:blipFill>
            <p:spPr>
              <a:xfrm>
                <a:off x="1171800" y="4077000"/>
                <a:ext cx="7682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BD51CF07-AE45-47E7-8064-39476C630182}"/>
                  </a:ext>
                </a:extLst>
              </p14:cNvPr>
              <p14:cNvContentPartPr/>
              <p14:nvPr/>
            </p14:nvContentPartPr>
            <p14:xfrm>
              <a:off x="1238400" y="4508640"/>
              <a:ext cx="2978640" cy="203400"/>
            </p14:xfrm>
          </p:contentPart>
        </mc:Choice>
        <mc:Fallback>
          <p:pic>
            <p:nvPicPr>
              <p:cNvPr id="7" name="墨迹 6">
                <a:extLst>
                  <a:ext uri="{FF2B5EF4-FFF2-40B4-BE49-F238E27FC236}">
                    <a16:creationId xmlns:a16="http://schemas.microsoft.com/office/drawing/2014/main" id="{BD51CF07-AE45-47E7-8064-39476C630182}"/>
                  </a:ext>
                </a:extLst>
              </p:cNvPr>
              <p:cNvPicPr/>
              <p:nvPr/>
            </p:nvPicPr>
            <p:blipFill>
              <a:blip r:embed="rId7"/>
              <a:stretch>
                <a:fillRect/>
              </a:stretch>
            </p:blipFill>
            <p:spPr>
              <a:xfrm>
                <a:off x="1222560" y="4445280"/>
                <a:ext cx="30099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2AF8B870-4D89-4B88-BB2A-71056EEC87FA}"/>
                  </a:ext>
                </a:extLst>
              </p14:cNvPr>
              <p14:cNvContentPartPr/>
              <p14:nvPr/>
            </p14:nvContentPartPr>
            <p14:xfrm>
              <a:off x="1219320" y="3549600"/>
              <a:ext cx="1600560" cy="171720"/>
            </p14:xfrm>
          </p:contentPart>
        </mc:Choice>
        <mc:Fallback>
          <p:pic>
            <p:nvPicPr>
              <p:cNvPr id="8" name="墨迹 7">
                <a:extLst>
                  <a:ext uri="{FF2B5EF4-FFF2-40B4-BE49-F238E27FC236}">
                    <a16:creationId xmlns:a16="http://schemas.microsoft.com/office/drawing/2014/main" id="{2AF8B870-4D89-4B88-BB2A-71056EEC87FA}"/>
                  </a:ext>
                </a:extLst>
              </p:cNvPr>
              <p:cNvPicPr/>
              <p:nvPr/>
            </p:nvPicPr>
            <p:blipFill>
              <a:blip r:embed="rId9"/>
              <a:stretch>
                <a:fillRect/>
              </a:stretch>
            </p:blipFill>
            <p:spPr>
              <a:xfrm>
                <a:off x="1203480" y="3486240"/>
                <a:ext cx="16318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B88180D7-9CFF-4978-B869-ED4BC6E41D22}"/>
                  </a:ext>
                </a:extLst>
              </p14:cNvPr>
              <p14:cNvContentPartPr/>
              <p14:nvPr/>
            </p14:nvContentPartPr>
            <p14:xfrm>
              <a:off x="1181160" y="3613320"/>
              <a:ext cx="1594440" cy="159120"/>
            </p14:xfrm>
          </p:contentPart>
        </mc:Choice>
        <mc:Fallback>
          <p:pic>
            <p:nvPicPr>
              <p:cNvPr id="9" name="墨迹 8">
                <a:extLst>
                  <a:ext uri="{FF2B5EF4-FFF2-40B4-BE49-F238E27FC236}">
                    <a16:creationId xmlns:a16="http://schemas.microsoft.com/office/drawing/2014/main" id="{B88180D7-9CFF-4978-B869-ED4BC6E41D22}"/>
                  </a:ext>
                </a:extLst>
              </p:cNvPr>
              <p:cNvPicPr/>
              <p:nvPr/>
            </p:nvPicPr>
            <p:blipFill>
              <a:blip r:embed="rId11"/>
              <a:stretch>
                <a:fillRect/>
              </a:stretch>
            </p:blipFill>
            <p:spPr>
              <a:xfrm>
                <a:off x="1165320" y="3549960"/>
                <a:ext cx="162576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墨迹 9">
                <a:extLst>
                  <a:ext uri="{FF2B5EF4-FFF2-40B4-BE49-F238E27FC236}">
                    <a16:creationId xmlns:a16="http://schemas.microsoft.com/office/drawing/2014/main" id="{745D5640-1827-4752-802F-3C9B9D4DCBDA}"/>
                  </a:ext>
                </a:extLst>
              </p14:cNvPr>
              <p14:cNvContentPartPr/>
              <p14:nvPr/>
            </p14:nvContentPartPr>
            <p14:xfrm>
              <a:off x="1200240" y="3772080"/>
              <a:ext cx="520920" cy="133560"/>
            </p14:xfrm>
          </p:contentPart>
        </mc:Choice>
        <mc:Fallback>
          <p:pic>
            <p:nvPicPr>
              <p:cNvPr id="10" name="墨迹 9">
                <a:extLst>
                  <a:ext uri="{FF2B5EF4-FFF2-40B4-BE49-F238E27FC236}">
                    <a16:creationId xmlns:a16="http://schemas.microsoft.com/office/drawing/2014/main" id="{745D5640-1827-4752-802F-3C9B9D4DCBDA}"/>
                  </a:ext>
                </a:extLst>
              </p:cNvPr>
              <p:cNvPicPr/>
              <p:nvPr/>
            </p:nvPicPr>
            <p:blipFill>
              <a:blip r:embed="rId13"/>
              <a:stretch>
                <a:fillRect/>
              </a:stretch>
            </p:blipFill>
            <p:spPr>
              <a:xfrm>
                <a:off x="1184400" y="3708720"/>
                <a:ext cx="5522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墨迹 10">
                <a:extLst>
                  <a:ext uri="{FF2B5EF4-FFF2-40B4-BE49-F238E27FC236}">
                    <a16:creationId xmlns:a16="http://schemas.microsoft.com/office/drawing/2014/main" id="{93214EF5-52D1-4114-AC8A-0A4819EFF6E6}"/>
                  </a:ext>
                </a:extLst>
              </p14:cNvPr>
              <p14:cNvContentPartPr/>
              <p14:nvPr/>
            </p14:nvContentPartPr>
            <p14:xfrm>
              <a:off x="1105200" y="3556080"/>
              <a:ext cx="1746360" cy="406800"/>
            </p14:xfrm>
          </p:contentPart>
        </mc:Choice>
        <mc:Fallback>
          <p:pic>
            <p:nvPicPr>
              <p:cNvPr id="11" name="墨迹 10">
                <a:extLst>
                  <a:ext uri="{FF2B5EF4-FFF2-40B4-BE49-F238E27FC236}">
                    <a16:creationId xmlns:a16="http://schemas.microsoft.com/office/drawing/2014/main" id="{93214EF5-52D1-4114-AC8A-0A4819EFF6E6}"/>
                  </a:ext>
                </a:extLst>
              </p:cNvPr>
              <p:cNvPicPr/>
              <p:nvPr/>
            </p:nvPicPr>
            <p:blipFill>
              <a:blip r:embed="rId15"/>
              <a:stretch>
                <a:fillRect/>
              </a:stretch>
            </p:blipFill>
            <p:spPr>
              <a:xfrm>
                <a:off x="1089360" y="3492720"/>
                <a:ext cx="177768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墨迹 11">
                <a:extLst>
                  <a:ext uri="{FF2B5EF4-FFF2-40B4-BE49-F238E27FC236}">
                    <a16:creationId xmlns:a16="http://schemas.microsoft.com/office/drawing/2014/main" id="{6AD6C729-73A3-4457-88B1-53F1BB3ED757}"/>
                  </a:ext>
                </a:extLst>
              </p14:cNvPr>
              <p14:cNvContentPartPr/>
              <p14:nvPr/>
            </p14:nvContentPartPr>
            <p14:xfrm>
              <a:off x="1193760" y="4057560"/>
              <a:ext cx="616320" cy="254520"/>
            </p14:xfrm>
          </p:contentPart>
        </mc:Choice>
        <mc:Fallback>
          <p:pic>
            <p:nvPicPr>
              <p:cNvPr id="12" name="墨迹 11">
                <a:extLst>
                  <a:ext uri="{FF2B5EF4-FFF2-40B4-BE49-F238E27FC236}">
                    <a16:creationId xmlns:a16="http://schemas.microsoft.com/office/drawing/2014/main" id="{6AD6C729-73A3-4457-88B1-53F1BB3ED757}"/>
                  </a:ext>
                </a:extLst>
              </p:cNvPr>
              <p:cNvPicPr/>
              <p:nvPr/>
            </p:nvPicPr>
            <p:blipFill>
              <a:blip r:embed="rId17"/>
              <a:stretch>
                <a:fillRect/>
              </a:stretch>
            </p:blipFill>
            <p:spPr>
              <a:xfrm>
                <a:off x="1177920" y="3994200"/>
                <a:ext cx="6476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1DC048CF-1BDD-4256-9176-B4A433160891}"/>
                  </a:ext>
                </a:extLst>
              </p14:cNvPr>
              <p14:cNvContentPartPr/>
              <p14:nvPr/>
            </p14:nvContentPartPr>
            <p14:xfrm>
              <a:off x="1257480" y="4540320"/>
              <a:ext cx="305280" cy="32040"/>
            </p14:xfrm>
          </p:contentPart>
        </mc:Choice>
        <mc:Fallback>
          <p:pic>
            <p:nvPicPr>
              <p:cNvPr id="13" name="墨迹 12">
                <a:extLst>
                  <a:ext uri="{FF2B5EF4-FFF2-40B4-BE49-F238E27FC236}">
                    <a16:creationId xmlns:a16="http://schemas.microsoft.com/office/drawing/2014/main" id="{1DC048CF-1BDD-4256-9176-B4A433160891}"/>
                  </a:ext>
                </a:extLst>
              </p:cNvPr>
              <p:cNvPicPr/>
              <p:nvPr/>
            </p:nvPicPr>
            <p:blipFill>
              <a:blip r:embed="rId19"/>
              <a:stretch>
                <a:fillRect/>
              </a:stretch>
            </p:blipFill>
            <p:spPr>
              <a:xfrm>
                <a:off x="1241640" y="4476960"/>
                <a:ext cx="3366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CCC6015D-0335-4B00-97B2-8944492283B3}"/>
                  </a:ext>
                </a:extLst>
              </p14:cNvPr>
              <p14:cNvContentPartPr/>
              <p14:nvPr/>
            </p14:nvContentPartPr>
            <p14:xfrm>
              <a:off x="1092240" y="5295960"/>
              <a:ext cx="1232280" cy="292320"/>
            </p14:xfrm>
          </p:contentPart>
        </mc:Choice>
        <mc:Fallback>
          <p:pic>
            <p:nvPicPr>
              <p:cNvPr id="14" name="墨迹 13">
                <a:extLst>
                  <a:ext uri="{FF2B5EF4-FFF2-40B4-BE49-F238E27FC236}">
                    <a16:creationId xmlns:a16="http://schemas.microsoft.com/office/drawing/2014/main" id="{CCC6015D-0335-4B00-97B2-8944492283B3}"/>
                  </a:ext>
                </a:extLst>
              </p:cNvPr>
              <p:cNvPicPr/>
              <p:nvPr/>
            </p:nvPicPr>
            <p:blipFill>
              <a:blip r:embed="rId21"/>
              <a:stretch>
                <a:fillRect/>
              </a:stretch>
            </p:blipFill>
            <p:spPr>
              <a:xfrm>
                <a:off x="1076400" y="5232600"/>
                <a:ext cx="126360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墨迹 14">
                <a:extLst>
                  <a:ext uri="{FF2B5EF4-FFF2-40B4-BE49-F238E27FC236}">
                    <a16:creationId xmlns:a16="http://schemas.microsoft.com/office/drawing/2014/main" id="{EA234E1D-06A9-40FF-BF50-3CA408FCB328}"/>
                  </a:ext>
                </a:extLst>
              </p14:cNvPr>
              <p14:cNvContentPartPr/>
              <p14:nvPr/>
            </p14:nvContentPartPr>
            <p14:xfrm>
              <a:off x="1581120" y="5543640"/>
              <a:ext cx="686160" cy="44640"/>
            </p14:xfrm>
          </p:contentPart>
        </mc:Choice>
        <mc:Fallback>
          <p:pic>
            <p:nvPicPr>
              <p:cNvPr id="15" name="墨迹 14">
                <a:extLst>
                  <a:ext uri="{FF2B5EF4-FFF2-40B4-BE49-F238E27FC236}">
                    <a16:creationId xmlns:a16="http://schemas.microsoft.com/office/drawing/2014/main" id="{EA234E1D-06A9-40FF-BF50-3CA408FCB328}"/>
                  </a:ext>
                </a:extLst>
              </p:cNvPr>
              <p:cNvPicPr/>
              <p:nvPr/>
            </p:nvPicPr>
            <p:blipFill>
              <a:blip r:embed="rId23"/>
              <a:stretch>
                <a:fillRect/>
              </a:stretch>
            </p:blipFill>
            <p:spPr>
              <a:xfrm>
                <a:off x="1565280" y="5480280"/>
                <a:ext cx="717480" cy="171360"/>
              </a:xfrm>
              <a:prstGeom prst="rect">
                <a:avLst/>
              </a:prstGeom>
            </p:spPr>
          </p:pic>
        </mc:Fallback>
      </mc:AlternateContent>
    </p:spTree>
    <p:extLst>
      <p:ext uri="{BB962C8B-B14F-4D97-AF65-F5344CB8AC3E}">
        <p14:creationId xmlns:p14="http://schemas.microsoft.com/office/powerpoint/2010/main" val="2044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Although movie critic Pauline Kael had a distaste for sycophancy, she also had a need for (</a:t>
            </a:r>
            <a:r>
              <a:rPr lang="en-US" altLang="zh-CN" dirty="0" err="1"/>
              <a:t>i</a:t>
            </a:r>
            <a:r>
              <a:rPr lang="en-US" altLang="zh-CN" dirty="0"/>
              <a:t>)_____; as a consequence of these competing feelings, she sent very (ii)_____ signals to friends and colleagues.</a:t>
            </a:r>
            <a:endParaRPr kumimoji="1" lang="zh-CN" altLang="en-US" dirty="0"/>
          </a:p>
        </p:txBody>
      </p:sp>
      <p:graphicFrame>
        <p:nvGraphicFramePr>
          <p:cNvPr id="4" name="表格 3"/>
          <p:cNvGraphicFramePr>
            <a:graphicFrameLocks noGrp="1"/>
          </p:cNvGraphicFramePr>
          <p:nvPr>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92363">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92363">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solitude</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direct</a:t>
                      </a:r>
                      <a:endParaRPr lang="zh-CN" altLang="en-US" dirty="0"/>
                    </a:p>
                  </a:txBody>
                  <a:tcPr/>
                </a:tc>
                <a:extLst>
                  <a:ext uri="{0D108BD9-81ED-4DB2-BD59-A6C34878D82A}">
                    <a16:rowId xmlns:a16="http://schemas.microsoft.com/office/drawing/2014/main" val="10001"/>
                  </a:ext>
                </a:extLst>
              </a:tr>
              <a:tr h="492363">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obeisance</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subtle</a:t>
                      </a:r>
                      <a:endParaRPr lang="zh-CN" altLang="en-US" dirty="0"/>
                    </a:p>
                  </a:txBody>
                  <a:tcPr/>
                </a:tc>
                <a:extLst>
                  <a:ext uri="{0D108BD9-81ED-4DB2-BD59-A6C34878D82A}">
                    <a16:rowId xmlns:a16="http://schemas.microsoft.com/office/drawing/2014/main" val="10002"/>
                  </a:ext>
                </a:extLst>
              </a:tr>
              <a:tr h="492363">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clarity</a:t>
                      </a:r>
                      <a:endParaRPr lang="zh-CN" altLang="en-US" dirty="0"/>
                    </a:p>
                  </a:txBody>
                  <a:tcPr/>
                </a:tc>
                <a:tc>
                  <a:txBody>
                    <a:bodyPr/>
                    <a:lstStyle/>
                    <a:p>
                      <a:r>
                        <a:rPr lang="en-US" altLang="zh-CN" dirty="0"/>
                        <a:t>F</a:t>
                      </a:r>
                      <a:r>
                        <a:rPr lang="zh-CN" altLang="en-US" baseline="0" dirty="0"/>
                        <a:t> </a:t>
                      </a:r>
                      <a:r>
                        <a:rPr lang="en-US" altLang="zh-CN" sz="1800" u="none" kern="1200" baseline="0" dirty="0">
                          <a:solidFill>
                            <a:schemeClr val="dk1"/>
                          </a:solidFill>
                          <a:latin typeface="+mn-lt"/>
                          <a:ea typeface="+mn-ea"/>
                          <a:cs typeface="+mn-cs"/>
                        </a:rPr>
                        <a:t>mixed</a:t>
                      </a:r>
                      <a:endParaRPr lang="zh-CN"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096967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GRE</a:t>
            </a:r>
            <a:r>
              <a:rPr kumimoji="1" lang="zh-CN" altLang="en-US" dirty="0"/>
              <a:t>真题</a:t>
            </a:r>
          </a:p>
        </p:txBody>
      </p:sp>
      <p:sp>
        <p:nvSpPr>
          <p:cNvPr id="3" name="内容占位符 2"/>
          <p:cNvSpPr>
            <a:spLocks noGrp="1"/>
          </p:cNvSpPr>
          <p:nvPr>
            <p:ph idx="1"/>
          </p:nvPr>
        </p:nvSpPr>
        <p:spPr/>
        <p:txBody>
          <a:bodyPr/>
          <a:lstStyle/>
          <a:p>
            <a:r>
              <a:rPr lang="en-US" altLang="zh-CN" dirty="0"/>
              <a:t>Although movie critic Pauline Kael had a distaste for sycophancy, she also had a need for (</a:t>
            </a:r>
            <a:r>
              <a:rPr lang="en-US" altLang="zh-CN" dirty="0" err="1"/>
              <a:t>i</a:t>
            </a:r>
            <a:r>
              <a:rPr lang="en-US" altLang="zh-CN" dirty="0"/>
              <a:t>)_____; as a consequence of these competing feelings, she sent very (ii)_____ signals to friends and colleagues.</a:t>
            </a:r>
            <a:endParaRPr kumimoji="1" lang="zh-CN" altLang="en-US" dirty="0"/>
          </a:p>
        </p:txBody>
      </p:sp>
      <p:graphicFrame>
        <p:nvGraphicFramePr>
          <p:cNvPr id="4" name="表格 3"/>
          <p:cNvGraphicFramePr>
            <a:graphicFrameLocks noGrp="1"/>
          </p:cNvGraphicFramePr>
          <p:nvPr>
            <p:extLst/>
          </p:nvPr>
        </p:nvGraphicFramePr>
        <p:xfrm>
          <a:off x="822957" y="3115734"/>
          <a:ext cx="7543802" cy="1969452"/>
        </p:xfrm>
        <a:graphic>
          <a:graphicData uri="http://schemas.openxmlformats.org/drawingml/2006/table">
            <a:tbl>
              <a:tblPr firstRow="1" bandRow="1">
                <a:tableStyleId>{5C22544A-7EE6-4342-B048-85BDC9FD1C3A}</a:tableStyleId>
              </a:tblPr>
              <a:tblGrid>
                <a:gridCol w="3771901">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tblGrid>
              <a:tr h="492363">
                <a:tc>
                  <a:txBody>
                    <a:bodyPr/>
                    <a:lstStyle/>
                    <a:p>
                      <a:r>
                        <a:rPr lang="en-US" altLang="zh-CN" dirty="0"/>
                        <a:t>Blank(</a:t>
                      </a:r>
                      <a:r>
                        <a:rPr lang="en-US" altLang="zh-CN" dirty="0" err="1"/>
                        <a:t>i</a:t>
                      </a:r>
                      <a:r>
                        <a:rPr lang="en-US" altLang="zh-CN" dirty="0"/>
                        <a:t>)</a:t>
                      </a:r>
                      <a:endParaRPr lang="zh-CN" altLang="en-US" dirty="0"/>
                    </a:p>
                  </a:txBody>
                  <a:tcPr/>
                </a:tc>
                <a:tc>
                  <a:txBody>
                    <a:bodyPr/>
                    <a:lstStyle/>
                    <a:p>
                      <a:r>
                        <a:rPr lang="en-US" altLang="zh-CN" dirty="0"/>
                        <a:t>Blank(ii)</a:t>
                      </a:r>
                      <a:endParaRPr lang="zh-CN" altLang="en-US" dirty="0"/>
                    </a:p>
                  </a:txBody>
                  <a:tcPr/>
                </a:tc>
                <a:extLst>
                  <a:ext uri="{0D108BD9-81ED-4DB2-BD59-A6C34878D82A}">
                    <a16:rowId xmlns:a16="http://schemas.microsoft.com/office/drawing/2014/main" val="10000"/>
                  </a:ext>
                </a:extLst>
              </a:tr>
              <a:tr h="492363">
                <a:tc>
                  <a:txBody>
                    <a:bodyPr/>
                    <a:lstStyle/>
                    <a:p>
                      <a:r>
                        <a:rPr lang="en-US" altLang="zh-CN" dirty="0"/>
                        <a:t>A</a:t>
                      </a:r>
                      <a:r>
                        <a:rPr lang="zh-CN" altLang="en-US" dirty="0"/>
                        <a:t> </a:t>
                      </a:r>
                      <a:r>
                        <a:rPr lang="en-US" altLang="zh-CN" sz="1800" u="none" kern="1200" baseline="0" dirty="0">
                          <a:solidFill>
                            <a:schemeClr val="dk1"/>
                          </a:solidFill>
                          <a:latin typeface="+mn-lt"/>
                          <a:ea typeface="+mn-ea"/>
                          <a:cs typeface="+mn-cs"/>
                        </a:rPr>
                        <a:t>solitude</a:t>
                      </a:r>
                      <a:r>
                        <a:rPr lang="zh-CN" altLang="en-US" sz="1800" u="none" kern="1200" baseline="0" dirty="0">
                          <a:solidFill>
                            <a:schemeClr val="dk1"/>
                          </a:solidFill>
                          <a:latin typeface="+mn-lt"/>
                          <a:ea typeface="+mn-ea"/>
                          <a:cs typeface="+mn-cs"/>
                        </a:rPr>
                        <a:t>（独处）</a:t>
                      </a:r>
                      <a:endParaRPr lang="zh-CN" altLang="en-US" dirty="0"/>
                    </a:p>
                  </a:txBody>
                  <a:tcPr/>
                </a:tc>
                <a:tc>
                  <a:txBody>
                    <a:bodyPr/>
                    <a:lstStyle/>
                    <a:p>
                      <a:r>
                        <a:rPr lang="en-US" altLang="zh-CN" dirty="0"/>
                        <a:t>D</a:t>
                      </a:r>
                      <a:r>
                        <a:rPr lang="zh-CN" altLang="en-US" dirty="0"/>
                        <a:t> </a:t>
                      </a:r>
                      <a:r>
                        <a:rPr lang="en-US" altLang="zh-CN" sz="1800" u="none" kern="1200" baseline="0" dirty="0">
                          <a:solidFill>
                            <a:schemeClr val="dk1"/>
                          </a:solidFill>
                          <a:latin typeface="+mn-lt"/>
                          <a:ea typeface="+mn-ea"/>
                          <a:cs typeface="+mn-cs"/>
                        </a:rPr>
                        <a:t>direct</a:t>
                      </a:r>
                      <a:r>
                        <a:rPr lang="zh-CN" altLang="en-US" sz="1800" u="none" kern="1200" baseline="0" dirty="0">
                          <a:solidFill>
                            <a:schemeClr val="dk1"/>
                          </a:solidFill>
                          <a:latin typeface="+mn-lt"/>
                          <a:ea typeface="+mn-ea"/>
                          <a:cs typeface="+mn-cs"/>
                        </a:rPr>
                        <a:t>（直接）</a:t>
                      </a:r>
                      <a:endParaRPr lang="zh-CN" altLang="en-US" dirty="0"/>
                    </a:p>
                  </a:txBody>
                  <a:tcPr/>
                </a:tc>
                <a:extLst>
                  <a:ext uri="{0D108BD9-81ED-4DB2-BD59-A6C34878D82A}">
                    <a16:rowId xmlns:a16="http://schemas.microsoft.com/office/drawing/2014/main" val="10001"/>
                  </a:ext>
                </a:extLst>
              </a:tr>
              <a:tr h="492363">
                <a:tc>
                  <a:txBody>
                    <a:bodyPr/>
                    <a:lstStyle/>
                    <a:p>
                      <a:r>
                        <a:rPr lang="en-US" altLang="zh-CN" dirty="0"/>
                        <a:t>B</a:t>
                      </a:r>
                      <a:r>
                        <a:rPr lang="zh-CN" altLang="en-US" dirty="0"/>
                        <a:t> </a:t>
                      </a:r>
                      <a:r>
                        <a:rPr lang="en-US" altLang="zh-CN" sz="1800" u="none" kern="1200" baseline="0" dirty="0">
                          <a:solidFill>
                            <a:schemeClr val="dk1"/>
                          </a:solidFill>
                          <a:latin typeface="+mn-lt"/>
                          <a:ea typeface="+mn-ea"/>
                          <a:cs typeface="+mn-cs"/>
                        </a:rPr>
                        <a:t>obeisance</a:t>
                      </a:r>
                      <a:r>
                        <a:rPr lang="zh-CN" altLang="en-US" sz="1800" u="none" kern="1200" baseline="0" dirty="0">
                          <a:solidFill>
                            <a:schemeClr val="dk1"/>
                          </a:solidFill>
                          <a:latin typeface="+mn-lt"/>
                          <a:ea typeface="+mn-ea"/>
                          <a:cs typeface="+mn-cs"/>
                        </a:rPr>
                        <a:t>（敬礼）</a:t>
                      </a:r>
                      <a:endParaRPr lang="zh-CN" altLang="en-US" dirty="0"/>
                    </a:p>
                  </a:txBody>
                  <a:tcPr/>
                </a:tc>
                <a:tc>
                  <a:txBody>
                    <a:bodyPr/>
                    <a:lstStyle/>
                    <a:p>
                      <a:r>
                        <a:rPr lang="en-US" altLang="zh-CN" dirty="0"/>
                        <a:t>E</a:t>
                      </a:r>
                      <a:r>
                        <a:rPr lang="zh-CN" altLang="en-US" dirty="0"/>
                        <a:t> </a:t>
                      </a:r>
                      <a:r>
                        <a:rPr lang="en-US" altLang="zh-CN" sz="1800" u="none" kern="1200" baseline="0" dirty="0">
                          <a:solidFill>
                            <a:schemeClr val="dk1"/>
                          </a:solidFill>
                          <a:latin typeface="+mn-lt"/>
                          <a:ea typeface="+mn-ea"/>
                          <a:cs typeface="+mn-cs"/>
                        </a:rPr>
                        <a:t>subtle</a:t>
                      </a:r>
                      <a:r>
                        <a:rPr lang="zh-CN" altLang="en-US" sz="1800" u="none" kern="1200" baseline="0" dirty="0">
                          <a:solidFill>
                            <a:schemeClr val="dk1"/>
                          </a:solidFill>
                          <a:latin typeface="+mn-lt"/>
                          <a:ea typeface="+mn-ea"/>
                          <a:cs typeface="+mn-cs"/>
                        </a:rPr>
                        <a:t>（不明显）</a:t>
                      </a:r>
                      <a:endParaRPr lang="zh-CN" altLang="en-US" dirty="0"/>
                    </a:p>
                  </a:txBody>
                  <a:tcPr/>
                </a:tc>
                <a:extLst>
                  <a:ext uri="{0D108BD9-81ED-4DB2-BD59-A6C34878D82A}">
                    <a16:rowId xmlns:a16="http://schemas.microsoft.com/office/drawing/2014/main" val="10002"/>
                  </a:ext>
                </a:extLst>
              </a:tr>
              <a:tr h="492363">
                <a:tc>
                  <a:txBody>
                    <a:bodyPr/>
                    <a:lstStyle/>
                    <a:p>
                      <a:r>
                        <a:rPr lang="en-US" altLang="zh-CN" dirty="0"/>
                        <a:t>C</a:t>
                      </a:r>
                      <a:r>
                        <a:rPr lang="zh-CN" altLang="en-US" dirty="0"/>
                        <a:t> </a:t>
                      </a:r>
                      <a:r>
                        <a:rPr lang="en-US" altLang="zh-CN" sz="1800" u="none" kern="1200" baseline="0" dirty="0">
                          <a:solidFill>
                            <a:schemeClr val="dk1"/>
                          </a:solidFill>
                          <a:latin typeface="+mn-lt"/>
                          <a:ea typeface="+mn-ea"/>
                          <a:cs typeface="+mn-cs"/>
                        </a:rPr>
                        <a:t>clarity</a:t>
                      </a:r>
                      <a:r>
                        <a:rPr lang="zh-CN" altLang="en-US" sz="1800" u="none" kern="1200" baseline="0" dirty="0">
                          <a:solidFill>
                            <a:schemeClr val="dk1"/>
                          </a:solidFill>
                          <a:latin typeface="+mn-lt"/>
                          <a:ea typeface="+mn-ea"/>
                          <a:cs typeface="+mn-cs"/>
                        </a:rPr>
                        <a:t>（清晰）</a:t>
                      </a:r>
                      <a:endParaRPr lang="zh-CN" altLang="en-US" dirty="0"/>
                    </a:p>
                  </a:txBody>
                  <a:tcPr/>
                </a:tc>
                <a:tc>
                  <a:txBody>
                    <a:bodyPr/>
                    <a:lstStyle/>
                    <a:p>
                      <a:r>
                        <a:rPr lang="en-US" altLang="zh-CN" dirty="0"/>
                        <a:t>F</a:t>
                      </a:r>
                      <a:r>
                        <a:rPr lang="zh-CN" altLang="en-US" baseline="0" dirty="0"/>
                        <a:t> </a:t>
                      </a:r>
                      <a:r>
                        <a:rPr lang="en-US" altLang="zh-CN" sz="1800" u="none" kern="1200" baseline="0" dirty="0">
                          <a:solidFill>
                            <a:schemeClr val="dk1"/>
                          </a:solidFill>
                          <a:latin typeface="+mn-lt"/>
                          <a:ea typeface="+mn-ea"/>
                          <a:cs typeface="+mn-cs"/>
                        </a:rPr>
                        <a:t>mixed</a:t>
                      </a:r>
                      <a:r>
                        <a:rPr lang="zh-CN" altLang="en-US" sz="1800" u="none" kern="1200" baseline="0" dirty="0">
                          <a:solidFill>
                            <a:schemeClr val="dk1"/>
                          </a:solidFill>
                          <a:latin typeface="+mn-lt"/>
                          <a:ea typeface="+mn-ea"/>
                          <a:cs typeface="+mn-cs"/>
                        </a:rPr>
                        <a:t>（矛盾的，混合的）</a:t>
                      </a:r>
                      <a:endParaRPr lang="zh-CN" altLang="en-US" dirty="0"/>
                    </a:p>
                  </a:txBody>
                  <a:tcPr/>
                </a:tc>
                <a:extLst>
                  <a:ext uri="{0D108BD9-81ED-4DB2-BD59-A6C34878D82A}">
                    <a16:rowId xmlns:a16="http://schemas.microsoft.com/office/drawing/2014/main" val="10003"/>
                  </a:ext>
                </a:extLst>
              </a:tr>
            </a:tbl>
          </a:graphicData>
        </a:graphic>
      </p:graphicFrame>
      <p:sp>
        <p:nvSpPr>
          <p:cNvPr id="5" name="文本框 4"/>
          <p:cNvSpPr txBox="1"/>
          <p:nvPr/>
        </p:nvSpPr>
        <p:spPr>
          <a:xfrm>
            <a:off x="3779912" y="5373216"/>
            <a:ext cx="2016224" cy="369332"/>
          </a:xfrm>
          <a:prstGeom prst="rect">
            <a:avLst/>
          </a:prstGeom>
          <a:noFill/>
        </p:spPr>
        <p:txBody>
          <a:bodyPr wrap="square" rtlCol="0">
            <a:spAutoFit/>
          </a:bodyPr>
          <a:lstStyle/>
          <a:p>
            <a:r>
              <a:rPr kumimoji="1" lang="zh-CN" altLang="en-US" dirty="0"/>
              <a:t>答案：</a:t>
            </a:r>
            <a:r>
              <a:rPr kumimoji="1" lang="en-US" altLang="zh-CN" dirty="0"/>
              <a:t>BF</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640B7048-2C09-40CA-84BC-F65C69088EF7}"/>
                  </a:ext>
                </a:extLst>
              </p14:cNvPr>
              <p14:cNvContentPartPr/>
              <p14:nvPr/>
            </p14:nvContentPartPr>
            <p14:xfrm>
              <a:off x="990720" y="4203720"/>
              <a:ext cx="1924560" cy="273240"/>
            </p14:xfrm>
          </p:contentPart>
        </mc:Choice>
        <mc:Fallback>
          <p:pic>
            <p:nvPicPr>
              <p:cNvPr id="6" name="墨迹 5">
                <a:extLst>
                  <a:ext uri="{FF2B5EF4-FFF2-40B4-BE49-F238E27FC236}">
                    <a16:creationId xmlns:a16="http://schemas.microsoft.com/office/drawing/2014/main" id="{640B7048-2C09-40CA-84BC-F65C69088EF7}"/>
                  </a:ext>
                </a:extLst>
              </p:cNvPr>
              <p:cNvPicPr/>
              <p:nvPr/>
            </p:nvPicPr>
            <p:blipFill>
              <a:blip r:embed="rId3"/>
              <a:stretch>
                <a:fillRect/>
              </a:stretch>
            </p:blipFill>
            <p:spPr>
              <a:xfrm>
                <a:off x="974880" y="4140360"/>
                <a:ext cx="195588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7C4DC876-BADB-4216-8187-B0251D515F8C}"/>
                  </a:ext>
                </a:extLst>
              </p14:cNvPr>
              <p14:cNvContentPartPr/>
              <p14:nvPr/>
            </p14:nvContentPartPr>
            <p14:xfrm>
              <a:off x="1054080" y="3600360"/>
              <a:ext cx="1746720" cy="260640"/>
            </p14:xfrm>
          </p:contentPart>
        </mc:Choice>
        <mc:Fallback>
          <p:pic>
            <p:nvPicPr>
              <p:cNvPr id="7" name="墨迹 6">
                <a:extLst>
                  <a:ext uri="{FF2B5EF4-FFF2-40B4-BE49-F238E27FC236}">
                    <a16:creationId xmlns:a16="http://schemas.microsoft.com/office/drawing/2014/main" id="{7C4DC876-BADB-4216-8187-B0251D515F8C}"/>
                  </a:ext>
                </a:extLst>
              </p:cNvPr>
              <p:cNvPicPr/>
              <p:nvPr/>
            </p:nvPicPr>
            <p:blipFill>
              <a:blip r:embed="rId5"/>
              <a:stretch>
                <a:fillRect/>
              </a:stretch>
            </p:blipFill>
            <p:spPr>
              <a:xfrm>
                <a:off x="1038240" y="3537000"/>
                <a:ext cx="17780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6FB81CD3-9659-4245-8242-743535DD7697}"/>
                  </a:ext>
                </a:extLst>
              </p14:cNvPr>
              <p14:cNvContentPartPr/>
              <p14:nvPr/>
            </p14:nvContentPartPr>
            <p14:xfrm>
              <a:off x="4832640" y="4254480"/>
              <a:ext cx="1746360" cy="171720"/>
            </p14:xfrm>
          </p:contentPart>
        </mc:Choice>
        <mc:Fallback>
          <p:pic>
            <p:nvPicPr>
              <p:cNvPr id="8" name="墨迹 7">
                <a:extLst>
                  <a:ext uri="{FF2B5EF4-FFF2-40B4-BE49-F238E27FC236}">
                    <a16:creationId xmlns:a16="http://schemas.microsoft.com/office/drawing/2014/main" id="{6FB81CD3-9659-4245-8242-743535DD7697}"/>
                  </a:ext>
                </a:extLst>
              </p:cNvPr>
              <p:cNvPicPr/>
              <p:nvPr/>
            </p:nvPicPr>
            <p:blipFill>
              <a:blip r:embed="rId7"/>
              <a:stretch>
                <a:fillRect/>
              </a:stretch>
            </p:blipFill>
            <p:spPr>
              <a:xfrm>
                <a:off x="4816800" y="4191120"/>
                <a:ext cx="177768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50D15330-E629-4ABD-8115-FC91671966C0}"/>
                  </a:ext>
                </a:extLst>
              </p14:cNvPr>
              <p14:cNvContentPartPr/>
              <p14:nvPr/>
            </p14:nvContentPartPr>
            <p14:xfrm>
              <a:off x="4800600" y="4641840"/>
              <a:ext cx="2730960" cy="305280"/>
            </p14:xfrm>
          </p:contentPart>
        </mc:Choice>
        <mc:Fallback>
          <p:pic>
            <p:nvPicPr>
              <p:cNvPr id="9" name="墨迹 8">
                <a:extLst>
                  <a:ext uri="{FF2B5EF4-FFF2-40B4-BE49-F238E27FC236}">
                    <a16:creationId xmlns:a16="http://schemas.microsoft.com/office/drawing/2014/main" id="{50D15330-E629-4ABD-8115-FC91671966C0}"/>
                  </a:ext>
                </a:extLst>
              </p:cNvPr>
              <p:cNvPicPr/>
              <p:nvPr/>
            </p:nvPicPr>
            <p:blipFill>
              <a:blip r:embed="rId9"/>
              <a:stretch>
                <a:fillRect/>
              </a:stretch>
            </p:blipFill>
            <p:spPr>
              <a:xfrm>
                <a:off x="4784760" y="4578480"/>
                <a:ext cx="2762280" cy="432000"/>
              </a:xfrm>
              <a:prstGeom prst="rect">
                <a:avLst/>
              </a:prstGeom>
            </p:spPr>
          </p:pic>
        </mc:Fallback>
      </mc:AlternateContent>
    </p:spTree>
    <p:extLst>
      <p:ext uri="{BB962C8B-B14F-4D97-AF65-F5344CB8AC3E}">
        <p14:creationId xmlns:p14="http://schemas.microsoft.com/office/powerpoint/2010/main" val="5978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mundane</a:t>
            </a:r>
          </a:p>
          <a:p>
            <a:r>
              <a:rPr kumimoji="1" lang="zh-CN" altLang="en-US" dirty="0"/>
              <a:t>韦氏释义</a:t>
            </a:r>
            <a:r>
              <a:rPr kumimoji="1" lang="en-US" altLang="zh-CN" dirty="0"/>
              <a:t>:</a:t>
            </a:r>
            <a:r>
              <a:rPr kumimoji="1" lang="zh-CN" altLang="en-US" dirty="0"/>
              <a:t> </a:t>
            </a:r>
            <a:r>
              <a:rPr kumimoji="1" lang="en-US" altLang="zh-CN" dirty="0"/>
              <a:t>dull</a:t>
            </a:r>
            <a:r>
              <a:rPr kumimoji="1" lang="zh-CN" altLang="en-US" dirty="0"/>
              <a:t> </a:t>
            </a:r>
            <a:r>
              <a:rPr kumimoji="1" lang="en-US" altLang="zh-CN" dirty="0"/>
              <a:t>and</a:t>
            </a:r>
            <a:r>
              <a:rPr kumimoji="1" lang="zh-CN" altLang="en-US" dirty="0"/>
              <a:t> </a:t>
            </a:r>
            <a:r>
              <a:rPr kumimoji="1" lang="en-US" altLang="zh-CN" dirty="0"/>
              <a:t>ordinary</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959FD10-78BC-44C8-9336-0E05B04AAD8D}"/>
                  </a:ext>
                </a:extLst>
              </p14:cNvPr>
              <p14:cNvContentPartPr/>
              <p14:nvPr/>
            </p14:nvContentPartPr>
            <p14:xfrm>
              <a:off x="540000" y="946080"/>
              <a:ext cx="660600" cy="1035360"/>
            </p14:xfrm>
          </p:contentPart>
        </mc:Choice>
        <mc:Fallback>
          <p:pic>
            <p:nvPicPr>
              <p:cNvPr id="4" name="墨迹 3">
                <a:extLst>
                  <a:ext uri="{FF2B5EF4-FFF2-40B4-BE49-F238E27FC236}">
                    <a16:creationId xmlns:a16="http://schemas.microsoft.com/office/drawing/2014/main" id="{6959FD10-78BC-44C8-9336-0E05B04AAD8D}"/>
                  </a:ext>
                </a:extLst>
              </p:cNvPr>
              <p:cNvPicPr/>
              <p:nvPr/>
            </p:nvPicPr>
            <p:blipFill>
              <a:blip r:embed="rId3"/>
              <a:stretch>
                <a:fillRect/>
              </a:stretch>
            </p:blipFill>
            <p:spPr>
              <a:xfrm>
                <a:off x="524160" y="882720"/>
                <a:ext cx="691920" cy="1162080"/>
              </a:xfrm>
              <a:prstGeom prst="rect">
                <a:avLst/>
              </a:prstGeom>
            </p:spPr>
          </p:pic>
        </mc:Fallback>
      </mc:AlternateContent>
    </p:spTree>
    <p:extLst>
      <p:ext uri="{BB962C8B-B14F-4D97-AF65-F5344CB8AC3E}">
        <p14:creationId xmlns:p14="http://schemas.microsoft.com/office/powerpoint/2010/main" val="6574143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平凡，世俗</a:t>
            </a:r>
          </a:p>
        </p:txBody>
      </p:sp>
      <p:sp>
        <p:nvSpPr>
          <p:cNvPr id="3" name="内容占位符 2"/>
          <p:cNvSpPr>
            <a:spLocks noGrp="1"/>
          </p:cNvSpPr>
          <p:nvPr>
            <p:ph idx="1"/>
          </p:nvPr>
        </p:nvSpPr>
        <p:spPr/>
        <p:txBody>
          <a:bodyPr/>
          <a:lstStyle/>
          <a:p>
            <a:r>
              <a:rPr kumimoji="1" lang="en-US" altLang="zh-CN" dirty="0"/>
              <a:t>mundane</a:t>
            </a:r>
          </a:p>
          <a:p>
            <a:r>
              <a:rPr kumimoji="1" lang="en-US" altLang="zh-CN" dirty="0"/>
              <a:t>jejune</a:t>
            </a:r>
          </a:p>
          <a:p>
            <a:r>
              <a:rPr kumimoji="1" lang="en-US" altLang="zh-CN" dirty="0"/>
              <a:t>commonplace</a:t>
            </a:r>
          </a:p>
          <a:p>
            <a:r>
              <a:rPr kumimoji="1" lang="en-US" altLang="zh-CN" dirty="0"/>
              <a:t>earthly</a:t>
            </a:r>
          </a:p>
          <a:p>
            <a:r>
              <a:rPr kumimoji="1" lang="en-US" altLang="zh-CN" dirty="0"/>
              <a:t>prosaic</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C6FC839-1EA9-42C7-9FDA-08F8D121A185}"/>
                  </a:ext>
                </a:extLst>
              </p14:cNvPr>
              <p14:cNvContentPartPr/>
              <p14:nvPr/>
            </p14:nvContentPartPr>
            <p14:xfrm>
              <a:off x="914400" y="2355840"/>
              <a:ext cx="819720" cy="209880"/>
            </p14:xfrm>
          </p:contentPart>
        </mc:Choice>
        <mc:Fallback>
          <p:pic>
            <p:nvPicPr>
              <p:cNvPr id="4" name="墨迹 3">
                <a:extLst>
                  <a:ext uri="{FF2B5EF4-FFF2-40B4-BE49-F238E27FC236}">
                    <a16:creationId xmlns:a16="http://schemas.microsoft.com/office/drawing/2014/main" id="{8C6FC839-1EA9-42C7-9FDA-08F8D121A185}"/>
                  </a:ext>
                </a:extLst>
              </p:cNvPr>
              <p:cNvPicPr/>
              <p:nvPr/>
            </p:nvPicPr>
            <p:blipFill>
              <a:blip r:embed="rId3"/>
              <a:stretch>
                <a:fillRect/>
              </a:stretch>
            </p:blipFill>
            <p:spPr>
              <a:xfrm>
                <a:off x="898560" y="2292480"/>
                <a:ext cx="8510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3199AEAB-6402-4236-8FCF-D1A7220B0770}"/>
                  </a:ext>
                </a:extLst>
              </p14:cNvPr>
              <p14:cNvContentPartPr/>
              <p14:nvPr/>
            </p14:nvContentPartPr>
            <p14:xfrm>
              <a:off x="1009800" y="1917720"/>
              <a:ext cx="927360" cy="159120"/>
            </p14:xfrm>
          </p:contentPart>
        </mc:Choice>
        <mc:Fallback>
          <p:pic>
            <p:nvPicPr>
              <p:cNvPr id="5" name="墨迹 4">
                <a:extLst>
                  <a:ext uri="{FF2B5EF4-FFF2-40B4-BE49-F238E27FC236}">
                    <a16:creationId xmlns:a16="http://schemas.microsoft.com/office/drawing/2014/main" id="{3199AEAB-6402-4236-8FCF-D1A7220B0770}"/>
                  </a:ext>
                </a:extLst>
              </p:cNvPr>
              <p:cNvPicPr/>
              <p:nvPr/>
            </p:nvPicPr>
            <p:blipFill>
              <a:blip r:embed="rId5"/>
              <a:stretch>
                <a:fillRect/>
              </a:stretch>
            </p:blipFill>
            <p:spPr>
              <a:xfrm>
                <a:off x="993960" y="1854360"/>
                <a:ext cx="9586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A1CAF59-42A9-4CC3-860F-996EAF6E63E3}"/>
                  </a:ext>
                </a:extLst>
              </p14:cNvPr>
              <p14:cNvContentPartPr/>
              <p14:nvPr/>
            </p14:nvContentPartPr>
            <p14:xfrm>
              <a:off x="927360" y="3251160"/>
              <a:ext cx="749520" cy="178200"/>
            </p14:xfrm>
          </p:contentPart>
        </mc:Choice>
        <mc:Fallback>
          <p:pic>
            <p:nvPicPr>
              <p:cNvPr id="6" name="墨迹 5">
                <a:extLst>
                  <a:ext uri="{FF2B5EF4-FFF2-40B4-BE49-F238E27FC236}">
                    <a16:creationId xmlns:a16="http://schemas.microsoft.com/office/drawing/2014/main" id="{4A1CAF59-42A9-4CC3-860F-996EAF6E63E3}"/>
                  </a:ext>
                </a:extLst>
              </p:cNvPr>
              <p:cNvPicPr/>
              <p:nvPr/>
            </p:nvPicPr>
            <p:blipFill>
              <a:blip r:embed="rId7"/>
              <a:stretch>
                <a:fillRect/>
              </a:stretch>
            </p:blipFill>
            <p:spPr>
              <a:xfrm>
                <a:off x="911520" y="3187800"/>
                <a:ext cx="7808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80C37675-A711-4AE2-A342-B3CEE4CBBC15}"/>
                  </a:ext>
                </a:extLst>
              </p14:cNvPr>
              <p14:cNvContentPartPr/>
              <p14:nvPr/>
            </p14:nvContentPartPr>
            <p14:xfrm>
              <a:off x="870120" y="2406600"/>
              <a:ext cx="832320" cy="120960"/>
            </p14:xfrm>
          </p:contentPart>
        </mc:Choice>
        <mc:Fallback>
          <p:pic>
            <p:nvPicPr>
              <p:cNvPr id="7" name="墨迹 6">
                <a:extLst>
                  <a:ext uri="{FF2B5EF4-FFF2-40B4-BE49-F238E27FC236}">
                    <a16:creationId xmlns:a16="http://schemas.microsoft.com/office/drawing/2014/main" id="{80C37675-A711-4AE2-A342-B3CEE4CBBC15}"/>
                  </a:ext>
                </a:extLst>
              </p:cNvPr>
              <p:cNvPicPr/>
              <p:nvPr/>
            </p:nvPicPr>
            <p:blipFill>
              <a:blip r:embed="rId9"/>
              <a:stretch>
                <a:fillRect/>
              </a:stretch>
            </p:blipFill>
            <p:spPr>
              <a:xfrm>
                <a:off x="854280" y="2343240"/>
                <a:ext cx="8636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9788F173-9AD3-4F4C-AE8B-F9C3C5A575A2}"/>
                  </a:ext>
                </a:extLst>
              </p14:cNvPr>
              <p14:cNvContentPartPr/>
              <p14:nvPr/>
            </p14:nvContentPartPr>
            <p14:xfrm>
              <a:off x="952560" y="3321000"/>
              <a:ext cx="32040" cy="6840"/>
            </p14:xfrm>
          </p:contentPart>
        </mc:Choice>
        <mc:Fallback>
          <p:pic>
            <p:nvPicPr>
              <p:cNvPr id="8" name="墨迹 7">
                <a:extLst>
                  <a:ext uri="{FF2B5EF4-FFF2-40B4-BE49-F238E27FC236}">
                    <a16:creationId xmlns:a16="http://schemas.microsoft.com/office/drawing/2014/main" id="{9788F173-9AD3-4F4C-AE8B-F9C3C5A575A2}"/>
                  </a:ext>
                </a:extLst>
              </p:cNvPr>
              <p:cNvPicPr/>
              <p:nvPr/>
            </p:nvPicPr>
            <p:blipFill>
              <a:blip r:embed="rId11"/>
              <a:stretch>
                <a:fillRect/>
              </a:stretch>
            </p:blipFill>
            <p:spPr>
              <a:xfrm>
                <a:off x="936720" y="3257640"/>
                <a:ext cx="633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墨迹 8">
                <a:extLst>
                  <a:ext uri="{FF2B5EF4-FFF2-40B4-BE49-F238E27FC236}">
                    <a16:creationId xmlns:a16="http://schemas.microsoft.com/office/drawing/2014/main" id="{D85BDFD6-304A-4D3A-90C2-FD295B76A1E9}"/>
                  </a:ext>
                </a:extLst>
              </p14:cNvPr>
              <p14:cNvContentPartPr/>
              <p14:nvPr/>
            </p14:nvContentPartPr>
            <p14:xfrm>
              <a:off x="901800" y="3701880"/>
              <a:ext cx="895680" cy="203760"/>
            </p14:xfrm>
          </p:contentPart>
        </mc:Choice>
        <mc:Fallback>
          <p:pic>
            <p:nvPicPr>
              <p:cNvPr id="9" name="墨迹 8">
                <a:extLst>
                  <a:ext uri="{FF2B5EF4-FFF2-40B4-BE49-F238E27FC236}">
                    <a16:creationId xmlns:a16="http://schemas.microsoft.com/office/drawing/2014/main" id="{D85BDFD6-304A-4D3A-90C2-FD295B76A1E9}"/>
                  </a:ext>
                </a:extLst>
              </p:cNvPr>
              <p:cNvPicPr/>
              <p:nvPr/>
            </p:nvPicPr>
            <p:blipFill>
              <a:blip r:embed="rId13"/>
              <a:stretch>
                <a:fillRect/>
              </a:stretch>
            </p:blipFill>
            <p:spPr>
              <a:xfrm>
                <a:off x="885960" y="3638520"/>
                <a:ext cx="927000" cy="330480"/>
              </a:xfrm>
              <a:prstGeom prst="rect">
                <a:avLst/>
              </a:prstGeom>
            </p:spPr>
          </p:pic>
        </mc:Fallback>
      </mc:AlternateContent>
    </p:spTree>
    <p:extLst>
      <p:ext uri="{BB962C8B-B14F-4D97-AF65-F5344CB8AC3E}">
        <p14:creationId xmlns:p14="http://schemas.microsoft.com/office/powerpoint/2010/main" val="6976943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Reading chunks of Shapiro’s verse in one sitting, it must be said, exposes the _____ nature of his writing: scads of poems are too glancing to strike a nerve, scarcely worth a second reading. </a:t>
            </a:r>
          </a:p>
          <a:p>
            <a:r>
              <a:rPr lang="en-US" altLang="zh-CN" dirty="0"/>
              <a:t>A. jejune </a:t>
            </a:r>
          </a:p>
          <a:p>
            <a:r>
              <a:rPr lang="en-US" altLang="zh-CN" dirty="0"/>
              <a:t>B. esoteric </a:t>
            </a:r>
          </a:p>
          <a:p>
            <a:r>
              <a:rPr lang="en-US" altLang="zh-CN" dirty="0"/>
              <a:t>C. corrosive </a:t>
            </a:r>
          </a:p>
          <a:p>
            <a:r>
              <a:rPr lang="en-US" altLang="zh-CN" dirty="0"/>
              <a:t>D. finicky </a:t>
            </a:r>
          </a:p>
          <a:p>
            <a:r>
              <a:rPr lang="en-US" altLang="zh-CN" dirty="0"/>
              <a:t>E. indiscreet</a:t>
            </a:r>
          </a:p>
          <a:p>
            <a:endParaRPr kumimoji="1" lang="zh-CN" altLang="en-US" dirty="0"/>
          </a:p>
        </p:txBody>
      </p:sp>
    </p:spTree>
    <p:extLst>
      <p:ext uri="{BB962C8B-B14F-4D97-AF65-F5344CB8AC3E}">
        <p14:creationId xmlns:p14="http://schemas.microsoft.com/office/powerpoint/2010/main" val="10870986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lang="en-US" altLang="zh-CN" dirty="0"/>
              <a:t>Reading chunks of Shapiro’s verse in one sitting, it must be said, exposes the _____ nature of his writing: scads of poems are too glancing to strike a nerve, scarcely worth a second reading. </a:t>
            </a:r>
          </a:p>
          <a:p>
            <a:r>
              <a:rPr lang="en-US" altLang="zh-CN" dirty="0"/>
              <a:t>A. jejune</a:t>
            </a:r>
            <a:r>
              <a:rPr lang="zh-CN" altLang="en-US" dirty="0"/>
              <a:t>（平凡的）</a:t>
            </a:r>
            <a:endParaRPr lang="en-US" altLang="zh-CN" dirty="0"/>
          </a:p>
          <a:p>
            <a:r>
              <a:rPr lang="en-US" altLang="zh-CN" dirty="0"/>
              <a:t>B. esoteric</a:t>
            </a:r>
            <a:r>
              <a:rPr lang="zh-CN" altLang="en-US" dirty="0"/>
              <a:t>（晦涩的）</a:t>
            </a:r>
            <a:endParaRPr lang="en-US" altLang="zh-CN" dirty="0"/>
          </a:p>
          <a:p>
            <a:r>
              <a:rPr lang="en-US" altLang="zh-CN" dirty="0"/>
              <a:t>C. corrosive</a:t>
            </a:r>
            <a:r>
              <a:rPr lang="zh-CN" altLang="en-US" dirty="0"/>
              <a:t>（腐蚀性的）</a:t>
            </a:r>
            <a:endParaRPr lang="en-US" altLang="zh-CN" dirty="0"/>
          </a:p>
          <a:p>
            <a:r>
              <a:rPr lang="en-US" altLang="zh-CN" dirty="0"/>
              <a:t>D. finicky</a:t>
            </a:r>
            <a:r>
              <a:rPr lang="zh-CN" altLang="en-US" dirty="0"/>
              <a:t>（过分讲究的）</a:t>
            </a:r>
            <a:endParaRPr lang="en-US" altLang="zh-CN" dirty="0"/>
          </a:p>
          <a:p>
            <a:r>
              <a:rPr lang="en-US" altLang="zh-CN" dirty="0"/>
              <a:t>E. indiscreet</a:t>
            </a:r>
            <a:r>
              <a:rPr lang="zh-CN" altLang="en-US" dirty="0"/>
              <a:t>（不谨慎的）</a:t>
            </a:r>
            <a:endParaRPr lang="en-US" altLang="zh-CN" dirty="0"/>
          </a:p>
          <a:p>
            <a:endParaRPr kumimoji="1" lang="zh-CN" altLang="en-US" dirty="0"/>
          </a:p>
        </p:txBody>
      </p:sp>
      <p:sp>
        <p:nvSpPr>
          <p:cNvPr id="4" name="文本框 3"/>
          <p:cNvSpPr txBox="1"/>
          <p:nvPr/>
        </p:nvSpPr>
        <p:spPr>
          <a:xfrm>
            <a:off x="4932040" y="3501008"/>
            <a:ext cx="1656184" cy="369332"/>
          </a:xfrm>
          <a:prstGeom prst="rect">
            <a:avLst/>
          </a:prstGeom>
          <a:noFill/>
        </p:spPr>
        <p:txBody>
          <a:bodyPr wrap="square" rtlCol="0">
            <a:spAutoFit/>
          </a:bodyPr>
          <a:lstStyle/>
          <a:p>
            <a:r>
              <a:rPr kumimoji="1" lang="zh-CN" altLang="en-US" dirty="0"/>
              <a:t>答案：</a:t>
            </a:r>
            <a:r>
              <a:rPr kumimoji="1" lang="en-US" altLang="zh-CN" dirty="0"/>
              <a:t>A</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0D3935C3-BA10-4DA9-980D-F9101AAFF380}"/>
                  </a:ext>
                </a:extLst>
              </p14:cNvPr>
              <p14:cNvContentPartPr/>
              <p14:nvPr/>
            </p14:nvContentPartPr>
            <p14:xfrm>
              <a:off x="1105200" y="3448080"/>
              <a:ext cx="1009800" cy="95760"/>
            </p14:xfrm>
          </p:contentPart>
        </mc:Choice>
        <mc:Fallback>
          <p:pic>
            <p:nvPicPr>
              <p:cNvPr id="5" name="墨迹 4">
                <a:extLst>
                  <a:ext uri="{FF2B5EF4-FFF2-40B4-BE49-F238E27FC236}">
                    <a16:creationId xmlns:a16="http://schemas.microsoft.com/office/drawing/2014/main" id="{0D3935C3-BA10-4DA9-980D-F9101AAFF380}"/>
                  </a:ext>
                </a:extLst>
              </p:cNvPr>
              <p:cNvPicPr/>
              <p:nvPr/>
            </p:nvPicPr>
            <p:blipFill>
              <a:blip r:embed="rId3"/>
              <a:stretch>
                <a:fillRect/>
              </a:stretch>
            </p:blipFill>
            <p:spPr>
              <a:xfrm>
                <a:off x="1089360" y="3384720"/>
                <a:ext cx="10411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0C7F5E2F-B616-49CE-ABED-8FC30F45EDC4}"/>
                  </a:ext>
                </a:extLst>
              </p14:cNvPr>
              <p14:cNvContentPartPr/>
              <p14:nvPr/>
            </p14:nvContentPartPr>
            <p14:xfrm>
              <a:off x="1168560" y="3873600"/>
              <a:ext cx="1022760" cy="101880"/>
            </p14:xfrm>
          </p:contentPart>
        </mc:Choice>
        <mc:Fallback>
          <p:pic>
            <p:nvPicPr>
              <p:cNvPr id="6" name="墨迹 5">
                <a:extLst>
                  <a:ext uri="{FF2B5EF4-FFF2-40B4-BE49-F238E27FC236}">
                    <a16:creationId xmlns:a16="http://schemas.microsoft.com/office/drawing/2014/main" id="{0C7F5E2F-B616-49CE-ABED-8FC30F45EDC4}"/>
                  </a:ext>
                </a:extLst>
              </p:cNvPr>
              <p:cNvPicPr/>
              <p:nvPr/>
            </p:nvPicPr>
            <p:blipFill>
              <a:blip r:embed="rId5"/>
              <a:stretch>
                <a:fillRect/>
              </a:stretch>
            </p:blipFill>
            <p:spPr>
              <a:xfrm>
                <a:off x="1152720" y="3810240"/>
                <a:ext cx="1054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FB6044E1-0928-49C5-84D3-EAE6CB34C23F}"/>
                  </a:ext>
                </a:extLst>
              </p14:cNvPr>
              <p14:cNvContentPartPr/>
              <p14:nvPr/>
            </p14:nvContentPartPr>
            <p14:xfrm>
              <a:off x="1123920" y="4267080"/>
              <a:ext cx="572040" cy="343440"/>
            </p14:xfrm>
          </p:contentPart>
        </mc:Choice>
        <mc:Fallback>
          <p:pic>
            <p:nvPicPr>
              <p:cNvPr id="7" name="墨迹 6">
                <a:extLst>
                  <a:ext uri="{FF2B5EF4-FFF2-40B4-BE49-F238E27FC236}">
                    <a16:creationId xmlns:a16="http://schemas.microsoft.com/office/drawing/2014/main" id="{FB6044E1-0928-49C5-84D3-EAE6CB34C23F}"/>
                  </a:ext>
                </a:extLst>
              </p:cNvPr>
              <p:cNvPicPr/>
              <p:nvPr/>
            </p:nvPicPr>
            <p:blipFill>
              <a:blip r:embed="rId7"/>
              <a:stretch>
                <a:fillRect/>
              </a:stretch>
            </p:blipFill>
            <p:spPr>
              <a:xfrm>
                <a:off x="1108080" y="4203720"/>
                <a:ext cx="60336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B33A6074-BD2E-46A0-9DFD-073005D8DA57}"/>
                  </a:ext>
                </a:extLst>
              </p14:cNvPr>
              <p14:cNvContentPartPr/>
              <p14:nvPr/>
            </p14:nvContentPartPr>
            <p14:xfrm>
              <a:off x="1149480" y="4349880"/>
              <a:ext cx="590760" cy="190800"/>
            </p14:xfrm>
          </p:contentPart>
        </mc:Choice>
        <mc:Fallback>
          <p:pic>
            <p:nvPicPr>
              <p:cNvPr id="8" name="墨迹 7">
                <a:extLst>
                  <a:ext uri="{FF2B5EF4-FFF2-40B4-BE49-F238E27FC236}">
                    <a16:creationId xmlns:a16="http://schemas.microsoft.com/office/drawing/2014/main" id="{B33A6074-BD2E-46A0-9DFD-073005D8DA57}"/>
                  </a:ext>
                </a:extLst>
              </p:cNvPr>
              <p:cNvPicPr/>
              <p:nvPr/>
            </p:nvPicPr>
            <p:blipFill>
              <a:blip r:embed="rId9"/>
              <a:stretch>
                <a:fillRect/>
              </a:stretch>
            </p:blipFill>
            <p:spPr>
              <a:xfrm>
                <a:off x="1133640" y="4286520"/>
                <a:ext cx="6220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墨迹 8">
                <a:extLst>
                  <a:ext uri="{FF2B5EF4-FFF2-40B4-BE49-F238E27FC236}">
                    <a16:creationId xmlns:a16="http://schemas.microsoft.com/office/drawing/2014/main" id="{A8F39678-342B-4316-AD65-63AE955FEEB8}"/>
                  </a:ext>
                </a:extLst>
              </p14:cNvPr>
              <p14:cNvContentPartPr/>
              <p14:nvPr/>
            </p14:nvContentPartPr>
            <p14:xfrm>
              <a:off x="1130400" y="4788000"/>
              <a:ext cx="978120" cy="171720"/>
            </p14:xfrm>
          </p:contentPart>
        </mc:Choice>
        <mc:Fallback>
          <p:pic>
            <p:nvPicPr>
              <p:cNvPr id="9" name="墨迹 8">
                <a:extLst>
                  <a:ext uri="{FF2B5EF4-FFF2-40B4-BE49-F238E27FC236}">
                    <a16:creationId xmlns:a16="http://schemas.microsoft.com/office/drawing/2014/main" id="{A8F39678-342B-4316-AD65-63AE955FEEB8}"/>
                  </a:ext>
                </a:extLst>
              </p:cNvPr>
              <p:cNvPicPr/>
              <p:nvPr/>
            </p:nvPicPr>
            <p:blipFill>
              <a:blip r:embed="rId11"/>
              <a:stretch>
                <a:fillRect/>
              </a:stretch>
            </p:blipFill>
            <p:spPr>
              <a:xfrm>
                <a:off x="1114560" y="4724640"/>
                <a:ext cx="1009440" cy="298440"/>
              </a:xfrm>
              <a:prstGeom prst="rect">
                <a:avLst/>
              </a:prstGeom>
            </p:spPr>
          </p:pic>
        </mc:Fallback>
      </mc:AlternateContent>
    </p:spTree>
    <p:extLst>
      <p:ext uri="{BB962C8B-B14F-4D97-AF65-F5344CB8AC3E}">
        <p14:creationId xmlns:p14="http://schemas.microsoft.com/office/powerpoint/2010/main" val="65753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In order to cultivate new repertoire, the music industry is providing a hearing for previously _____ composers.</a:t>
            </a:r>
          </a:p>
          <a:p>
            <a:r>
              <a:rPr lang="en-US" altLang="zh-CN" dirty="0"/>
              <a:t>A. idle</a:t>
            </a:r>
          </a:p>
          <a:p>
            <a:r>
              <a:rPr lang="en-US" altLang="zh-CN" dirty="0"/>
              <a:t>B. thwarted</a:t>
            </a:r>
          </a:p>
          <a:p>
            <a:r>
              <a:rPr lang="en-US" altLang="zh-CN" dirty="0"/>
              <a:t>C. celebrated</a:t>
            </a:r>
          </a:p>
          <a:p>
            <a:r>
              <a:rPr lang="en-US" altLang="zh-CN" dirty="0"/>
              <a:t>D. renowned</a:t>
            </a:r>
          </a:p>
          <a:p>
            <a:r>
              <a:rPr lang="en-US" altLang="zh-CN" dirty="0"/>
              <a:t>E. anonymous</a:t>
            </a:r>
          </a:p>
          <a:p>
            <a:r>
              <a:rPr lang="en-US" altLang="zh-CN" dirty="0"/>
              <a:t>F. obscure</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2743EA2-0A3D-4676-8E13-B3985047AFB8}"/>
                  </a:ext>
                </a:extLst>
              </p14:cNvPr>
              <p14:cNvContentPartPr/>
              <p14:nvPr/>
            </p14:nvContentPartPr>
            <p14:xfrm>
              <a:off x="648000" y="958680"/>
              <a:ext cx="514440" cy="680040"/>
            </p14:xfrm>
          </p:contentPart>
        </mc:Choice>
        <mc:Fallback>
          <p:pic>
            <p:nvPicPr>
              <p:cNvPr id="4" name="墨迹 3">
                <a:extLst>
                  <a:ext uri="{FF2B5EF4-FFF2-40B4-BE49-F238E27FC236}">
                    <a16:creationId xmlns:a16="http://schemas.microsoft.com/office/drawing/2014/main" id="{D2743EA2-0A3D-4676-8E13-B3985047AFB8}"/>
                  </a:ext>
                </a:extLst>
              </p:cNvPr>
              <p:cNvPicPr/>
              <p:nvPr/>
            </p:nvPicPr>
            <p:blipFill>
              <a:blip r:embed="rId3"/>
              <a:stretch>
                <a:fillRect/>
              </a:stretch>
            </p:blipFill>
            <p:spPr>
              <a:xfrm>
                <a:off x="632160" y="895320"/>
                <a:ext cx="545760" cy="806760"/>
              </a:xfrm>
              <a:prstGeom prst="rect">
                <a:avLst/>
              </a:prstGeom>
            </p:spPr>
          </p:pic>
        </mc:Fallback>
      </mc:AlternateContent>
    </p:spTree>
    <p:extLst>
      <p:ext uri="{BB962C8B-B14F-4D97-AF65-F5344CB8AC3E}">
        <p14:creationId xmlns:p14="http://schemas.microsoft.com/office/powerpoint/2010/main" val="19052757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先做题</a:t>
            </a:r>
          </a:p>
        </p:txBody>
      </p:sp>
      <p:sp>
        <p:nvSpPr>
          <p:cNvPr id="3" name="内容占位符 2"/>
          <p:cNvSpPr>
            <a:spLocks noGrp="1"/>
          </p:cNvSpPr>
          <p:nvPr>
            <p:ph idx="1"/>
          </p:nvPr>
        </p:nvSpPr>
        <p:spPr/>
        <p:txBody>
          <a:bodyPr/>
          <a:lstStyle/>
          <a:p>
            <a:r>
              <a:rPr lang="en-US" altLang="zh-CN" dirty="0"/>
              <a:t>In order to cultivate new repertoire, the music industry is providing a hearing for previously _____ composers.</a:t>
            </a:r>
          </a:p>
          <a:p>
            <a:r>
              <a:rPr lang="en-US" altLang="zh-CN" dirty="0"/>
              <a:t>A. idle</a:t>
            </a:r>
            <a:r>
              <a:rPr lang="zh-CN" altLang="en-US" dirty="0"/>
              <a:t>（闲置的）</a:t>
            </a:r>
            <a:endParaRPr lang="en-US" altLang="zh-CN" dirty="0"/>
          </a:p>
          <a:p>
            <a:r>
              <a:rPr lang="en-US" altLang="zh-CN" dirty="0"/>
              <a:t>B. thwarted</a:t>
            </a:r>
            <a:r>
              <a:rPr lang="zh-CN" altLang="en-US" dirty="0"/>
              <a:t>（挫败的）</a:t>
            </a:r>
            <a:endParaRPr lang="en-US" altLang="zh-CN" dirty="0"/>
          </a:p>
          <a:p>
            <a:r>
              <a:rPr lang="en-US" altLang="zh-CN" dirty="0"/>
              <a:t>C. celebrated</a:t>
            </a:r>
            <a:r>
              <a:rPr lang="zh-CN" altLang="en-US" dirty="0"/>
              <a:t>（称赞的）</a:t>
            </a:r>
            <a:endParaRPr lang="en-US" altLang="zh-CN" dirty="0"/>
          </a:p>
          <a:p>
            <a:r>
              <a:rPr lang="en-US" altLang="zh-CN" dirty="0"/>
              <a:t>D. renowned</a:t>
            </a:r>
            <a:r>
              <a:rPr lang="zh-CN" altLang="en-US" dirty="0"/>
              <a:t>（有名声的）</a:t>
            </a:r>
            <a:endParaRPr lang="en-US" altLang="zh-CN" dirty="0"/>
          </a:p>
          <a:p>
            <a:r>
              <a:rPr lang="en-US" altLang="zh-CN" dirty="0"/>
              <a:t>E. anonymous</a:t>
            </a:r>
            <a:r>
              <a:rPr lang="zh-CN" altLang="en-US" dirty="0"/>
              <a:t>（无名的）</a:t>
            </a:r>
            <a:endParaRPr lang="en-US" altLang="zh-CN" dirty="0"/>
          </a:p>
          <a:p>
            <a:r>
              <a:rPr lang="en-US" altLang="zh-CN" dirty="0"/>
              <a:t>F. obscure</a:t>
            </a:r>
            <a:r>
              <a:rPr lang="zh-CN" altLang="en-US" dirty="0"/>
              <a:t>（不出名的）</a:t>
            </a:r>
            <a:endParaRPr kumimoji="1" lang="zh-CN" altLang="en-US" dirty="0"/>
          </a:p>
        </p:txBody>
      </p:sp>
      <p:sp>
        <p:nvSpPr>
          <p:cNvPr id="4" name="文本框 3"/>
          <p:cNvSpPr txBox="1"/>
          <p:nvPr/>
        </p:nvSpPr>
        <p:spPr>
          <a:xfrm>
            <a:off x="5076056" y="3429000"/>
            <a:ext cx="1584176" cy="369332"/>
          </a:xfrm>
          <a:prstGeom prst="rect">
            <a:avLst/>
          </a:prstGeom>
          <a:noFill/>
        </p:spPr>
        <p:txBody>
          <a:bodyPr wrap="square" rtlCol="0">
            <a:spAutoFit/>
          </a:bodyPr>
          <a:lstStyle/>
          <a:p>
            <a:r>
              <a:rPr kumimoji="1" lang="zh-CN" altLang="en-US" dirty="0"/>
              <a:t>答案：</a:t>
            </a:r>
            <a:r>
              <a:rPr kumimoji="1" lang="en-US" altLang="zh-CN" dirty="0"/>
              <a:t>EF</a:t>
            </a:r>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5" name="墨迹 4">
                <a:extLst>
                  <a:ext uri="{FF2B5EF4-FFF2-40B4-BE49-F238E27FC236}">
                    <a16:creationId xmlns:a16="http://schemas.microsoft.com/office/drawing/2014/main" id="{EF3F0B89-4C2F-4CAB-988C-1EA978D17167}"/>
                  </a:ext>
                </a:extLst>
              </p14:cNvPr>
              <p14:cNvContentPartPr/>
              <p14:nvPr/>
            </p14:nvContentPartPr>
            <p14:xfrm>
              <a:off x="1175040" y="2629080"/>
              <a:ext cx="1454400" cy="196920"/>
            </p14:xfrm>
          </p:contentPart>
        </mc:Choice>
        <mc:Fallback>
          <p:pic>
            <p:nvPicPr>
              <p:cNvPr id="5" name="墨迹 4">
                <a:extLst>
                  <a:ext uri="{FF2B5EF4-FFF2-40B4-BE49-F238E27FC236}">
                    <a16:creationId xmlns:a16="http://schemas.microsoft.com/office/drawing/2014/main" id="{EF3F0B89-4C2F-4CAB-988C-1EA978D17167}"/>
                  </a:ext>
                </a:extLst>
              </p:cNvPr>
              <p:cNvPicPr/>
              <p:nvPr/>
            </p:nvPicPr>
            <p:blipFill>
              <a:blip r:embed="rId3"/>
              <a:stretch>
                <a:fillRect/>
              </a:stretch>
            </p:blipFill>
            <p:spPr>
              <a:xfrm>
                <a:off x="1159200" y="2565720"/>
                <a:ext cx="14857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墨迹 5">
                <a:extLst>
                  <a:ext uri="{FF2B5EF4-FFF2-40B4-BE49-F238E27FC236}">
                    <a16:creationId xmlns:a16="http://schemas.microsoft.com/office/drawing/2014/main" id="{472B947C-D445-4616-943C-590E9168340D}"/>
                  </a:ext>
                </a:extLst>
              </p14:cNvPr>
              <p14:cNvContentPartPr/>
              <p14:nvPr/>
            </p14:nvContentPartPr>
            <p14:xfrm>
              <a:off x="1136880" y="3054240"/>
              <a:ext cx="2292480" cy="228960"/>
            </p14:xfrm>
          </p:contentPart>
        </mc:Choice>
        <mc:Fallback>
          <p:pic>
            <p:nvPicPr>
              <p:cNvPr id="6" name="墨迹 5">
                <a:extLst>
                  <a:ext uri="{FF2B5EF4-FFF2-40B4-BE49-F238E27FC236}">
                    <a16:creationId xmlns:a16="http://schemas.microsoft.com/office/drawing/2014/main" id="{472B947C-D445-4616-943C-590E9168340D}"/>
                  </a:ext>
                </a:extLst>
              </p:cNvPr>
              <p:cNvPicPr/>
              <p:nvPr/>
            </p:nvPicPr>
            <p:blipFill>
              <a:blip r:embed="rId5"/>
              <a:stretch>
                <a:fillRect/>
              </a:stretch>
            </p:blipFill>
            <p:spPr>
              <a:xfrm>
                <a:off x="1121040" y="2990880"/>
                <a:ext cx="232380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墨迹 6">
                <a:extLst>
                  <a:ext uri="{FF2B5EF4-FFF2-40B4-BE49-F238E27FC236}">
                    <a16:creationId xmlns:a16="http://schemas.microsoft.com/office/drawing/2014/main" id="{3B19010C-B018-40AD-B151-CEDCF3E49487}"/>
                  </a:ext>
                </a:extLst>
              </p14:cNvPr>
              <p14:cNvContentPartPr/>
              <p14:nvPr/>
            </p14:nvContentPartPr>
            <p14:xfrm>
              <a:off x="1193760" y="3581280"/>
              <a:ext cx="2140560" cy="228960"/>
            </p14:xfrm>
          </p:contentPart>
        </mc:Choice>
        <mc:Fallback>
          <p:pic>
            <p:nvPicPr>
              <p:cNvPr id="7" name="墨迹 6">
                <a:extLst>
                  <a:ext uri="{FF2B5EF4-FFF2-40B4-BE49-F238E27FC236}">
                    <a16:creationId xmlns:a16="http://schemas.microsoft.com/office/drawing/2014/main" id="{3B19010C-B018-40AD-B151-CEDCF3E49487}"/>
                  </a:ext>
                </a:extLst>
              </p:cNvPr>
              <p:cNvPicPr/>
              <p:nvPr/>
            </p:nvPicPr>
            <p:blipFill>
              <a:blip r:embed="rId7"/>
              <a:stretch>
                <a:fillRect/>
              </a:stretch>
            </p:blipFill>
            <p:spPr>
              <a:xfrm>
                <a:off x="1177920" y="3517920"/>
                <a:ext cx="21718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墨迹 7">
                <a:extLst>
                  <a:ext uri="{FF2B5EF4-FFF2-40B4-BE49-F238E27FC236}">
                    <a16:creationId xmlns:a16="http://schemas.microsoft.com/office/drawing/2014/main" id="{5A0CAEB2-4232-4237-BA88-D9337D7C78AD}"/>
                  </a:ext>
                </a:extLst>
              </p14:cNvPr>
              <p14:cNvContentPartPr/>
              <p14:nvPr/>
            </p14:nvContentPartPr>
            <p14:xfrm>
              <a:off x="1111320" y="5003640"/>
              <a:ext cx="2153160" cy="95760"/>
            </p14:xfrm>
          </p:contentPart>
        </mc:Choice>
        <mc:Fallback>
          <p:pic>
            <p:nvPicPr>
              <p:cNvPr id="8" name="墨迹 7">
                <a:extLst>
                  <a:ext uri="{FF2B5EF4-FFF2-40B4-BE49-F238E27FC236}">
                    <a16:creationId xmlns:a16="http://schemas.microsoft.com/office/drawing/2014/main" id="{5A0CAEB2-4232-4237-BA88-D9337D7C78AD}"/>
                  </a:ext>
                </a:extLst>
              </p:cNvPr>
              <p:cNvPicPr/>
              <p:nvPr/>
            </p:nvPicPr>
            <p:blipFill>
              <a:blip r:embed="rId9"/>
              <a:stretch>
                <a:fillRect/>
              </a:stretch>
            </p:blipFill>
            <p:spPr>
              <a:xfrm>
                <a:off x="1095480" y="4940280"/>
                <a:ext cx="2184480" cy="222480"/>
              </a:xfrm>
              <a:prstGeom prst="rect">
                <a:avLst/>
              </a:prstGeom>
            </p:spPr>
          </p:pic>
        </mc:Fallback>
      </mc:AlternateContent>
    </p:spTree>
    <p:extLst>
      <p:ext uri="{BB962C8B-B14F-4D97-AF65-F5344CB8AC3E}">
        <p14:creationId xmlns:p14="http://schemas.microsoft.com/office/powerpoint/2010/main" val="18224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a:t>obscure</a:t>
            </a:r>
          </a:p>
          <a:p>
            <a:r>
              <a:rPr kumimoji="1" lang="zh-CN" altLang="en-US" dirty="0"/>
              <a:t>韦氏释义</a:t>
            </a:r>
            <a:r>
              <a:rPr kumimoji="1" lang="en-US" altLang="zh-CN" dirty="0"/>
              <a:t>:</a:t>
            </a:r>
            <a:r>
              <a:rPr kumimoji="1" lang="zh-CN" altLang="en-US" dirty="0"/>
              <a:t> </a:t>
            </a:r>
            <a:endParaRPr kumimoji="1" lang="en-US" altLang="zh-CN" dirty="0"/>
          </a:p>
          <a:p>
            <a:r>
              <a:rPr kumimoji="1" lang="en-US" altLang="zh-CN" dirty="0"/>
              <a:t>(1)</a:t>
            </a:r>
            <a:r>
              <a:rPr kumimoji="1" lang="zh-CN" altLang="en-US" dirty="0"/>
              <a:t> </a:t>
            </a:r>
            <a:r>
              <a:rPr kumimoji="1" lang="en-US" altLang="zh-CN" dirty="0"/>
              <a:t>not</a:t>
            </a:r>
            <a:r>
              <a:rPr kumimoji="1" lang="zh-CN" altLang="en-US" dirty="0"/>
              <a:t> </a:t>
            </a:r>
            <a:r>
              <a:rPr kumimoji="1" lang="en-US" altLang="zh-CN" dirty="0"/>
              <a:t>well-known</a:t>
            </a:r>
          </a:p>
          <a:p>
            <a:r>
              <a:rPr kumimoji="1" lang="en-US" altLang="zh-CN" dirty="0"/>
              <a:t>(2)</a:t>
            </a:r>
            <a:r>
              <a:rPr kumimoji="1" lang="zh-CN" altLang="en-US" dirty="0"/>
              <a:t> </a:t>
            </a:r>
            <a:r>
              <a:rPr kumimoji="1" lang="en-US" altLang="zh-CN" dirty="0"/>
              <a:t>difficult</a:t>
            </a:r>
            <a:r>
              <a:rPr kumimoji="1" lang="zh-CN" altLang="en-US" dirty="0"/>
              <a:t> </a:t>
            </a:r>
            <a:r>
              <a:rPr kumimoji="1" lang="en-US" altLang="zh-CN" dirty="0"/>
              <a:t>to</a:t>
            </a:r>
            <a:r>
              <a:rPr kumimoji="1" lang="zh-CN" altLang="en-US" dirty="0"/>
              <a:t> </a:t>
            </a:r>
            <a:r>
              <a:rPr kumimoji="1" lang="en-US" altLang="zh-CN" dirty="0"/>
              <a:t>understand</a:t>
            </a:r>
          </a:p>
          <a:p>
            <a:r>
              <a:rPr kumimoji="1" lang="en-US" altLang="zh-CN" dirty="0"/>
              <a:t>(3)</a:t>
            </a:r>
            <a:r>
              <a:rPr kumimoji="1" lang="zh-CN" altLang="en-US" dirty="0"/>
              <a:t> </a:t>
            </a:r>
            <a:r>
              <a:rPr kumimoji="1" lang="en-US" altLang="zh-CN" dirty="0"/>
              <a:t>dark,</a:t>
            </a:r>
            <a:r>
              <a:rPr kumimoji="1" lang="zh-CN" altLang="en-US" dirty="0"/>
              <a:t> </a:t>
            </a:r>
            <a:r>
              <a:rPr kumimoji="1" lang="en-US" altLang="zh-CN" dirty="0"/>
              <a:t>dim</a:t>
            </a:r>
          </a:p>
          <a:p>
            <a:endParaRPr kumimoji="1"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EEC93F7-7440-4EDC-AC55-1ED24CB462DE}"/>
                  </a:ext>
                </a:extLst>
              </p14:cNvPr>
              <p14:cNvContentPartPr/>
              <p14:nvPr/>
            </p14:nvContentPartPr>
            <p14:xfrm>
              <a:off x="908280" y="1936800"/>
              <a:ext cx="838440" cy="216360"/>
            </p14:xfrm>
          </p:contentPart>
        </mc:Choice>
        <mc:Fallback>
          <p:pic>
            <p:nvPicPr>
              <p:cNvPr id="4" name="墨迹 3">
                <a:extLst>
                  <a:ext uri="{FF2B5EF4-FFF2-40B4-BE49-F238E27FC236}">
                    <a16:creationId xmlns:a16="http://schemas.microsoft.com/office/drawing/2014/main" id="{3EEC93F7-7440-4EDC-AC55-1ED24CB462DE}"/>
                  </a:ext>
                </a:extLst>
              </p:cNvPr>
              <p:cNvPicPr/>
              <p:nvPr/>
            </p:nvPicPr>
            <p:blipFill>
              <a:blip r:embed="rId3"/>
              <a:stretch>
                <a:fillRect/>
              </a:stretch>
            </p:blipFill>
            <p:spPr>
              <a:xfrm>
                <a:off x="892440" y="1873440"/>
                <a:ext cx="8697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73EFFB06-51BD-4DEF-A828-22999CE700B9}"/>
                  </a:ext>
                </a:extLst>
              </p14:cNvPr>
              <p14:cNvContentPartPr/>
              <p14:nvPr/>
            </p14:nvContentPartPr>
            <p14:xfrm>
              <a:off x="825480" y="2876400"/>
              <a:ext cx="2229480" cy="235440"/>
            </p14:xfrm>
          </p:contentPart>
        </mc:Choice>
        <mc:Fallback>
          <p:pic>
            <p:nvPicPr>
              <p:cNvPr id="5" name="墨迹 4">
                <a:extLst>
                  <a:ext uri="{FF2B5EF4-FFF2-40B4-BE49-F238E27FC236}">
                    <a16:creationId xmlns:a16="http://schemas.microsoft.com/office/drawing/2014/main" id="{73EFFB06-51BD-4DEF-A828-22999CE700B9}"/>
                  </a:ext>
                </a:extLst>
              </p:cNvPr>
              <p:cNvPicPr/>
              <p:nvPr/>
            </p:nvPicPr>
            <p:blipFill>
              <a:blip r:embed="rId5"/>
              <a:stretch>
                <a:fillRect/>
              </a:stretch>
            </p:blipFill>
            <p:spPr>
              <a:xfrm>
                <a:off x="809640" y="2813040"/>
                <a:ext cx="226080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11D9C1F2-2CB3-4677-8698-07D17F88D436}"/>
                  </a:ext>
                </a:extLst>
              </p14:cNvPr>
              <p14:cNvContentPartPr/>
              <p14:nvPr/>
            </p14:nvContentPartPr>
            <p14:xfrm>
              <a:off x="1200240" y="2825640"/>
              <a:ext cx="1784880" cy="254520"/>
            </p14:xfrm>
          </p:contentPart>
        </mc:Choice>
        <mc:Fallback>
          <p:pic>
            <p:nvPicPr>
              <p:cNvPr id="6" name="墨迹 5">
                <a:extLst>
                  <a:ext uri="{FF2B5EF4-FFF2-40B4-BE49-F238E27FC236}">
                    <a16:creationId xmlns:a16="http://schemas.microsoft.com/office/drawing/2014/main" id="{11D9C1F2-2CB3-4677-8698-07D17F88D436}"/>
                  </a:ext>
                </a:extLst>
              </p:cNvPr>
              <p:cNvPicPr/>
              <p:nvPr/>
            </p:nvPicPr>
            <p:blipFill>
              <a:blip r:embed="rId7"/>
              <a:stretch>
                <a:fillRect/>
              </a:stretch>
            </p:blipFill>
            <p:spPr>
              <a:xfrm>
                <a:off x="1184400" y="2762280"/>
                <a:ext cx="181620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2E6DD86F-DD40-44BF-9D83-8FE31EFA060C}"/>
                  </a:ext>
                </a:extLst>
              </p14:cNvPr>
              <p14:cNvContentPartPr/>
              <p14:nvPr/>
            </p14:nvContentPartPr>
            <p14:xfrm>
              <a:off x="1314720" y="3327480"/>
              <a:ext cx="2381400" cy="190800"/>
            </p14:xfrm>
          </p:contentPart>
        </mc:Choice>
        <mc:Fallback>
          <p:pic>
            <p:nvPicPr>
              <p:cNvPr id="7" name="墨迹 6">
                <a:extLst>
                  <a:ext uri="{FF2B5EF4-FFF2-40B4-BE49-F238E27FC236}">
                    <a16:creationId xmlns:a16="http://schemas.microsoft.com/office/drawing/2014/main" id="{2E6DD86F-DD40-44BF-9D83-8FE31EFA060C}"/>
                  </a:ext>
                </a:extLst>
              </p:cNvPr>
              <p:cNvPicPr/>
              <p:nvPr/>
            </p:nvPicPr>
            <p:blipFill>
              <a:blip r:embed="rId9"/>
              <a:stretch>
                <a:fillRect/>
              </a:stretch>
            </p:blipFill>
            <p:spPr>
              <a:xfrm>
                <a:off x="1298880" y="3264120"/>
                <a:ext cx="24127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766F991A-7C14-46B0-A49D-4AF1CC0B54D7}"/>
                  </a:ext>
                </a:extLst>
              </p14:cNvPr>
              <p14:cNvContentPartPr/>
              <p14:nvPr/>
            </p14:nvContentPartPr>
            <p14:xfrm>
              <a:off x="1162080" y="3765600"/>
              <a:ext cx="1219680" cy="178200"/>
            </p14:xfrm>
          </p:contentPart>
        </mc:Choice>
        <mc:Fallback>
          <p:pic>
            <p:nvPicPr>
              <p:cNvPr id="8" name="墨迹 7">
                <a:extLst>
                  <a:ext uri="{FF2B5EF4-FFF2-40B4-BE49-F238E27FC236}">
                    <a16:creationId xmlns:a16="http://schemas.microsoft.com/office/drawing/2014/main" id="{766F991A-7C14-46B0-A49D-4AF1CC0B54D7}"/>
                  </a:ext>
                </a:extLst>
              </p:cNvPr>
              <p:cNvPicPr/>
              <p:nvPr/>
            </p:nvPicPr>
            <p:blipFill>
              <a:blip r:embed="rId11"/>
              <a:stretch>
                <a:fillRect/>
              </a:stretch>
            </p:blipFill>
            <p:spPr>
              <a:xfrm>
                <a:off x="1146240" y="3702240"/>
                <a:ext cx="1251000" cy="304920"/>
              </a:xfrm>
              <a:prstGeom prst="rect">
                <a:avLst/>
              </a:prstGeom>
            </p:spPr>
          </p:pic>
        </mc:Fallback>
      </mc:AlternateContent>
    </p:spTree>
    <p:extLst>
      <p:ext uri="{BB962C8B-B14F-4D97-AF65-F5344CB8AC3E}">
        <p14:creationId xmlns:p14="http://schemas.microsoft.com/office/powerpoint/2010/main" val="20701726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587</TotalTime>
  <Words>4547</Words>
  <Application>Microsoft Office PowerPoint</Application>
  <PresentationFormat>全屏显示(4:3)</PresentationFormat>
  <Paragraphs>861</Paragraphs>
  <Slides>136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136</vt:i4>
      </vt:variant>
    </vt:vector>
  </HeadingPairs>
  <TitlesOfParts>
    <vt:vector size="141" baseType="lpstr">
      <vt:lpstr>等线</vt:lpstr>
      <vt:lpstr>宋体</vt:lpstr>
      <vt:lpstr>Calibri</vt:lpstr>
      <vt:lpstr>Calibri Light</vt:lpstr>
      <vt:lpstr>回顾</vt:lpstr>
      <vt:lpstr>GRE镇考机经词串讲班（上）</vt:lpstr>
      <vt:lpstr>串讲PPT下载，GRE资料下载</vt:lpstr>
      <vt:lpstr>PowerPoint 演示文稿</vt:lpstr>
      <vt:lpstr>PowerPoint 演示文稿</vt:lpstr>
      <vt:lpstr>尖酸刻薄</vt:lpstr>
      <vt:lpstr>PowerPoint 演示文稿</vt:lpstr>
      <vt:lpstr>GRE真题</vt:lpstr>
      <vt:lpstr>GRE真题</vt:lpstr>
      <vt:lpstr>PowerPoint 演示文稿</vt:lpstr>
      <vt:lpstr>谄媚，拍马屁</vt:lpstr>
      <vt:lpstr>GRE真题</vt:lpstr>
      <vt:lpstr>GRE真题</vt:lpstr>
      <vt:lpstr>PowerPoint 演示文稿</vt:lpstr>
      <vt:lpstr>PowerPoint 演示文稿</vt:lpstr>
      <vt:lpstr>PowerPoint 演示文稿</vt:lpstr>
      <vt:lpstr>过时的</vt:lpstr>
      <vt:lpstr>PowerPoint 演示文稿</vt:lpstr>
      <vt:lpstr>PowerPoint 演示文稿</vt:lpstr>
      <vt:lpstr>GRE真题</vt:lpstr>
      <vt:lpstr>GRE真题</vt:lpstr>
      <vt:lpstr>PowerPoint 演示文稿</vt:lpstr>
      <vt:lpstr>PowerPoint 演示文稿</vt:lpstr>
      <vt:lpstr>陈腐，非原创</vt:lpstr>
      <vt:lpstr>PowerPoint 演示文稿</vt:lpstr>
      <vt:lpstr>PowerPoint 演示文稿</vt:lpstr>
      <vt:lpstr>创新，先锋</vt:lpstr>
      <vt:lpstr>PowerPoint 演示文稿</vt:lpstr>
      <vt:lpstr>PowerPoint 演示文稿</vt:lpstr>
      <vt:lpstr>PowerPoint 演示文稿</vt:lpstr>
      <vt:lpstr>善变</vt:lpstr>
      <vt:lpstr>不变—固执</vt:lpstr>
      <vt:lpstr>PowerPoint 演示文稿</vt:lpstr>
      <vt:lpstr>假</vt:lpstr>
      <vt:lpstr>游戏里的GRE词汇</vt:lpstr>
      <vt:lpstr>游戏里的GRE词汇</vt:lpstr>
      <vt:lpstr>PowerPoint 演示文稿</vt:lpstr>
      <vt:lpstr>PowerPoint 演示文稿</vt:lpstr>
      <vt:lpstr>PowerPoint 演示文稿</vt:lpstr>
      <vt:lpstr>PowerPoint 演示文稿</vt:lpstr>
      <vt:lpstr>秘密的，偷偷的</vt:lpstr>
      <vt:lpstr>PowerPoint 演示文稿</vt:lpstr>
      <vt:lpstr>GRE真题</vt:lpstr>
      <vt:lpstr>GRE真题</vt:lpstr>
      <vt:lpstr>PowerPoint 演示文稿</vt:lpstr>
      <vt:lpstr>谜</vt:lpstr>
      <vt:lpstr>PowerPoint 演示文稿</vt:lpstr>
      <vt:lpstr>几大姑</vt:lpstr>
      <vt:lpstr>GRE真题</vt:lpstr>
      <vt:lpstr>GRE真题</vt:lpstr>
      <vt:lpstr>PowerPoint 演示文稿</vt:lpstr>
      <vt:lpstr>先做题，再讲词</vt:lpstr>
      <vt:lpstr>先做题，再讲词</vt:lpstr>
      <vt:lpstr>PowerPoint 演示文稿</vt:lpstr>
      <vt:lpstr>PowerPoint 演示文稿</vt:lpstr>
      <vt:lpstr>PowerPoint 演示文稿</vt:lpstr>
      <vt:lpstr>PowerPoint 演示文稿</vt:lpstr>
      <vt:lpstr>PowerPoint 演示文稿</vt:lpstr>
      <vt:lpstr>短暂</vt:lpstr>
      <vt:lpstr>PowerPoint 演示文稿</vt:lpstr>
      <vt:lpstr>持久</vt:lpstr>
      <vt:lpstr>GRE真题</vt:lpstr>
      <vt:lpstr>GRE真题</vt:lpstr>
      <vt:lpstr>PowerPoint 演示文稿</vt:lpstr>
      <vt:lpstr>GRE真题</vt:lpstr>
      <vt:lpstr>GRE真题</vt:lpstr>
      <vt:lpstr>PowerPoint 演示文稿</vt:lpstr>
      <vt:lpstr>PowerPoint 演示文稿</vt:lpstr>
      <vt:lpstr>大杂烩</vt:lpstr>
      <vt:lpstr>PowerPoint 演示文稿</vt:lpstr>
      <vt:lpstr>GRE真题</vt:lpstr>
      <vt:lpstr>GRE真题</vt:lpstr>
      <vt:lpstr>GRE镇考机经词串讲班（下）</vt:lpstr>
      <vt:lpstr>PowerPoint 演示文稿</vt:lpstr>
      <vt:lpstr>GRE真题</vt:lpstr>
      <vt:lpstr>PowerPoint 演示文稿</vt:lpstr>
      <vt:lpstr>话多</vt:lpstr>
      <vt:lpstr>话少</vt:lpstr>
      <vt:lpstr>GRE真题</vt:lpstr>
      <vt:lpstr>PowerPoint 演示文稿</vt:lpstr>
      <vt:lpstr>奇葩，反传统</vt:lpstr>
      <vt:lpstr>GRE真题</vt:lpstr>
      <vt:lpstr>GRE真题</vt:lpstr>
      <vt:lpstr>先做题</vt:lpstr>
      <vt:lpstr>先做题</vt:lpstr>
      <vt:lpstr>PowerPoint 演示文稿</vt:lpstr>
      <vt:lpstr>同根不同义词</vt:lpstr>
      <vt:lpstr>PowerPoint 演示文稿</vt:lpstr>
      <vt:lpstr>PowerPoint 演示文稿</vt:lpstr>
      <vt:lpstr>GRE真题</vt:lpstr>
      <vt:lpstr>GRE真题</vt:lpstr>
      <vt:lpstr>GRE真题</vt:lpstr>
      <vt:lpstr>GRE真题</vt:lpstr>
      <vt:lpstr>PowerPoint 演示文稿</vt:lpstr>
      <vt:lpstr>平凡，世俗</vt:lpstr>
      <vt:lpstr>PowerPoint 演示文稿</vt:lpstr>
      <vt:lpstr>PowerPoint 演示文稿</vt:lpstr>
      <vt:lpstr>先做题</vt:lpstr>
      <vt:lpstr>先做题</vt:lpstr>
      <vt:lpstr>PowerPoint 演示文稿</vt:lpstr>
      <vt:lpstr>晦涩难懂</vt:lpstr>
      <vt:lpstr>PowerPoint 演示文稿</vt:lpstr>
      <vt:lpstr>万能药</vt:lpstr>
      <vt:lpstr>PowerPoint 演示文稿</vt:lpstr>
      <vt:lpstr>GRE真题</vt:lpstr>
      <vt:lpstr>GRE真题</vt:lpstr>
      <vt:lpstr>PowerPoint 演示文稿</vt:lpstr>
      <vt:lpstr>预言，先知</vt:lpstr>
      <vt:lpstr>先做题</vt:lpstr>
      <vt:lpstr>先做题</vt:lpstr>
      <vt:lpstr>PowerPoint 演示文稿</vt:lpstr>
      <vt:lpstr>PowerPoint 演示文稿</vt:lpstr>
      <vt:lpstr>PowerPoint 演示文稿</vt:lpstr>
      <vt:lpstr>GRE真题</vt:lpstr>
      <vt:lpstr>GRE真题</vt:lpstr>
      <vt:lpstr>PowerPoint 演示文稿</vt:lpstr>
      <vt:lpstr>音译词</vt:lpstr>
      <vt:lpstr>PowerPoint 演示文稿</vt:lpstr>
      <vt:lpstr>PowerPoint 演示文稿</vt:lpstr>
      <vt:lpstr>PowerPoint 演示文稿</vt:lpstr>
      <vt:lpstr>PowerPoint 演示文稿</vt:lpstr>
      <vt:lpstr>品牌中的GRE词汇</vt:lpstr>
      <vt:lpstr>PowerPoint 演示文稿</vt:lpstr>
      <vt:lpstr>先做题</vt:lpstr>
      <vt:lpstr>先做题</vt:lpstr>
      <vt:lpstr>PowerPoint 演示文稿</vt:lpstr>
      <vt:lpstr>PowerPoint 演示文稿</vt:lpstr>
      <vt:lpstr>忧郁</vt:lpstr>
      <vt:lpstr>PowerPoint 演示文稿</vt:lpstr>
      <vt:lpstr>PowerPoint 演示文稿</vt:lpstr>
      <vt:lpstr>不重要</vt:lpstr>
      <vt:lpstr>GRE真题</vt:lpstr>
      <vt:lpstr>GRE真题</vt:lpstr>
      <vt:lpstr>PowerPoint 演示文稿</vt:lpstr>
      <vt:lpstr>混乱</vt:lpstr>
      <vt:lpstr>串讲PPT下载，GRE资料下载</vt:lpstr>
      <vt:lpstr>考满分GRE课程介绍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XXX课程主题XXX</dc:title>
  <dc:creator>雯旭</dc:creator>
  <cp:lastModifiedBy>laisy layla</cp:lastModifiedBy>
  <cp:revision>141</cp:revision>
  <dcterms:created xsi:type="dcterms:W3CDTF">2016-11-25T09:56:19Z</dcterms:created>
  <dcterms:modified xsi:type="dcterms:W3CDTF">2017-11-30T12:27:19Z</dcterms:modified>
</cp:coreProperties>
</file>