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8521E-6313-43BD-9696-CAA6D69CD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6127D4-42A1-410F-AFD4-487CADD5F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454C8-3BC7-40F8-BEF6-A92877A8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40BFA-2B5E-42A9-A707-C065B912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53267-5FDA-4774-BCDE-4A683ACE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12299-AD5C-4E06-BD2B-41F1BF0F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4124F-9587-4BD1-9DD0-D9A9591B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32DFE-3FE2-408F-9269-05793C96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89693-8161-4B4F-92DA-7A24D442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823E0-D659-4449-9B53-70030A9D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DE51D9-E2FA-4239-8BC7-1BAFF02D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C970F7-E722-4007-A51A-459C838C2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AF7FC0-2923-421E-93D2-ABC25280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9B122-9E88-402F-8F55-4C0DA548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31C8AB-8756-48E7-926A-699415C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7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F9825-63AE-4F64-AFE1-C90FCA9A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FA389-7D56-4BC3-AD2C-E463B122F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70518A-68F1-497E-9E4F-AC746D9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0E8E3-1E1C-4012-A312-B820F001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00AFA-6662-43E3-8B2A-9262C00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7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89FA6-CF3A-4603-9664-00ED3146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D40803-5D94-43F3-9F83-6C9A46DC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D25A4C-696B-4C8B-9191-010253E2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8A910-0FCA-499A-B91E-47A56CB6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A3E065-557D-4518-873A-669BC5C0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2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75571-BCA6-4E47-A738-A8469EA2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CA612-64F5-4AEA-94E0-9B4374737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588656-433B-4398-B0D1-FCBDDBDC8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2BD44E-6EFE-409C-AA55-9603108B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61F733-8C34-4DCC-A038-00896CEF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5A439-9109-414F-A644-EC4A2FC6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A289B-5F36-40A7-AFDA-6F1FA256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E98A11-E84D-49C4-8409-A3391007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FEBF14-51CF-42C5-B69E-776BFCC4D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9003BE-2B55-4375-884F-FB2C09387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2AD2E1-23AF-47A7-9600-438E2A066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41C54D-5D36-4564-A6FC-4A26D5E9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60C8FF-4948-41B8-977B-1EDFC66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6FE6A5-1D37-4CCA-8D03-998F1FC5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B83DB-867D-486C-9609-C81CB6DD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711E47-2F41-4215-A85A-7F2FDAAD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DD4B9D-77C1-4026-9C99-B9F897D4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1F998E-E8CD-4BDB-BD6D-9AAABE8D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5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0B106B-78E2-4FD7-97F4-9E76159B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129745-FDE9-4E8B-BEE2-569E3B16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8A9FB-C9BC-450F-8CA9-839A307E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4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E8711-7E9D-4E12-80C3-B1567299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69DDA-546B-4A0D-B0A5-8615B184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E10196-33F3-4FAB-A983-7C4F9034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B9FAE3-73EE-42D8-A7A2-3EB736C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4A5051-9A1E-4CDC-8600-8B1A16AA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60CA05-1947-4ECD-A788-528205B8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E8A4F-9E04-461B-BCDD-BF2B209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F7B1E5-950B-415D-BB15-D385EEEE0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614457-93C6-481E-B7E1-95984854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27B8C7-BFDF-46CA-A552-F795C35E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B55ED8-6995-4A54-92E7-85F3C5DB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CDD02C-814E-4060-A9BB-4D46DB1A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827259-1960-400D-A742-CDDD4024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2EF5B-41F8-465D-9B7A-58A900AF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20EF01-9E71-42B2-BEE5-E27A323AD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99E2-98AE-4657-9683-B6281D026A56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04DEC-308C-491D-B155-B196355ED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50C55-9466-4DEE-9244-9A16A551B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3A19-1D9C-4836-A656-20783824A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44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827B0-99C2-42FD-87D5-281DCBEBA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電子學實習結報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596AD2-24EF-41EC-8CB3-017956045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楊博皓、張家菖</a:t>
            </a:r>
          </a:p>
        </p:txBody>
      </p:sp>
    </p:spTree>
    <p:extLst>
      <p:ext uri="{BB962C8B-B14F-4D97-AF65-F5344CB8AC3E}">
        <p14:creationId xmlns:p14="http://schemas.microsoft.com/office/powerpoint/2010/main" val="451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2D64D-1787-4E2F-BBF4-DCCBA5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電子學實習項目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CD7C31-E457-4326-9628-AAE355617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02815" cy="435133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項目一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在這個項目中，我們要製作一個可以輸出一個循環電路，他的輸出可以從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7</a:t>
                </a:r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一直循環下去。我們會用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型正反器來完成這個實驗。</a:t>
                </a:r>
                <a:endParaRPr lang="en-US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項目二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我們一樣要製作一個從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7</a:t>
                </a:r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en-US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一直循環下去的電路，但是我們要用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JK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正反器來實現，最後我們在和項目一的電路去做比較。</a:t>
                </a:r>
                <a:endParaRPr lang="en-US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CD7C31-E457-4326-9628-AAE355617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02815" cy="4351338"/>
              </a:xfrm>
              <a:blipFill>
                <a:blip r:embed="rId2"/>
                <a:stretch>
                  <a:fillRect l="-959" t="-2381" r="-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2D64D-1787-4E2F-BBF4-DCCBA5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1D0BC757-8A6F-E17C-C73F-6BBF0427BC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8457070"/>
                  </p:ext>
                </p:extLst>
              </p:nvPr>
            </p:nvGraphicFramePr>
            <p:xfrm>
              <a:off x="3563816" y="1554651"/>
              <a:ext cx="4832838" cy="360802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10946">
                      <a:extLst>
                        <a:ext uri="{9D8B030D-6E8A-4147-A177-3AD203B41FA5}">
                          <a16:colId xmlns:a16="http://schemas.microsoft.com/office/drawing/2014/main" val="1291908840"/>
                        </a:ext>
                      </a:extLst>
                    </a:gridCol>
                    <a:gridCol w="1610946">
                      <a:extLst>
                        <a:ext uri="{9D8B030D-6E8A-4147-A177-3AD203B41FA5}">
                          <a16:colId xmlns:a16="http://schemas.microsoft.com/office/drawing/2014/main" val="1693557203"/>
                        </a:ext>
                      </a:extLst>
                    </a:gridCol>
                    <a:gridCol w="1610946">
                      <a:extLst>
                        <a:ext uri="{9D8B030D-6E8A-4147-A177-3AD203B41FA5}">
                          <a16:colId xmlns:a16="http://schemas.microsoft.com/office/drawing/2014/main" val="1398733829"/>
                        </a:ext>
                      </a:extLst>
                    </a:gridCol>
                  </a:tblGrid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現態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次態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輸入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632045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338312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837309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203592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9938307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8128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1D0BC757-8A6F-E17C-C73F-6BBF0427BC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8457070"/>
                  </p:ext>
                </p:extLst>
              </p:nvPr>
            </p:nvGraphicFramePr>
            <p:xfrm>
              <a:off x="3563816" y="1554651"/>
              <a:ext cx="4832838" cy="360802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10946">
                      <a:extLst>
                        <a:ext uri="{9D8B030D-6E8A-4147-A177-3AD203B41FA5}">
                          <a16:colId xmlns:a16="http://schemas.microsoft.com/office/drawing/2014/main" val="1291908840"/>
                        </a:ext>
                      </a:extLst>
                    </a:gridCol>
                    <a:gridCol w="1610946">
                      <a:extLst>
                        <a:ext uri="{9D8B030D-6E8A-4147-A177-3AD203B41FA5}">
                          <a16:colId xmlns:a16="http://schemas.microsoft.com/office/drawing/2014/main" val="1693557203"/>
                        </a:ext>
                      </a:extLst>
                    </a:gridCol>
                    <a:gridCol w="1610946">
                      <a:extLst>
                        <a:ext uri="{9D8B030D-6E8A-4147-A177-3AD203B41FA5}">
                          <a16:colId xmlns:a16="http://schemas.microsoft.com/office/drawing/2014/main" val="1398733829"/>
                        </a:ext>
                      </a:extLst>
                    </a:gridCol>
                  </a:tblGrid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現態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次態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輸入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2632045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77" t="-105102" r="-201132" b="-40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00758" t="-105102" r="-101894" b="-40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338312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837309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203592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9938307"/>
                      </a:ext>
                    </a:extLst>
                  </a:tr>
                  <a:tr h="601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8128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CF2C558-39A4-ABC6-3E92-38520FA1DA26}"/>
              </a:ext>
            </a:extLst>
          </p:cNvPr>
          <p:cNvSpPr txBox="1"/>
          <p:nvPr/>
        </p:nvSpPr>
        <p:spPr>
          <a:xfrm>
            <a:off x="4967778" y="530334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 </a:t>
            </a:r>
            <a:r>
              <a:rPr lang="zh-TW" altLang="en-US" dirty="0"/>
              <a:t>型正反器激勵表</a:t>
            </a:r>
          </a:p>
        </p:txBody>
      </p:sp>
    </p:spTree>
    <p:extLst>
      <p:ext uri="{BB962C8B-B14F-4D97-AF65-F5344CB8AC3E}">
        <p14:creationId xmlns:p14="http://schemas.microsoft.com/office/powerpoint/2010/main" val="32003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2D64D-1787-4E2F-BBF4-DCCBA5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983C651-3F7C-481F-34F8-090D37F25B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8916495"/>
                  </p:ext>
                </p:extLst>
              </p:nvPr>
            </p:nvGraphicFramePr>
            <p:xfrm>
              <a:off x="518745" y="1485900"/>
              <a:ext cx="11342080" cy="48797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34208">
                      <a:extLst>
                        <a:ext uri="{9D8B030D-6E8A-4147-A177-3AD203B41FA5}">
                          <a16:colId xmlns:a16="http://schemas.microsoft.com/office/drawing/2014/main" val="970452829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3633765757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3867408031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4127792978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64544036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1111399138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1776266005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3324003396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456990420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1601776206"/>
                        </a:ext>
                      </a:extLst>
                    </a:gridCol>
                  </a:tblGrid>
                  <a:tr h="48797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現態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次態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輸入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550989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狀態碼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C+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B+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A+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Db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Da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6619016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762780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981107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890431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585864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877125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563022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510998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86142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983C651-3F7C-481F-34F8-090D37F25B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8916495"/>
                  </p:ext>
                </p:extLst>
              </p:nvPr>
            </p:nvGraphicFramePr>
            <p:xfrm>
              <a:off x="518745" y="1485900"/>
              <a:ext cx="11342080" cy="48797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34208">
                      <a:extLst>
                        <a:ext uri="{9D8B030D-6E8A-4147-A177-3AD203B41FA5}">
                          <a16:colId xmlns:a16="http://schemas.microsoft.com/office/drawing/2014/main" val="970452829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3633765757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3867408031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4127792978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64544036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1111399138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1776266005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3324003396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456990420"/>
                        </a:ext>
                      </a:extLst>
                    </a:gridCol>
                    <a:gridCol w="1134208">
                      <a:extLst>
                        <a:ext uri="{9D8B030D-6E8A-4147-A177-3AD203B41FA5}">
                          <a16:colId xmlns:a16="http://schemas.microsoft.com/office/drawing/2014/main" val="1601776206"/>
                        </a:ext>
                      </a:extLst>
                    </a:gridCol>
                  </a:tblGrid>
                  <a:tr h="487974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現態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次態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/>
                            <a:t>輸入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550989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狀態碼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C+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B+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A+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01075" t="-105000" r="-202151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Db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Da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6619016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762780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981107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890431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585864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877125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563022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510998"/>
                      </a:ext>
                    </a:extLst>
                  </a:tr>
                  <a:tr h="487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86142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6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2D64D-1787-4E2F-BBF4-DCCBA5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項目一</a:t>
            </a: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7B8C5EE-9BBF-7B3E-DB2C-33147DC45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04337"/>
              </p:ext>
            </p:extLst>
          </p:nvPr>
        </p:nvGraphicFramePr>
        <p:xfrm>
          <a:off x="838200" y="144910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Dc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85BC631-7525-BCA1-DFE4-BCFBEDBE7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633882"/>
              </p:ext>
            </p:extLst>
          </p:nvPr>
        </p:nvGraphicFramePr>
        <p:xfrm>
          <a:off x="838200" y="2932467"/>
          <a:ext cx="10515600" cy="1486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3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Db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4368591-8862-44CE-161F-D4E78A835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276349"/>
              </p:ext>
            </p:extLst>
          </p:nvPr>
        </p:nvGraphicFramePr>
        <p:xfrm>
          <a:off x="838200" y="4418686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4803345-F8C0-5819-5A9C-F0522D95FB41}"/>
                  </a:ext>
                </a:extLst>
              </p:cNvPr>
              <p:cNvSpPr txBox="1"/>
              <p:nvPr/>
            </p:nvSpPr>
            <p:spPr>
              <a:xfrm>
                <a:off x="3053981" y="6013939"/>
                <a:ext cx="608403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經過簡化可以知道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4803345-F8C0-5819-5A9C-F0522D95F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1" y="6013939"/>
                <a:ext cx="6084038" cy="369909"/>
              </a:xfrm>
              <a:prstGeom prst="rect">
                <a:avLst/>
              </a:prstGeom>
              <a:blipFill>
                <a:blip r:embed="rId2"/>
                <a:stretch>
                  <a:fillRect l="-902" t="-8333" r="-3507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2D64D-1787-4E2F-BBF4-DCCBA5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項目一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3019CC6-877A-0802-45A5-6E4CB06FB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29" y="1451585"/>
            <a:ext cx="8281921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E2D99DC-FA4E-0365-ABEA-285E27A91A3C}"/>
              </a:ext>
            </a:extLst>
          </p:cNvPr>
          <p:cNvSpPr txBox="1"/>
          <p:nvPr/>
        </p:nvSpPr>
        <p:spPr>
          <a:xfrm>
            <a:off x="5203428" y="58029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此項目的電路實現</a:t>
            </a:r>
          </a:p>
        </p:txBody>
      </p:sp>
    </p:spTree>
    <p:extLst>
      <p:ext uri="{BB962C8B-B14F-4D97-AF65-F5344CB8AC3E}">
        <p14:creationId xmlns:p14="http://schemas.microsoft.com/office/powerpoint/2010/main" val="95094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2D64D-1787-4E2F-BBF4-DCCBA5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項目二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039A51E-4AA7-9D23-1F79-5B39C0B09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005612"/>
              </p:ext>
            </p:extLst>
          </p:nvPr>
        </p:nvGraphicFramePr>
        <p:xfrm>
          <a:off x="0" y="1825625"/>
          <a:ext cx="12191998" cy="426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846">
                  <a:extLst>
                    <a:ext uri="{9D8B030D-6E8A-4147-A177-3AD203B41FA5}">
                      <a16:colId xmlns:a16="http://schemas.microsoft.com/office/drawing/2014/main" val="216292274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9908341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98560145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423530307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32848762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483458570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739378133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29484569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71074354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141793678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525185921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051142764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973953535"/>
                    </a:ext>
                  </a:extLst>
                </a:gridCol>
              </a:tblGrid>
              <a:tr h="426744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現態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次態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55421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狀態碼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Jc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Jb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48069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6100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29080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5424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4207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9588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82108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53492"/>
                  </a:ext>
                </a:extLst>
              </a:tr>
              <a:tr h="426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1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2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2D64D-1787-4E2F-BBF4-DCCBA5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項目二</a:t>
            </a:r>
          </a:p>
        </p:txBody>
      </p:sp>
      <p:graphicFrame>
        <p:nvGraphicFramePr>
          <p:cNvPr id="10" name="表格 13">
            <a:extLst>
              <a:ext uri="{FF2B5EF4-FFF2-40B4-BE49-F238E27FC236}">
                <a16:creationId xmlns:a16="http://schemas.microsoft.com/office/drawing/2014/main" id="{F21DA0DA-9582-E0B3-ACBE-D3BC4A358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122300"/>
              </p:ext>
            </p:extLst>
          </p:nvPr>
        </p:nvGraphicFramePr>
        <p:xfrm>
          <a:off x="838200" y="1449107"/>
          <a:ext cx="478008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017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Jc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6F2CDFA-8C43-C076-E4EA-9D1E1A1A9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79879"/>
              </p:ext>
            </p:extLst>
          </p:nvPr>
        </p:nvGraphicFramePr>
        <p:xfrm>
          <a:off x="838200" y="2932467"/>
          <a:ext cx="4780085" cy="1486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017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3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Jb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25CE077-B0D8-9326-7D30-44C732B2F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143728"/>
              </p:ext>
            </p:extLst>
          </p:nvPr>
        </p:nvGraphicFramePr>
        <p:xfrm>
          <a:off x="838200" y="4418686"/>
          <a:ext cx="478008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017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Ja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087AF6BF-8E7D-D2CD-5D19-20918BC70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192002"/>
              </p:ext>
            </p:extLst>
          </p:nvPr>
        </p:nvGraphicFramePr>
        <p:xfrm>
          <a:off x="5808785" y="1449107"/>
          <a:ext cx="478008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017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Kc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CD86700-5AB3-D7BB-EF6C-B05A79A328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565046"/>
              </p:ext>
            </p:extLst>
          </p:nvPr>
        </p:nvGraphicFramePr>
        <p:xfrm>
          <a:off x="5808785" y="2932467"/>
          <a:ext cx="4780085" cy="1486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017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3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Kb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D0F139C-8306-4DE2-E322-99DA56DFF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135608"/>
              </p:ext>
            </p:extLst>
          </p:nvPr>
        </p:nvGraphicFramePr>
        <p:xfrm>
          <a:off x="5808785" y="4418686"/>
          <a:ext cx="478008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6017">
                  <a:extLst>
                    <a:ext uri="{9D8B030D-6E8A-4147-A177-3AD203B41FA5}">
                      <a16:colId xmlns:a16="http://schemas.microsoft.com/office/drawing/2014/main" val="355047805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933352541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183265289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3151967222"/>
                    </a:ext>
                  </a:extLst>
                </a:gridCol>
                <a:gridCol w="956017">
                  <a:extLst>
                    <a:ext uri="{9D8B030D-6E8A-4147-A177-3AD203B41FA5}">
                      <a16:colId xmlns:a16="http://schemas.microsoft.com/office/drawing/2014/main" val="2308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Ka</a:t>
                      </a:r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02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E94F1D0-A919-5965-6F8A-A88076ADE8D8}"/>
                  </a:ext>
                </a:extLst>
              </p:cNvPr>
              <p:cNvSpPr txBox="1"/>
              <p:nvPr/>
            </p:nvSpPr>
            <p:spPr>
              <a:xfrm>
                <a:off x="1588597" y="6122966"/>
                <a:ext cx="8291180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經過簡化可以知道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E94F1D0-A919-5965-6F8A-A88076AD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97" y="6122966"/>
                <a:ext cx="8291180" cy="369909"/>
              </a:xfrm>
              <a:prstGeom prst="rect">
                <a:avLst/>
              </a:prstGeom>
              <a:blipFill>
                <a:blip r:embed="rId2"/>
                <a:stretch>
                  <a:fillRect l="-662" t="-655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22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4E2AC-F7CA-5292-B8D5-AB0D9484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項目二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52E1EA-B268-CE9A-1268-3B6142819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45" y="1494103"/>
            <a:ext cx="9255227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C616AC2-9D9D-7BA7-9598-202CD4AF59EA}"/>
              </a:ext>
            </a:extLst>
          </p:cNvPr>
          <p:cNvSpPr txBox="1"/>
          <p:nvPr/>
        </p:nvSpPr>
        <p:spPr>
          <a:xfrm>
            <a:off x="8008691" y="17001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此項目的電路實現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C39036-2097-CAE2-E374-7AC2E6FE874E}"/>
              </a:ext>
            </a:extLst>
          </p:cNvPr>
          <p:cNvSpPr txBox="1"/>
          <p:nvPr/>
        </p:nvSpPr>
        <p:spPr>
          <a:xfrm>
            <a:off x="1239786" y="6013939"/>
            <a:ext cx="925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和</a:t>
            </a:r>
            <a:r>
              <a:rPr lang="en-US" altLang="zh-TW" dirty="0"/>
              <a:t>D</a:t>
            </a:r>
            <a:r>
              <a:rPr lang="zh-TW" altLang="en-US" dirty="0"/>
              <a:t>型去做比較的話，</a:t>
            </a:r>
            <a:r>
              <a:rPr lang="en-US" altLang="zh-TW" dirty="0"/>
              <a:t>D</a:t>
            </a:r>
            <a:r>
              <a:rPr lang="zh-TW" altLang="en-US" dirty="0"/>
              <a:t>型在去轉換</a:t>
            </a:r>
            <a:r>
              <a:rPr lang="en-US" altLang="zh-TW" dirty="0"/>
              <a:t>NAND</a:t>
            </a:r>
            <a:r>
              <a:rPr lang="zh-TW" altLang="en-US" dirty="0"/>
              <a:t>時會比較複雜，但是電路上相對簡單，而</a:t>
            </a:r>
            <a:r>
              <a:rPr lang="en-US" altLang="zh-TW" dirty="0"/>
              <a:t>JK</a:t>
            </a:r>
            <a:r>
              <a:rPr lang="zh-TW" altLang="en-US" dirty="0"/>
              <a:t>型則在轉換</a:t>
            </a:r>
            <a:r>
              <a:rPr lang="en-US" altLang="zh-TW" dirty="0"/>
              <a:t>NAND</a:t>
            </a:r>
            <a:r>
              <a:rPr lang="zh-TW" altLang="en-US" dirty="0"/>
              <a:t>方面就相對簡單，但是電路較複雜而且也會用比較多的邏輯閘。</a:t>
            </a:r>
          </a:p>
        </p:txBody>
      </p:sp>
    </p:spTree>
    <p:extLst>
      <p:ext uri="{BB962C8B-B14F-4D97-AF65-F5344CB8AC3E}">
        <p14:creationId xmlns:p14="http://schemas.microsoft.com/office/powerpoint/2010/main" val="256833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650</Words>
  <Application>Microsoft Office PowerPoint</Application>
  <PresentationFormat>寬螢幕</PresentationFormat>
  <Paragraphs>402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Cambria Math</vt:lpstr>
      <vt:lpstr>Times New Roman</vt:lpstr>
      <vt:lpstr>Office 佈景主題</vt:lpstr>
      <vt:lpstr>電子學實習結報11</vt:lpstr>
      <vt:lpstr>電子學實習項目</vt:lpstr>
      <vt:lpstr>項目一</vt:lpstr>
      <vt:lpstr>項目一</vt:lpstr>
      <vt:lpstr>項目一</vt:lpstr>
      <vt:lpstr>項目一</vt:lpstr>
      <vt:lpstr>項目二</vt:lpstr>
      <vt:lpstr>項目二</vt:lpstr>
      <vt:lpstr>項目二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電子學實習結報1</dc:title>
  <dc:creator>楊博皓 (108202006)</dc:creator>
  <cp:lastModifiedBy>楊博皓 (108202006)</cp:lastModifiedBy>
  <cp:revision>44</cp:revision>
  <dcterms:created xsi:type="dcterms:W3CDTF">2021-10-01T10:06:39Z</dcterms:created>
  <dcterms:modified xsi:type="dcterms:W3CDTF">2022-05-27T09:51:06Z</dcterms:modified>
</cp:coreProperties>
</file>