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76" r:id="rId6"/>
    <p:sldId id="278" r:id="rId7"/>
    <p:sldId id="279" r:id="rId8"/>
    <p:sldId id="280" r:id="rId9"/>
    <p:sldId id="282" r:id="rId10"/>
    <p:sldId id="281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E5158-1A73-48D0-A63A-EFD94BA6D1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C10BC1C-C674-4413-93E3-CB15736D8474}">
      <dgm:prSet/>
      <dgm:spPr/>
      <dgm:t>
        <a:bodyPr/>
        <a:lstStyle/>
        <a:p>
          <a:pPr>
            <a:defRPr cap="all"/>
          </a:pPr>
          <a:r>
            <a:rPr lang="en-US"/>
            <a:t>Purpose</a:t>
          </a:r>
        </a:p>
      </dgm:t>
    </dgm:pt>
    <dgm:pt modelId="{5ABEC09E-4024-4EEF-989D-4D69104D910C}" type="parTrans" cxnId="{43889C3C-428C-4269-8252-291EDACA87E5}">
      <dgm:prSet/>
      <dgm:spPr/>
      <dgm:t>
        <a:bodyPr/>
        <a:lstStyle/>
        <a:p>
          <a:endParaRPr lang="en-US"/>
        </a:p>
      </dgm:t>
    </dgm:pt>
    <dgm:pt modelId="{683500CD-AAC4-4E9F-9D05-5BF02BD57109}" type="sibTrans" cxnId="{43889C3C-428C-4269-8252-291EDACA87E5}">
      <dgm:prSet/>
      <dgm:spPr/>
      <dgm:t>
        <a:bodyPr/>
        <a:lstStyle/>
        <a:p>
          <a:endParaRPr lang="en-US"/>
        </a:p>
      </dgm:t>
    </dgm:pt>
    <dgm:pt modelId="{53C829EB-2E96-4160-9A3B-4D5CB7B7F37A}">
      <dgm:prSet/>
      <dgm:spPr/>
      <dgm:t>
        <a:bodyPr/>
        <a:lstStyle/>
        <a:p>
          <a:pPr>
            <a:defRPr cap="all"/>
          </a:pPr>
          <a:r>
            <a:rPr lang="en-US"/>
            <a:t>Structure</a:t>
          </a:r>
        </a:p>
      </dgm:t>
    </dgm:pt>
    <dgm:pt modelId="{3055A814-4A91-46C7-B824-07D060F725DD}" type="parTrans" cxnId="{780AC72C-6764-4144-96BA-39FCD11DA3A6}">
      <dgm:prSet/>
      <dgm:spPr/>
      <dgm:t>
        <a:bodyPr/>
        <a:lstStyle/>
        <a:p>
          <a:endParaRPr lang="en-US"/>
        </a:p>
      </dgm:t>
    </dgm:pt>
    <dgm:pt modelId="{02A94D60-082E-4CA7-94F6-BCFFD8311D1E}" type="sibTrans" cxnId="{780AC72C-6764-4144-96BA-39FCD11DA3A6}">
      <dgm:prSet/>
      <dgm:spPr/>
      <dgm:t>
        <a:bodyPr/>
        <a:lstStyle/>
        <a:p>
          <a:endParaRPr lang="en-US"/>
        </a:p>
      </dgm:t>
    </dgm:pt>
    <dgm:pt modelId="{51F11FEE-EE62-4B20-B458-B37A09CB2493}">
      <dgm:prSet/>
      <dgm:spPr/>
      <dgm:t>
        <a:bodyPr/>
        <a:lstStyle/>
        <a:p>
          <a:pPr>
            <a:defRPr cap="all"/>
          </a:pPr>
          <a:r>
            <a:rPr lang="en-US"/>
            <a:t>Result</a:t>
          </a:r>
        </a:p>
      </dgm:t>
    </dgm:pt>
    <dgm:pt modelId="{87E19A1E-152E-4D1C-9599-7F5CF1A28B4B}" type="parTrans" cxnId="{F6C2F657-511A-44C3-BA82-482A9C752314}">
      <dgm:prSet/>
      <dgm:spPr/>
      <dgm:t>
        <a:bodyPr/>
        <a:lstStyle/>
        <a:p>
          <a:endParaRPr lang="en-US"/>
        </a:p>
      </dgm:t>
    </dgm:pt>
    <dgm:pt modelId="{74EC0166-2F13-4F26-909A-8A5306CB45F7}" type="sibTrans" cxnId="{F6C2F657-511A-44C3-BA82-482A9C752314}">
      <dgm:prSet/>
      <dgm:spPr/>
      <dgm:t>
        <a:bodyPr/>
        <a:lstStyle/>
        <a:p>
          <a:endParaRPr lang="en-US"/>
        </a:p>
      </dgm:t>
    </dgm:pt>
    <dgm:pt modelId="{7949E31A-43C7-4855-B856-77A7170B6BE1}">
      <dgm:prSet/>
      <dgm:spPr/>
      <dgm:t>
        <a:bodyPr/>
        <a:lstStyle/>
        <a:p>
          <a:pPr>
            <a:defRPr cap="all"/>
          </a:pPr>
          <a:r>
            <a:rPr lang="en-US"/>
            <a:t>improve</a:t>
          </a:r>
        </a:p>
      </dgm:t>
    </dgm:pt>
    <dgm:pt modelId="{E9298CBB-B5BE-4EC4-B854-E96DBF44DEC2}" type="parTrans" cxnId="{7D6B9B1C-1F48-4DC3-AB7F-86263CBED5B0}">
      <dgm:prSet/>
      <dgm:spPr/>
      <dgm:t>
        <a:bodyPr/>
        <a:lstStyle/>
        <a:p>
          <a:endParaRPr lang="en-US"/>
        </a:p>
      </dgm:t>
    </dgm:pt>
    <dgm:pt modelId="{C4F49ABD-24AD-4C99-9704-3B159A4A3209}" type="sibTrans" cxnId="{7D6B9B1C-1F48-4DC3-AB7F-86263CBED5B0}">
      <dgm:prSet/>
      <dgm:spPr/>
      <dgm:t>
        <a:bodyPr/>
        <a:lstStyle/>
        <a:p>
          <a:endParaRPr lang="en-US"/>
        </a:p>
      </dgm:t>
    </dgm:pt>
    <dgm:pt modelId="{8A2DC169-9958-48CF-A80D-FBA75C9F5C8F}" type="pres">
      <dgm:prSet presAssocID="{1DCE5158-1A73-48D0-A63A-EFD94BA6D13B}" presName="root" presStyleCnt="0">
        <dgm:presLayoutVars>
          <dgm:dir/>
          <dgm:resizeHandles val="exact"/>
        </dgm:presLayoutVars>
      </dgm:prSet>
      <dgm:spPr/>
    </dgm:pt>
    <dgm:pt modelId="{C59C3577-95E0-4CF2-BA8A-56EEE40AD979}" type="pres">
      <dgm:prSet presAssocID="{2C10BC1C-C674-4413-93E3-CB15736D8474}" presName="compNode" presStyleCnt="0"/>
      <dgm:spPr/>
    </dgm:pt>
    <dgm:pt modelId="{A5D41905-F2BB-4CED-B22B-F907646050C2}" type="pres">
      <dgm:prSet presAssocID="{2C10BC1C-C674-4413-93E3-CB15736D847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548D587-F45F-4A29-9982-EBA09EB42FAF}" type="pres">
      <dgm:prSet presAssocID="{2C10BC1C-C674-4413-93E3-CB15736D84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靶心"/>
        </a:ext>
      </dgm:extLst>
    </dgm:pt>
    <dgm:pt modelId="{700E8CF6-BB2E-417B-8571-1E98E731A7C1}" type="pres">
      <dgm:prSet presAssocID="{2C10BC1C-C674-4413-93E3-CB15736D8474}" presName="spaceRect" presStyleCnt="0"/>
      <dgm:spPr/>
    </dgm:pt>
    <dgm:pt modelId="{FB7B8905-1BF6-48CA-9384-A54A087E4E64}" type="pres">
      <dgm:prSet presAssocID="{2C10BC1C-C674-4413-93E3-CB15736D8474}" presName="textRect" presStyleLbl="revTx" presStyleIdx="0" presStyleCnt="4">
        <dgm:presLayoutVars>
          <dgm:chMax val="1"/>
          <dgm:chPref val="1"/>
        </dgm:presLayoutVars>
      </dgm:prSet>
      <dgm:spPr/>
    </dgm:pt>
    <dgm:pt modelId="{CD7A51E1-1DF2-4CA1-A4A3-6F338517E9D0}" type="pres">
      <dgm:prSet presAssocID="{683500CD-AAC4-4E9F-9D05-5BF02BD57109}" presName="sibTrans" presStyleCnt="0"/>
      <dgm:spPr/>
    </dgm:pt>
    <dgm:pt modelId="{608B4BEB-2BB1-4D8B-8640-2030C80EBF04}" type="pres">
      <dgm:prSet presAssocID="{53C829EB-2E96-4160-9A3B-4D5CB7B7F37A}" presName="compNode" presStyleCnt="0"/>
      <dgm:spPr/>
    </dgm:pt>
    <dgm:pt modelId="{313D0AF9-AD96-4BBB-82BC-E3E49486BCE2}" type="pres">
      <dgm:prSet presAssocID="{53C829EB-2E96-4160-9A3B-4D5CB7B7F37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37E10F5-7789-47E4-A894-FC039FF1E859}" type="pres">
      <dgm:prSet presAssocID="{53C829EB-2E96-4160-9A3B-4D5CB7B7F3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DF014C81-7CC0-4AE7-A590-3C2BAA339493}" type="pres">
      <dgm:prSet presAssocID="{53C829EB-2E96-4160-9A3B-4D5CB7B7F37A}" presName="spaceRect" presStyleCnt="0"/>
      <dgm:spPr/>
    </dgm:pt>
    <dgm:pt modelId="{647C11D8-4FD7-41AF-BFF6-9EAA44A7C102}" type="pres">
      <dgm:prSet presAssocID="{53C829EB-2E96-4160-9A3B-4D5CB7B7F37A}" presName="textRect" presStyleLbl="revTx" presStyleIdx="1" presStyleCnt="4">
        <dgm:presLayoutVars>
          <dgm:chMax val="1"/>
          <dgm:chPref val="1"/>
        </dgm:presLayoutVars>
      </dgm:prSet>
      <dgm:spPr/>
    </dgm:pt>
    <dgm:pt modelId="{9B5DAE02-A245-48FE-9E25-B21C6EACC6FD}" type="pres">
      <dgm:prSet presAssocID="{02A94D60-082E-4CA7-94F6-BCFFD8311D1E}" presName="sibTrans" presStyleCnt="0"/>
      <dgm:spPr/>
    </dgm:pt>
    <dgm:pt modelId="{835CFD72-5947-4EF8-ABF5-FCA24A8860A9}" type="pres">
      <dgm:prSet presAssocID="{51F11FEE-EE62-4B20-B458-B37A09CB2493}" presName="compNode" presStyleCnt="0"/>
      <dgm:spPr/>
    </dgm:pt>
    <dgm:pt modelId="{41A7D6AF-9AC2-40AD-8FFE-B4961DE1DE6B}" type="pres">
      <dgm:prSet presAssocID="{51F11FEE-EE62-4B20-B458-B37A09CB249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DD35FEE-7DCB-4C72-B0E3-9A1E1C850E4F}" type="pres">
      <dgm:prSet presAssocID="{51F11FEE-EE62-4B20-B458-B37A09CB24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書籤"/>
        </a:ext>
      </dgm:extLst>
    </dgm:pt>
    <dgm:pt modelId="{C357E356-CA9D-4F2C-871E-E3D6790C5E4F}" type="pres">
      <dgm:prSet presAssocID="{51F11FEE-EE62-4B20-B458-B37A09CB2493}" presName="spaceRect" presStyleCnt="0"/>
      <dgm:spPr/>
    </dgm:pt>
    <dgm:pt modelId="{0A8291A0-09C7-403C-8011-3F58E309213C}" type="pres">
      <dgm:prSet presAssocID="{51F11FEE-EE62-4B20-B458-B37A09CB2493}" presName="textRect" presStyleLbl="revTx" presStyleIdx="2" presStyleCnt="4">
        <dgm:presLayoutVars>
          <dgm:chMax val="1"/>
          <dgm:chPref val="1"/>
        </dgm:presLayoutVars>
      </dgm:prSet>
      <dgm:spPr/>
    </dgm:pt>
    <dgm:pt modelId="{17902CFF-8A40-40BF-B8F0-276E5441ECD7}" type="pres">
      <dgm:prSet presAssocID="{74EC0166-2F13-4F26-909A-8A5306CB45F7}" presName="sibTrans" presStyleCnt="0"/>
      <dgm:spPr/>
    </dgm:pt>
    <dgm:pt modelId="{A7489E5E-3D18-4EB3-8A53-A32A202D63AB}" type="pres">
      <dgm:prSet presAssocID="{7949E31A-43C7-4855-B856-77A7170B6BE1}" presName="compNode" presStyleCnt="0"/>
      <dgm:spPr/>
    </dgm:pt>
    <dgm:pt modelId="{CB73BBC2-288E-45F8-A566-9C0A3AC402A1}" type="pres">
      <dgm:prSet presAssocID="{7949E31A-43C7-4855-B856-77A7170B6BE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98FC00-6E3A-4B9F-8184-F4CC9EB68C90}" type="pres">
      <dgm:prSet presAssocID="{7949E31A-43C7-4855-B856-77A7170B6B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健美運動員"/>
        </a:ext>
      </dgm:extLst>
    </dgm:pt>
    <dgm:pt modelId="{39BF2CE6-6F9B-4C46-9F3F-D254FA9D96FC}" type="pres">
      <dgm:prSet presAssocID="{7949E31A-43C7-4855-B856-77A7170B6BE1}" presName="spaceRect" presStyleCnt="0"/>
      <dgm:spPr/>
    </dgm:pt>
    <dgm:pt modelId="{F2937EA2-8ED8-4FCE-A239-028D2E77E066}" type="pres">
      <dgm:prSet presAssocID="{7949E31A-43C7-4855-B856-77A7170B6B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6B9B1C-1F48-4DC3-AB7F-86263CBED5B0}" srcId="{1DCE5158-1A73-48D0-A63A-EFD94BA6D13B}" destId="{7949E31A-43C7-4855-B856-77A7170B6BE1}" srcOrd="3" destOrd="0" parTransId="{E9298CBB-B5BE-4EC4-B854-E96DBF44DEC2}" sibTransId="{C4F49ABD-24AD-4C99-9704-3B159A4A3209}"/>
    <dgm:cxn modelId="{780AC72C-6764-4144-96BA-39FCD11DA3A6}" srcId="{1DCE5158-1A73-48D0-A63A-EFD94BA6D13B}" destId="{53C829EB-2E96-4160-9A3B-4D5CB7B7F37A}" srcOrd="1" destOrd="0" parTransId="{3055A814-4A91-46C7-B824-07D060F725DD}" sibTransId="{02A94D60-082E-4CA7-94F6-BCFFD8311D1E}"/>
    <dgm:cxn modelId="{43889C3C-428C-4269-8252-291EDACA87E5}" srcId="{1DCE5158-1A73-48D0-A63A-EFD94BA6D13B}" destId="{2C10BC1C-C674-4413-93E3-CB15736D8474}" srcOrd="0" destOrd="0" parTransId="{5ABEC09E-4024-4EEF-989D-4D69104D910C}" sibTransId="{683500CD-AAC4-4E9F-9D05-5BF02BD57109}"/>
    <dgm:cxn modelId="{F6C2F657-511A-44C3-BA82-482A9C752314}" srcId="{1DCE5158-1A73-48D0-A63A-EFD94BA6D13B}" destId="{51F11FEE-EE62-4B20-B458-B37A09CB2493}" srcOrd="2" destOrd="0" parTransId="{87E19A1E-152E-4D1C-9599-7F5CF1A28B4B}" sibTransId="{74EC0166-2F13-4F26-909A-8A5306CB45F7}"/>
    <dgm:cxn modelId="{7A2A8C79-5458-4083-A049-901164E2F76D}" type="presOf" srcId="{51F11FEE-EE62-4B20-B458-B37A09CB2493}" destId="{0A8291A0-09C7-403C-8011-3F58E309213C}" srcOrd="0" destOrd="0" presId="urn:microsoft.com/office/officeart/2018/5/layout/IconLeafLabelList"/>
    <dgm:cxn modelId="{4A28B786-73B9-4117-8757-98736151CF26}" type="presOf" srcId="{53C829EB-2E96-4160-9A3B-4D5CB7B7F37A}" destId="{647C11D8-4FD7-41AF-BFF6-9EAA44A7C102}" srcOrd="0" destOrd="0" presId="urn:microsoft.com/office/officeart/2018/5/layout/IconLeafLabelList"/>
    <dgm:cxn modelId="{74392B9B-929C-4743-AB03-50615DB1BF06}" type="presOf" srcId="{7949E31A-43C7-4855-B856-77A7170B6BE1}" destId="{F2937EA2-8ED8-4FCE-A239-028D2E77E066}" srcOrd="0" destOrd="0" presId="urn:microsoft.com/office/officeart/2018/5/layout/IconLeafLabelList"/>
    <dgm:cxn modelId="{443A37E7-8CC7-4CDB-8E23-6572C1BDE90D}" type="presOf" srcId="{2C10BC1C-C674-4413-93E3-CB15736D8474}" destId="{FB7B8905-1BF6-48CA-9384-A54A087E4E64}" srcOrd="0" destOrd="0" presId="urn:microsoft.com/office/officeart/2018/5/layout/IconLeafLabelList"/>
    <dgm:cxn modelId="{AF6FF3FC-DC27-4D34-BED7-E14DCDD5E4F4}" type="presOf" srcId="{1DCE5158-1A73-48D0-A63A-EFD94BA6D13B}" destId="{8A2DC169-9958-48CF-A80D-FBA75C9F5C8F}" srcOrd="0" destOrd="0" presId="urn:microsoft.com/office/officeart/2018/5/layout/IconLeafLabelList"/>
    <dgm:cxn modelId="{D1D4328D-8165-4364-93B4-9A9E9BA05A04}" type="presParOf" srcId="{8A2DC169-9958-48CF-A80D-FBA75C9F5C8F}" destId="{C59C3577-95E0-4CF2-BA8A-56EEE40AD979}" srcOrd="0" destOrd="0" presId="urn:microsoft.com/office/officeart/2018/5/layout/IconLeafLabelList"/>
    <dgm:cxn modelId="{451C43A6-DA0A-4D8A-9CBE-FF8141711887}" type="presParOf" srcId="{C59C3577-95E0-4CF2-BA8A-56EEE40AD979}" destId="{A5D41905-F2BB-4CED-B22B-F907646050C2}" srcOrd="0" destOrd="0" presId="urn:microsoft.com/office/officeart/2018/5/layout/IconLeafLabelList"/>
    <dgm:cxn modelId="{AD979CEE-74D0-4709-B695-43AD664E168A}" type="presParOf" srcId="{C59C3577-95E0-4CF2-BA8A-56EEE40AD979}" destId="{9548D587-F45F-4A29-9982-EBA09EB42FAF}" srcOrd="1" destOrd="0" presId="urn:microsoft.com/office/officeart/2018/5/layout/IconLeafLabelList"/>
    <dgm:cxn modelId="{FA9A14F8-5E37-4FFD-B09D-75E7D0619B6C}" type="presParOf" srcId="{C59C3577-95E0-4CF2-BA8A-56EEE40AD979}" destId="{700E8CF6-BB2E-417B-8571-1E98E731A7C1}" srcOrd="2" destOrd="0" presId="urn:microsoft.com/office/officeart/2018/5/layout/IconLeafLabelList"/>
    <dgm:cxn modelId="{8A3687DD-5B7A-4A30-B2B7-D6BF0F7AD5C2}" type="presParOf" srcId="{C59C3577-95E0-4CF2-BA8A-56EEE40AD979}" destId="{FB7B8905-1BF6-48CA-9384-A54A087E4E64}" srcOrd="3" destOrd="0" presId="urn:microsoft.com/office/officeart/2018/5/layout/IconLeafLabelList"/>
    <dgm:cxn modelId="{DA688AC6-BA5A-481A-BB7B-08E29FE21495}" type="presParOf" srcId="{8A2DC169-9958-48CF-A80D-FBA75C9F5C8F}" destId="{CD7A51E1-1DF2-4CA1-A4A3-6F338517E9D0}" srcOrd="1" destOrd="0" presId="urn:microsoft.com/office/officeart/2018/5/layout/IconLeafLabelList"/>
    <dgm:cxn modelId="{12E8FE51-1A38-4909-AF21-580590D55C82}" type="presParOf" srcId="{8A2DC169-9958-48CF-A80D-FBA75C9F5C8F}" destId="{608B4BEB-2BB1-4D8B-8640-2030C80EBF04}" srcOrd="2" destOrd="0" presId="urn:microsoft.com/office/officeart/2018/5/layout/IconLeafLabelList"/>
    <dgm:cxn modelId="{D8909664-2FE5-48D1-9BC0-CA4700F3361A}" type="presParOf" srcId="{608B4BEB-2BB1-4D8B-8640-2030C80EBF04}" destId="{313D0AF9-AD96-4BBB-82BC-E3E49486BCE2}" srcOrd="0" destOrd="0" presId="urn:microsoft.com/office/officeart/2018/5/layout/IconLeafLabelList"/>
    <dgm:cxn modelId="{9B893917-2661-498F-AD19-BA835790C492}" type="presParOf" srcId="{608B4BEB-2BB1-4D8B-8640-2030C80EBF04}" destId="{537E10F5-7789-47E4-A894-FC039FF1E859}" srcOrd="1" destOrd="0" presId="urn:microsoft.com/office/officeart/2018/5/layout/IconLeafLabelList"/>
    <dgm:cxn modelId="{27C65C86-3F79-464F-9E01-CDEB0FFBE90D}" type="presParOf" srcId="{608B4BEB-2BB1-4D8B-8640-2030C80EBF04}" destId="{DF014C81-7CC0-4AE7-A590-3C2BAA339493}" srcOrd="2" destOrd="0" presId="urn:microsoft.com/office/officeart/2018/5/layout/IconLeafLabelList"/>
    <dgm:cxn modelId="{51B37B31-1329-4980-A517-EA9DF9DDCA2D}" type="presParOf" srcId="{608B4BEB-2BB1-4D8B-8640-2030C80EBF04}" destId="{647C11D8-4FD7-41AF-BFF6-9EAA44A7C102}" srcOrd="3" destOrd="0" presId="urn:microsoft.com/office/officeart/2018/5/layout/IconLeafLabelList"/>
    <dgm:cxn modelId="{5C475DAF-E131-4B57-AF62-FA9CF2AC9E39}" type="presParOf" srcId="{8A2DC169-9958-48CF-A80D-FBA75C9F5C8F}" destId="{9B5DAE02-A245-48FE-9E25-B21C6EACC6FD}" srcOrd="3" destOrd="0" presId="urn:microsoft.com/office/officeart/2018/5/layout/IconLeafLabelList"/>
    <dgm:cxn modelId="{97F5AEDE-E327-4050-B076-3F40F09F64F2}" type="presParOf" srcId="{8A2DC169-9958-48CF-A80D-FBA75C9F5C8F}" destId="{835CFD72-5947-4EF8-ABF5-FCA24A8860A9}" srcOrd="4" destOrd="0" presId="urn:microsoft.com/office/officeart/2018/5/layout/IconLeafLabelList"/>
    <dgm:cxn modelId="{F99CEE34-5A4A-4DB8-8C0D-E360845F4707}" type="presParOf" srcId="{835CFD72-5947-4EF8-ABF5-FCA24A8860A9}" destId="{41A7D6AF-9AC2-40AD-8FFE-B4961DE1DE6B}" srcOrd="0" destOrd="0" presId="urn:microsoft.com/office/officeart/2018/5/layout/IconLeafLabelList"/>
    <dgm:cxn modelId="{3A0EFEDA-6B4E-43A3-BBF6-829B2BCF56A9}" type="presParOf" srcId="{835CFD72-5947-4EF8-ABF5-FCA24A8860A9}" destId="{FDD35FEE-7DCB-4C72-B0E3-9A1E1C850E4F}" srcOrd="1" destOrd="0" presId="urn:microsoft.com/office/officeart/2018/5/layout/IconLeafLabelList"/>
    <dgm:cxn modelId="{19284843-20A4-45C0-AC15-1E5A0484A5D5}" type="presParOf" srcId="{835CFD72-5947-4EF8-ABF5-FCA24A8860A9}" destId="{C357E356-CA9D-4F2C-871E-E3D6790C5E4F}" srcOrd="2" destOrd="0" presId="urn:microsoft.com/office/officeart/2018/5/layout/IconLeafLabelList"/>
    <dgm:cxn modelId="{0FC78D08-C06B-4D9D-897B-BB88F8474063}" type="presParOf" srcId="{835CFD72-5947-4EF8-ABF5-FCA24A8860A9}" destId="{0A8291A0-09C7-403C-8011-3F58E309213C}" srcOrd="3" destOrd="0" presId="urn:microsoft.com/office/officeart/2018/5/layout/IconLeafLabelList"/>
    <dgm:cxn modelId="{5CB86689-7335-43BC-9E1E-EDC6B8A0320D}" type="presParOf" srcId="{8A2DC169-9958-48CF-A80D-FBA75C9F5C8F}" destId="{17902CFF-8A40-40BF-B8F0-276E5441ECD7}" srcOrd="5" destOrd="0" presId="urn:microsoft.com/office/officeart/2018/5/layout/IconLeafLabelList"/>
    <dgm:cxn modelId="{69A14AC0-4908-45DE-AFF5-4411A431E311}" type="presParOf" srcId="{8A2DC169-9958-48CF-A80D-FBA75C9F5C8F}" destId="{A7489E5E-3D18-4EB3-8A53-A32A202D63AB}" srcOrd="6" destOrd="0" presId="urn:microsoft.com/office/officeart/2018/5/layout/IconLeafLabelList"/>
    <dgm:cxn modelId="{2D1CAD40-6BE2-44C5-B31E-9CB37044316C}" type="presParOf" srcId="{A7489E5E-3D18-4EB3-8A53-A32A202D63AB}" destId="{CB73BBC2-288E-45F8-A566-9C0A3AC402A1}" srcOrd="0" destOrd="0" presId="urn:microsoft.com/office/officeart/2018/5/layout/IconLeafLabelList"/>
    <dgm:cxn modelId="{49251B63-0CFA-4B25-8BEF-5F4DBCA13099}" type="presParOf" srcId="{A7489E5E-3D18-4EB3-8A53-A32A202D63AB}" destId="{1398FC00-6E3A-4B9F-8184-F4CC9EB68C90}" srcOrd="1" destOrd="0" presId="urn:microsoft.com/office/officeart/2018/5/layout/IconLeafLabelList"/>
    <dgm:cxn modelId="{93453B11-81B9-40DE-9CE7-E026ED7C8278}" type="presParOf" srcId="{A7489E5E-3D18-4EB3-8A53-A32A202D63AB}" destId="{39BF2CE6-6F9B-4C46-9F3F-D254FA9D96FC}" srcOrd="2" destOrd="0" presId="urn:microsoft.com/office/officeart/2018/5/layout/IconLeafLabelList"/>
    <dgm:cxn modelId="{0D8E45D3-A1A7-4FEE-8AE9-507DEF269284}" type="presParOf" srcId="{A7489E5E-3D18-4EB3-8A53-A32A202D63AB}" destId="{F2937EA2-8ED8-4FCE-A239-028D2E77E0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C83B66-53BD-421E-8802-68D3AE509997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850913C-3C57-47F3-A2F5-1F54B661AF0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dirty="0"/>
            <a:t>Goal: To understand the distortion of a wave through AD and DA converter.</a:t>
          </a:r>
        </a:p>
      </dgm:t>
    </dgm:pt>
    <dgm:pt modelId="{C2BC34C6-5901-4F59-B1A6-6AFB62CC258A}" type="parTrans" cxnId="{9508E427-124F-4330-8D6A-E03857267647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449BE9C3-95AD-4E82-BB40-9FC79F95E69E}" type="sibTrans" cxnId="{9508E427-124F-4330-8D6A-E03857267647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3781489D-F28D-48CC-BAFB-FA69EC68D09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800" dirty="0"/>
            <a:t>Process:</a:t>
          </a:r>
        </a:p>
      </dgm:t>
    </dgm:pt>
    <dgm:pt modelId="{2C8BDBDE-5A32-42DA-BACF-1A1DFB00C2B6}" type="parTrans" cxnId="{21258103-22D5-49F1-8379-C4A4432575B0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B3B75837-6140-47B6-A14B-DD6F9777D474}" type="sibTrans" cxnId="{21258103-22D5-49F1-8379-C4A4432575B0}">
      <dgm:prSet/>
      <dgm:spPr/>
      <dgm:t>
        <a:bodyPr/>
        <a:lstStyle/>
        <a:p>
          <a:pPr>
            <a:lnSpc>
              <a:spcPct val="150000"/>
            </a:lnSpc>
          </a:pPr>
          <a:endParaRPr lang="en-US" sz="2000"/>
        </a:p>
      </dgm:t>
    </dgm:pt>
    <dgm:pt modelId="{5877FA79-7A34-4E83-8AC8-95D1A172B8F4}" type="pres">
      <dgm:prSet presAssocID="{B4C83B66-53BD-421E-8802-68D3AE509997}" presName="vert0" presStyleCnt="0">
        <dgm:presLayoutVars>
          <dgm:dir/>
          <dgm:animOne val="branch"/>
          <dgm:animLvl val="lvl"/>
        </dgm:presLayoutVars>
      </dgm:prSet>
      <dgm:spPr/>
    </dgm:pt>
    <dgm:pt modelId="{CD40430B-19A0-4643-B741-B1649FC7B0AA}" type="pres">
      <dgm:prSet presAssocID="{1850913C-3C57-47F3-A2F5-1F54B661AF06}" presName="thickLine" presStyleLbl="alignNode1" presStyleIdx="0" presStyleCnt="2"/>
      <dgm:spPr/>
    </dgm:pt>
    <dgm:pt modelId="{0F527FB9-38A9-48E1-80DD-793C6A86663A}" type="pres">
      <dgm:prSet presAssocID="{1850913C-3C57-47F3-A2F5-1F54B661AF06}" presName="horz1" presStyleCnt="0"/>
      <dgm:spPr/>
    </dgm:pt>
    <dgm:pt modelId="{6AF915FA-1782-4B99-89A7-714CCC4D1075}" type="pres">
      <dgm:prSet presAssocID="{1850913C-3C57-47F3-A2F5-1F54B661AF06}" presName="tx1" presStyleLbl="revTx" presStyleIdx="0" presStyleCnt="2"/>
      <dgm:spPr/>
    </dgm:pt>
    <dgm:pt modelId="{8AA740F8-AB3A-4B28-9421-912DEC3884D6}" type="pres">
      <dgm:prSet presAssocID="{1850913C-3C57-47F3-A2F5-1F54B661AF06}" presName="vert1" presStyleCnt="0"/>
      <dgm:spPr/>
    </dgm:pt>
    <dgm:pt modelId="{99CC12BC-FD0E-43B1-928E-FCAB72E01621}" type="pres">
      <dgm:prSet presAssocID="{3781489D-F28D-48CC-BAFB-FA69EC68D09A}" presName="thickLine" presStyleLbl="alignNode1" presStyleIdx="1" presStyleCnt="2"/>
      <dgm:spPr/>
    </dgm:pt>
    <dgm:pt modelId="{1F3616D7-0B9F-40D3-8A5E-31A78B01570F}" type="pres">
      <dgm:prSet presAssocID="{3781489D-F28D-48CC-BAFB-FA69EC68D09A}" presName="horz1" presStyleCnt="0"/>
      <dgm:spPr/>
    </dgm:pt>
    <dgm:pt modelId="{0C37DB7A-75AA-4EFE-BD12-732CFF47B4BC}" type="pres">
      <dgm:prSet presAssocID="{3781489D-F28D-48CC-BAFB-FA69EC68D09A}" presName="tx1" presStyleLbl="revTx" presStyleIdx="1" presStyleCnt="2"/>
      <dgm:spPr/>
    </dgm:pt>
    <dgm:pt modelId="{12ACF02C-F2CD-4EC1-BBD4-14563997385D}" type="pres">
      <dgm:prSet presAssocID="{3781489D-F28D-48CC-BAFB-FA69EC68D09A}" presName="vert1" presStyleCnt="0"/>
      <dgm:spPr/>
    </dgm:pt>
  </dgm:ptLst>
  <dgm:cxnLst>
    <dgm:cxn modelId="{21258103-22D5-49F1-8379-C4A4432575B0}" srcId="{B4C83B66-53BD-421E-8802-68D3AE509997}" destId="{3781489D-F28D-48CC-BAFB-FA69EC68D09A}" srcOrd="1" destOrd="0" parTransId="{2C8BDBDE-5A32-42DA-BACF-1A1DFB00C2B6}" sibTransId="{B3B75837-6140-47B6-A14B-DD6F9777D474}"/>
    <dgm:cxn modelId="{76085006-E702-437A-B899-D9F5ADD5C6B6}" type="presOf" srcId="{B4C83B66-53BD-421E-8802-68D3AE509997}" destId="{5877FA79-7A34-4E83-8AC8-95D1A172B8F4}" srcOrd="0" destOrd="0" presId="urn:microsoft.com/office/officeart/2008/layout/LinedList"/>
    <dgm:cxn modelId="{9508E427-124F-4330-8D6A-E03857267647}" srcId="{B4C83B66-53BD-421E-8802-68D3AE509997}" destId="{1850913C-3C57-47F3-A2F5-1F54B661AF06}" srcOrd="0" destOrd="0" parTransId="{C2BC34C6-5901-4F59-B1A6-6AFB62CC258A}" sibTransId="{449BE9C3-95AD-4E82-BB40-9FC79F95E69E}"/>
    <dgm:cxn modelId="{303948A4-6FEB-45E5-ADB0-BAD159F6B4A5}" type="presOf" srcId="{1850913C-3C57-47F3-A2F5-1F54B661AF06}" destId="{6AF915FA-1782-4B99-89A7-714CCC4D1075}" srcOrd="0" destOrd="0" presId="urn:microsoft.com/office/officeart/2008/layout/LinedList"/>
    <dgm:cxn modelId="{71E043C0-36A4-4C72-AE6D-71C0149B4479}" type="presOf" srcId="{3781489D-F28D-48CC-BAFB-FA69EC68D09A}" destId="{0C37DB7A-75AA-4EFE-BD12-732CFF47B4BC}" srcOrd="0" destOrd="0" presId="urn:microsoft.com/office/officeart/2008/layout/LinedList"/>
    <dgm:cxn modelId="{479EB4D5-9C2A-477C-B753-AD6D1D65761B}" type="presParOf" srcId="{5877FA79-7A34-4E83-8AC8-95D1A172B8F4}" destId="{CD40430B-19A0-4643-B741-B1649FC7B0AA}" srcOrd="0" destOrd="0" presId="urn:microsoft.com/office/officeart/2008/layout/LinedList"/>
    <dgm:cxn modelId="{501EC64D-BFC4-4949-990E-3455532F741B}" type="presParOf" srcId="{5877FA79-7A34-4E83-8AC8-95D1A172B8F4}" destId="{0F527FB9-38A9-48E1-80DD-793C6A86663A}" srcOrd="1" destOrd="0" presId="urn:microsoft.com/office/officeart/2008/layout/LinedList"/>
    <dgm:cxn modelId="{FE68677A-1243-436E-97FA-47191F7C35CA}" type="presParOf" srcId="{0F527FB9-38A9-48E1-80DD-793C6A86663A}" destId="{6AF915FA-1782-4B99-89A7-714CCC4D1075}" srcOrd="0" destOrd="0" presId="urn:microsoft.com/office/officeart/2008/layout/LinedList"/>
    <dgm:cxn modelId="{E05064AC-75A3-4898-A957-D1CD009CDD47}" type="presParOf" srcId="{0F527FB9-38A9-48E1-80DD-793C6A86663A}" destId="{8AA740F8-AB3A-4B28-9421-912DEC3884D6}" srcOrd="1" destOrd="0" presId="urn:microsoft.com/office/officeart/2008/layout/LinedList"/>
    <dgm:cxn modelId="{494B86D5-BD5A-4523-A604-E81E2D2044A6}" type="presParOf" srcId="{5877FA79-7A34-4E83-8AC8-95D1A172B8F4}" destId="{99CC12BC-FD0E-43B1-928E-FCAB72E01621}" srcOrd="2" destOrd="0" presId="urn:microsoft.com/office/officeart/2008/layout/LinedList"/>
    <dgm:cxn modelId="{E25F1413-5B92-4797-8768-4873D38D7F1D}" type="presParOf" srcId="{5877FA79-7A34-4E83-8AC8-95D1A172B8F4}" destId="{1F3616D7-0B9F-40D3-8A5E-31A78B01570F}" srcOrd="3" destOrd="0" presId="urn:microsoft.com/office/officeart/2008/layout/LinedList"/>
    <dgm:cxn modelId="{4727DEF4-768E-4E31-875B-68CDC56B2D29}" type="presParOf" srcId="{1F3616D7-0B9F-40D3-8A5E-31A78B01570F}" destId="{0C37DB7A-75AA-4EFE-BD12-732CFF47B4BC}" srcOrd="0" destOrd="0" presId="urn:microsoft.com/office/officeart/2008/layout/LinedList"/>
    <dgm:cxn modelId="{D77EAC64-F8CF-4790-AF72-2C849052DC95}" type="presParOf" srcId="{1F3616D7-0B9F-40D3-8A5E-31A78B01570F}" destId="{12ACF02C-F2CD-4EC1-BBD4-14563997385D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41905-F2BB-4CED-B22B-F907646050C2}">
      <dsp:nvSpPr>
        <dsp:cNvPr id="0" name=""/>
        <dsp:cNvSpPr/>
      </dsp:nvSpPr>
      <dsp:spPr>
        <a:xfrm>
          <a:off x="396783" y="105802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8D587-F45F-4A29-9982-EBA09EB42FAF}">
      <dsp:nvSpPr>
        <dsp:cNvPr id="0" name=""/>
        <dsp:cNvSpPr/>
      </dsp:nvSpPr>
      <dsp:spPr>
        <a:xfrm>
          <a:off x="630783" y="129202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B8905-1BF6-48CA-9384-A54A087E4E64}">
      <dsp:nvSpPr>
        <dsp:cNvPr id="0" name=""/>
        <dsp:cNvSpPr/>
      </dsp:nvSpPr>
      <dsp:spPr>
        <a:xfrm>
          <a:off x="45783" y="24980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Purpose</a:t>
          </a:r>
        </a:p>
      </dsp:txBody>
      <dsp:txXfrm>
        <a:off x="45783" y="2498027"/>
        <a:ext cx="1800000" cy="720000"/>
      </dsp:txXfrm>
    </dsp:sp>
    <dsp:sp modelId="{313D0AF9-AD96-4BBB-82BC-E3E49486BCE2}">
      <dsp:nvSpPr>
        <dsp:cNvPr id="0" name=""/>
        <dsp:cNvSpPr/>
      </dsp:nvSpPr>
      <dsp:spPr>
        <a:xfrm>
          <a:off x="2511783" y="105802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E10F5-7789-47E4-A894-FC039FF1E859}">
      <dsp:nvSpPr>
        <dsp:cNvPr id="0" name=""/>
        <dsp:cNvSpPr/>
      </dsp:nvSpPr>
      <dsp:spPr>
        <a:xfrm>
          <a:off x="2745783" y="129202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C11D8-4FD7-41AF-BFF6-9EAA44A7C102}">
      <dsp:nvSpPr>
        <dsp:cNvPr id="0" name=""/>
        <dsp:cNvSpPr/>
      </dsp:nvSpPr>
      <dsp:spPr>
        <a:xfrm>
          <a:off x="2160783" y="24980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Structure</a:t>
          </a:r>
        </a:p>
      </dsp:txBody>
      <dsp:txXfrm>
        <a:off x="2160783" y="2498027"/>
        <a:ext cx="1800000" cy="720000"/>
      </dsp:txXfrm>
    </dsp:sp>
    <dsp:sp modelId="{41A7D6AF-9AC2-40AD-8FFE-B4961DE1DE6B}">
      <dsp:nvSpPr>
        <dsp:cNvPr id="0" name=""/>
        <dsp:cNvSpPr/>
      </dsp:nvSpPr>
      <dsp:spPr>
        <a:xfrm>
          <a:off x="4626784" y="105802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35FEE-7DCB-4C72-B0E3-9A1E1C850E4F}">
      <dsp:nvSpPr>
        <dsp:cNvPr id="0" name=""/>
        <dsp:cNvSpPr/>
      </dsp:nvSpPr>
      <dsp:spPr>
        <a:xfrm>
          <a:off x="4860784" y="129202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291A0-09C7-403C-8011-3F58E309213C}">
      <dsp:nvSpPr>
        <dsp:cNvPr id="0" name=""/>
        <dsp:cNvSpPr/>
      </dsp:nvSpPr>
      <dsp:spPr>
        <a:xfrm>
          <a:off x="4275784" y="24980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Result</a:t>
          </a:r>
        </a:p>
      </dsp:txBody>
      <dsp:txXfrm>
        <a:off x="4275784" y="2498027"/>
        <a:ext cx="1800000" cy="720000"/>
      </dsp:txXfrm>
    </dsp:sp>
    <dsp:sp modelId="{CB73BBC2-288E-45F8-A566-9C0A3AC402A1}">
      <dsp:nvSpPr>
        <dsp:cNvPr id="0" name=""/>
        <dsp:cNvSpPr/>
      </dsp:nvSpPr>
      <dsp:spPr>
        <a:xfrm>
          <a:off x="6741784" y="105802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8FC00-6E3A-4B9F-8184-F4CC9EB68C90}">
      <dsp:nvSpPr>
        <dsp:cNvPr id="0" name=""/>
        <dsp:cNvSpPr/>
      </dsp:nvSpPr>
      <dsp:spPr>
        <a:xfrm>
          <a:off x="6975784" y="129202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37EA2-8ED8-4FCE-A239-028D2E77E066}">
      <dsp:nvSpPr>
        <dsp:cNvPr id="0" name=""/>
        <dsp:cNvSpPr/>
      </dsp:nvSpPr>
      <dsp:spPr>
        <a:xfrm>
          <a:off x="6390784" y="249802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improve</a:t>
          </a:r>
        </a:p>
      </dsp:txBody>
      <dsp:txXfrm>
        <a:off x="6390784" y="249802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0430B-19A0-4643-B741-B1649FC7B0AA}">
      <dsp:nvSpPr>
        <dsp:cNvPr id="0" name=""/>
        <dsp:cNvSpPr/>
      </dsp:nvSpPr>
      <dsp:spPr>
        <a:xfrm>
          <a:off x="0" y="0"/>
          <a:ext cx="719367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915FA-1782-4B99-89A7-714CCC4D1075}">
      <dsp:nvSpPr>
        <dsp:cNvPr id="0" name=""/>
        <dsp:cNvSpPr/>
      </dsp:nvSpPr>
      <dsp:spPr>
        <a:xfrm>
          <a:off x="0" y="0"/>
          <a:ext cx="7193676" cy="18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Goal: To understand the distortion of a wave through AD and DA converter.</a:t>
          </a:r>
        </a:p>
      </dsp:txBody>
      <dsp:txXfrm>
        <a:off x="0" y="0"/>
        <a:ext cx="7193676" cy="1864306"/>
      </dsp:txXfrm>
    </dsp:sp>
    <dsp:sp modelId="{99CC12BC-FD0E-43B1-928E-FCAB72E01621}">
      <dsp:nvSpPr>
        <dsp:cNvPr id="0" name=""/>
        <dsp:cNvSpPr/>
      </dsp:nvSpPr>
      <dsp:spPr>
        <a:xfrm>
          <a:off x="0" y="1864306"/>
          <a:ext cx="719367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7DB7A-75AA-4EFE-BD12-732CFF47B4BC}">
      <dsp:nvSpPr>
        <dsp:cNvPr id="0" name=""/>
        <dsp:cNvSpPr/>
      </dsp:nvSpPr>
      <dsp:spPr>
        <a:xfrm>
          <a:off x="0" y="1864306"/>
          <a:ext cx="7193676" cy="186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Process:</a:t>
          </a:r>
        </a:p>
      </dsp:txBody>
      <dsp:txXfrm>
        <a:off x="0" y="1864306"/>
        <a:ext cx="7193676" cy="1864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4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90CA8-B429-4412-9C06-D0E0798E15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26" r="8178"/>
          <a:stretch/>
        </p:blipFill>
        <p:spPr>
          <a:xfrm>
            <a:off x="20" y="10"/>
            <a:ext cx="9141694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85300" y="3276601"/>
            <a:ext cx="31587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5941331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5EAF6D0-C859-4058-91A3-8529354D9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803" y="731041"/>
            <a:ext cx="7643956" cy="31730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zh-TW" altLang="en-US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altLang="zh-TW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 Measure the distort  of</a:t>
            </a:r>
            <a:r>
              <a:rPr lang="zh-TW" altLang="en-US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the</a:t>
            </a:r>
            <a:r>
              <a:rPr lang="zh-TW" altLang="en-US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wave</a:t>
            </a:r>
            <a:r>
              <a:rPr lang="zh-TW" altLang="en-US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through  AD/DA</a:t>
            </a:r>
            <a:r>
              <a:rPr lang="zh-TW" altLang="en-US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53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converter</a:t>
            </a:r>
            <a:endParaRPr lang="zh-TW" altLang="en-US" sz="530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70836E-C28F-4807-97C3-8ED307652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69354"/>
            <a:ext cx="6858000" cy="1265285"/>
          </a:xfrm>
        </p:spPr>
        <p:txBody>
          <a:bodyPr>
            <a:normAutofit/>
          </a:bodyPr>
          <a:lstStyle/>
          <a:p>
            <a:endParaRPr lang="zh-TW" altLang="en-US" sz="1900" b="0" i="0" u="none" strike="noStrike" baseline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zh-TW" altLang="en-US" sz="19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900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G02,</a:t>
            </a:r>
            <a:r>
              <a:rPr lang="zh-TW" altLang="en-US" sz="1900" b="0" i="0" u="none" strike="noStrike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張家菖</a:t>
            </a:r>
            <a:r>
              <a:rPr lang="en-US" altLang="zh-TW" sz="1900" b="0" i="0" u="none" strike="noStrike" baseline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,</a:t>
            </a:r>
            <a:r>
              <a:rPr lang="zh-TW" altLang="en-US" sz="1900" b="0" i="0" u="none" strike="noStrike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林宜廷</a:t>
            </a:r>
            <a:endParaRPr lang="zh-TW" altLang="en-US" sz="1900">
              <a:solidFill>
                <a:srgbClr val="FFFFFF"/>
              </a:solidFill>
            </a:endParaRP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17041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5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7DEA6-75E4-4CA9-A9D7-1D1FE80D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(waveform)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E6814-32BC-49C0-92A1-788CFBE6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Close cut-off frequency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        * sin more accurate, square more bending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7545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F0C0D-4A8B-4BB5-B7EE-6FFC757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039FD-770C-4457-B743-047B251B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80F9B4-612B-4FF1-930D-2EA6354A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24" y="1245681"/>
            <a:ext cx="5441152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74985-7E01-478E-99FC-5A61FEA4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0E0DB-CE99-4F16-97E6-62B380F3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9EB5C9-FCAF-49A4-B978-3D782B68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41" y="1230439"/>
            <a:ext cx="5502117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7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0BEA4-0326-4201-9705-3888CF50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CE5AF-FCB4-4C96-8E9C-779D9DE1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502084-0E26-4604-8ADA-C522D62B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41" y="1196146"/>
            <a:ext cx="5502117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D6970-59B0-4754-9FDE-D73EF9F7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605B9-F5B0-4904-9F9C-46E825F4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91F40F-26D9-40B3-B7DA-61CE2E5EF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2" y="1260922"/>
            <a:ext cx="5494496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2DA6B-0702-4E84-BC39-0B719FCE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9E852-6906-4CE9-892A-06F59A6A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22507F-21CA-4B07-A0C6-76A49669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93" y="1196146"/>
            <a:ext cx="5464013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1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D2014-AD45-4CF2-9B8F-D82AA073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97288-22A0-4B11-9372-7E863967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45B0A9-ECC3-4D7F-B4D6-FE0864D3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1" y="1219008"/>
            <a:ext cx="5509737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0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F38B2-44F4-4267-95B3-6829D023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6F2D8-42D8-4DB7-9928-6C7C02F9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37D4A3-02FC-4E71-8442-7F66602A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83" y="1276163"/>
            <a:ext cx="5471634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E5E7A-7B5C-4A97-889D-273B3DC2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2A4C4-B95E-4A91-ACF2-6533CB44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D7BACF-10A1-4B6D-BB3B-3621197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34" y="1299025"/>
            <a:ext cx="5433531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DADE9-288A-46C5-BE4D-6A8C6F1F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D0316-D824-4B56-BA7A-D7266056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006D84-4963-442F-8E48-E4DC3852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45" y="1279974"/>
            <a:ext cx="5425910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8" y="-1543"/>
            <a:ext cx="1649215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4F4E4F-CE72-4BAC-B50B-28DEC456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168425"/>
            <a:ext cx="7491125" cy="149940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Content</a:t>
            </a:r>
            <a:endParaRPr lang="zh-TW" altLang="en-US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81232" y="3278144"/>
            <a:ext cx="31587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5A68065-AF80-4612-A183-678E11EC6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603661"/>
              </p:ext>
            </p:extLst>
          </p:nvPr>
        </p:nvGraphicFramePr>
        <p:xfrm>
          <a:off x="450229" y="1847031"/>
          <a:ext cx="8236568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94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43A52-B74F-4411-85B3-535FAC4D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84DC15-0CEE-42FE-A0CC-BE67FBA2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B3E010-E6AB-400E-B1DD-092EC32D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2" y="1253301"/>
            <a:ext cx="5494496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7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FB062-644E-4233-80A5-C4214DCA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2DABC7-9815-471F-8426-AD062EC9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226B1A-79AC-4AF5-AE81-EBCEE6AA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03" y="1302836"/>
            <a:ext cx="5456393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46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F3964-2BBB-4C21-9E24-8C30D515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335D8-2089-4510-BD61-2FCE5877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7CC624-0852-4914-BD82-A4E32CE0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41" y="1264732"/>
            <a:ext cx="5502117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5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39411-36D2-4FA1-8DA0-C1888D0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D75D6-C07F-4A33-9723-D34E648A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2F4B93-EBB8-4500-B74B-FF8FDB10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62" y="1241870"/>
            <a:ext cx="5486875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8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CA6B1-8F01-44E8-A53B-97EE4167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162EE-27C0-426C-AF51-0B66E23A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BC6873-A769-4098-AF3D-171ECBBF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72" y="1257112"/>
            <a:ext cx="5479255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68AC-054E-41C0-A065-C5787BD0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792C24-F2CF-4161-9939-499160A9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A84357-1A73-4C7C-AF0F-9CA2D012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14" y="1276163"/>
            <a:ext cx="5448772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46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3549A-E6A3-4681-8275-E2FD71B0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BE167-9DFE-41B6-8CA5-A8211ABF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1F4F27-1598-4DE5-B328-018101E8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2" y="1264732"/>
            <a:ext cx="5494496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4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6" y="-3086"/>
            <a:ext cx="1649215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4C5D178-089A-4773-B3F1-4515A66D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04" y="13403"/>
            <a:ext cx="7684568" cy="1471193"/>
          </a:xfrm>
        </p:spPr>
        <p:txBody>
          <a:bodyPr>
            <a:normAutofit/>
          </a:bodyPr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85302" y="3276601"/>
            <a:ext cx="3158701" cy="3581399"/>
            <a:chOff x="7980400" y="3276601"/>
            <a:chExt cx="4211600" cy="358139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0F71F10D-371C-40B7-A0D1-4A1765BE5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597552"/>
              </p:ext>
            </p:extLst>
          </p:nvPr>
        </p:nvGraphicFramePr>
        <p:xfrm>
          <a:off x="398615" y="1323887"/>
          <a:ext cx="7193676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98A6DBA-6522-40BB-88AA-AF1388163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51" y="4229279"/>
            <a:ext cx="6471768" cy="23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1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DC0804中文資料| 研發互助社區">
            <a:extLst>
              <a:ext uri="{FF2B5EF4-FFF2-40B4-BE49-F238E27FC236}">
                <a16:creationId xmlns:a16="http://schemas.microsoft.com/office/drawing/2014/main" id="{F2172328-959F-409F-9CF8-AAF259B6E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94" y="109194"/>
            <a:ext cx="6944206" cy="67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81AB0207-DB4F-4227-A1FE-9C5B4A726C50}"/>
              </a:ext>
            </a:extLst>
          </p:cNvPr>
          <p:cNvSpPr/>
          <p:nvPr/>
        </p:nvSpPr>
        <p:spPr>
          <a:xfrm>
            <a:off x="1515036" y="986118"/>
            <a:ext cx="1927412" cy="896470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9D8EC7D-C523-49F5-983E-E45372C9920E}"/>
              </a:ext>
            </a:extLst>
          </p:cNvPr>
          <p:cNvCxnSpPr>
            <a:cxnSpLocks/>
          </p:cNvCxnSpPr>
          <p:nvPr/>
        </p:nvCxnSpPr>
        <p:spPr>
          <a:xfrm>
            <a:off x="4652682" y="1272989"/>
            <a:ext cx="35306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4AB0C15-90F2-4BAD-828D-74BE1EE54053}"/>
              </a:ext>
            </a:extLst>
          </p:cNvPr>
          <p:cNvCxnSpPr>
            <a:cxnSpLocks/>
          </p:cNvCxnSpPr>
          <p:nvPr/>
        </p:nvCxnSpPr>
        <p:spPr>
          <a:xfrm>
            <a:off x="4652682" y="1766047"/>
            <a:ext cx="35306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E436C13-B6E0-459D-BC26-118AF0F90D9B}"/>
              </a:ext>
            </a:extLst>
          </p:cNvPr>
          <p:cNvCxnSpPr>
            <a:cxnSpLocks/>
          </p:cNvCxnSpPr>
          <p:nvPr/>
        </p:nvCxnSpPr>
        <p:spPr>
          <a:xfrm flipH="1">
            <a:off x="4840937" y="3307976"/>
            <a:ext cx="842682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E58AEB6-5C48-4D19-8279-F63CCF8B73CD}"/>
              </a:ext>
            </a:extLst>
          </p:cNvPr>
          <p:cNvCxnSpPr>
            <a:cxnSpLocks/>
          </p:cNvCxnSpPr>
          <p:nvPr/>
        </p:nvCxnSpPr>
        <p:spPr>
          <a:xfrm flipH="1">
            <a:off x="4840942" y="2290482"/>
            <a:ext cx="842682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D25A29E-2A24-4C78-B28E-743CDA0E9CA5}"/>
              </a:ext>
            </a:extLst>
          </p:cNvPr>
          <p:cNvCxnSpPr>
            <a:cxnSpLocks/>
          </p:cNvCxnSpPr>
          <p:nvPr/>
        </p:nvCxnSpPr>
        <p:spPr>
          <a:xfrm flipH="1">
            <a:off x="5683618" y="2290482"/>
            <a:ext cx="6" cy="101749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F73AF4C6-B29B-46B1-94E0-C1E7D64C89D2}"/>
              </a:ext>
            </a:extLst>
          </p:cNvPr>
          <p:cNvSpPr/>
          <p:nvPr/>
        </p:nvSpPr>
        <p:spPr>
          <a:xfrm>
            <a:off x="4240306" y="2054532"/>
            <a:ext cx="600631" cy="509370"/>
          </a:xfrm>
          <a:prstGeom prst="ellips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F7D2D9D-8466-402D-8C57-D127E508D7C6}"/>
              </a:ext>
            </a:extLst>
          </p:cNvPr>
          <p:cNvSpPr/>
          <p:nvPr/>
        </p:nvSpPr>
        <p:spPr>
          <a:xfrm>
            <a:off x="3751729" y="3606679"/>
            <a:ext cx="1931889" cy="1072877"/>
          </a:xfrm>
          <a:prstGeom prst="ellips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811DDA2C-FD00-438C-95BE-A464BD160CA5}"/>
              </a:ext>
            </a:extLst>
          </p:cNvPr>
          <p:cNvSpPr/>
          <p:nvPr/>
        </p:nvSpPr>
        <p:spPr>
          <a:xfrm>
            <a:off x="6580081" y="1981200"/>
            <a:ext cx="2492170" cy="4527167"/>
          </a:xfrm>
          <a:prstGeom prst="round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87AF0B9B-457D-45F1-8965-C8EFE285C9BA}"/>
              </a:ext>
            </a:extLst>
          </p:cNvPr>
          <p:cNvSpPr/>
          <p:nvPr/>
        </p:nvSpPr>
        <p:spPr>
          <a:xfrm>
            <a:off x="4383743" y="1488143"/>
            <a:ext cx="914388" cy="503637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7CD6FB4-6214-4B95-9D42-00D86D71FE8C}"/>
              </a:ext>
            </a:extLst>
          </p:cNvPr>
          <p:cNvSpPr txBox="1"/>
          <p:nvPr/>
        </p:nvSpPr>
        <p:spPr>
          <a:xfrm>
            <a:off x="-29631" y="1704559"/>
            <a:ext cx="249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3: LOWHIGH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136BA23-C53D-44E2-A74B-135CD6FFA135}"/>
              </a:ext>
            </a:extLst>
          </p:cNvPr>
          <p:cNvSpPr txBox="1"/>
          <p:nvPr/>
        </p:nvSpPr>
        <p:spPr>
          <a:xfrm>
            <a:off x="-17462" y="2607498"/>
            <a:ext cx="206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</a:rPr>
              <a:t>Open 6, 7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FFF3D0D-9517-4611-99F7-20EA15E8F6DB}"/>
              </a:ext>
            </a:extLst>
          </p:cNvPr>
          <p:cNvSpPr txBox="1"/>
          <p:nvPr/>
        </p:nvSpPr>
        <p:spPr>
          <a:xfrm>
            <a:off x="-17462" y="3504813"/>
            <a:ext cx="206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5: LOW </a:t>
            </a:r>
            <a:r>
              <a:rPr lang="en-US" altLang="zh-TW" sz="2400" b="1" dirty="0">
                <a:solidFill>
                  <a:srgbClr val="0070C0"/>
                </a:solidFill>
              </a:rPr>
              <a:t>(3)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11AA896-5F14-4CA2-8F12-AA746831DFCD}"/>
              </a:ext>
            </a:extLst>
          </p:cNvPr>
          <p:cNvSpPr txBox="1"/>
          <p:nvPr/>
        </p:nvSpPr>
        <p:spPr>
          <a:xfrm>
            <a:off x="-29631" y="4328933"/>
            <a:ext cx="206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Open 11~18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99D95DA-EF98-45AA-BACA-B54AA96CE6B9}"/>
              </a:ext>
            </a:extLst>
          </p:cNvPr>
          <p:cNvSpPr txBox="1"/>
          <p:nvPr/>
        </p:nvSpPr>
        <p:spPr>
          <a:xfrm>
            <a:off x="0" y="5299921"/>
            <a:ext cx="206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5: HIGH </a:t>
            </a:r>
            <a:r>
              <a:rPr lang="en-US" altLang="zh-TW" sz="2400" b="1" dirty="0">
                <a:solidFill>
                  <a:srgbClr val="0070C0"/>
                </a:solidFill>
              </a:rPr>
              <a:t>(3)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52" name="箭號: 向下 51">
            <a:extLst>
              <a:ext uri="{FF2B5EF4-FFF2-40B4-BE49-F238E27FC236}">
                <a16:creationId xmlns:a16="http://schemas.microsoft.com/office/drawing/2014/main" id="{E0DA04F9-1125-45F0-9996-26951C020D7B}"/>
              </a:ext>
            </a:extLst>
          </p:cNvPr>
          <p:cNvSpPr/>
          <p:nvPr/>
        </p:nvSpPr>
        <p:spPr>
          <a:xfrm>
            <a:off x="600635" y="2143935"/>
            <a:ext cx="224118" cy="559047"/>
          </a:xfrm>
          <a:prstGeom prst="downArrow">
            <a:avLst>
              <a:gd name="adj1" fmla="val 33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箭號: 向下 52">
            <a:extLst>
              <a:ext uri="{FF2B5EF4-FFF2-40B4-BE49-F238E27FC236}">
                <a16:creationId xmlns:a16="http://schemas.microsoft.com/office/drawing/2014/main" id="{6DCCFE3F-B0F3-4B38-9064-C865109377C0}"/>
              </a:ext>
            </a:extLst>
          </p:cNvPr>
          <p:cNvSpPr/>
          <p:nvPr/>
        </p:nvSpPr>
        <p:spPr>
          <a:xfrm>
            <a:off x="600635" y="3016993"/>
            <a:ext cx="224118" cy="506625"/>
          </a:xfrm>
          <a:prstGeom prst="downArrow">
            <a:avLst>
              <a:gd name="adj1" fmla="val 33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0C94B680-A86D-41E2-BFAF-A6BCC1CF4E41}"/>
              </a:ext>
            </a:extLst>
          </p:cNvPr>
          <p:cNvSpPr/>
          <p:nvPr/>
        </p:nvSpPr>
        <p:spPr>
          <a:xfrm>
            <a:off x="600635" y="3886073"/>
            <a:ext cx="224118" cy="559047"/>
          </a:xfrm>
          <a:prstGeom prst="downArrow">
            <a:avLst>
              <a:gd name="adj1" fmla="val 33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箭號: 向下 54">
            <a:extLst>
              <a:ext uri="{FF2B5EF4-FFF2-40B4-BE49-F238E27FC236}">
                <a16:creationId xmlns:a16="http://schemas.microsoft.com/office/drawing/2014/main" id="{26C71FCF-5011-43F9-9EEF-F3DD3F4514F8}"/>
              </a:ext>
            </a:extLst>
          </p:cNvPr>
          <p:cNvSpPr/>
          <p:nvPr/>
        </p:nvSpPr>
        <p:spPr>
          <a:xfrm>
            <a:off x="614082" y="4762615"/>
            <a:ext cx="224118" cy="559047"/>
          </a:xfrm>
          <a:prstGeom prst="downArrow">
            <a:avLst>
              <a:gd name="adj1" fmla="val 33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66C1F3B-DAFF-470B-B58D-FC8322A7A238}"/>
              </a:ext>
            </a:extLst>
          </p:cNvPr>
          <p:cNvSpPr txBox="1"/>
          <p:nvPr/>
        </p:nvSpPr>
        <p:spPr>
          <a:xfrm>
            <a:off x="0" y="0"/>
            <a:ext cx="192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AD0804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277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76920-29D1-4297-8A99-1987AD01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8E7F9C-5065-4D56-9119-3DDA205DE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227980" cy="296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B2F243-3C7C-48C6-80FC-ECBDB9F33480}"/>
              </a:ext>
            </a:extLst>
          </p:cNvPr>
          <p:cNvSpPr/>
          <p:nvPr/>
        </p:nvSpPr>
        <p:spPr>
          <a:xfrm>
            <a:off x="4517459" y="2602193"/>
            <a:ext cx="1710522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ua741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06167B28-DAC6-412F-B0F4-7BC2D1D2311A}"/>
              </a:ext>
            </a:extLst>
          </p:cNvPr>
          <p:cNvSpPr/>
          <p:nvPr/>
        </p:nvSpPr>
        <p:spPr>
          <a:xfrm>
            <a:off x="5387288" y="2145322"/>
            <a:ext cx="1564845" cy="63943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FCA6B1-6A83-4350-A08E-604A5995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09" y="2323632"/>
            <a:ext cx="2213024" cy="416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9911AFE4-8A1E-421C-8305-5B857AAF6485}"/>
              </a:ext>
            </a:extLst>
          </p:cNvPr>
          <p:cNvCxnSpPr>
            <a:cxnSpLocks/>
          </p:cNvCxnSpPr>
          <p:nvPr/>
        </p:nvCxnSpPr>
        <p:spPr>
          <a:xfrm>
            <a:off x="4517459" y="197224"/>
            <a:ext cx="2842565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圖片 83">
            <a:extLst>
              <a:ext uri="{FF2B5EF4-FFF2-40B4-BE49-F238E27FC236}">
                <a16:creationId xmlns:a16="http://schemas.microsoft.com/office/drawing/2014/main" id="{04FFB000-D5CF-4A1C-BC49-F9EE7013C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565" y="2897"/>
            <a:ext cx="1127858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B2C6A0A-5982-4132-B7B9-8D71E90AF08B}"/>
                  </a:ext>
                </a:extLst>
              </p:cNvPr>
              <p:cNvSpPr txBox="1"/>
              <p:nvPr/>
            </p:nvSpPr>
            <p:spPr>
              <a:xfrm>
                <a:off x="0" y="-161365"/>
                <a:ext cx="4707470" cy="3532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AD0804:</a:t>
                </a:r>
                <a:endParaRPr lang="en-US" altLang="zh-TW" sz="2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Resolution: 8 bits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800" dirty="0"/>
                  <a:t>0~5V (8bits)</a:t>
                </a:r>
                <a:r>
                  <a:rPr lang="en-US" altLang="zh-TW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zh-TW" altLang="en-US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TW" altLang="en-US" sz="2800" i="0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= 0.156 (V)</a:t>
                </a:r>
                <a:endParaRPr lang="en-US" altLang="zh-TW" sz="2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Sampling Rate: 10 </a:t>
                </a:r>
                <a:r>
                  <a:rPr lang="en-US" altLang="zh-TW" sz="2800" b="0" i="0" u="none" strike="noStrike" baseline="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kS</a:t>
                </a:r>
                <a:r>
                  <a:rPr lang="en-US" altLang="zh-TW" sz="28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/s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Error: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+-1LSB</a:t>
                </a: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B2C6A0A-5982-4132-B7B9-8D71E90AF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61365"/>
                <a:ext cx="4707470" cy="3532057"/>
              </a:xfrm>
              <a:prstGeom prst="rect">
                <a:avLst/>
              </a:prstGeom>
              <a:blipFill>
                <a:blip r:embed="rId2"/>
                <a:stretch>
                  <a:fillRect l="-2591" r="-1425" b="-4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D665A8BF-2E56-439A-BC26-B0FCB887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06" y="0"/>
            <a:ext cx="4294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9633" y="-3086"/>
            <a:ext cx="994583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9442" y="6172200"/>
            <a:ext cx="1111576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3014" y="5197178"/>
            <a:ext cx="31587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6" y="15178"/>
            <a:ext cx="1649214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57950" y="3276600"/>
            <a:ext cx="2646945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75F861-F21B-494D-92DD-9F471C7FE782}"/>
              </a:ext>
            </a:extLst>
          </p:cNvPr>
          <p:cNvSpPr txBox="1"/>
          <p:nvPr/>
        </p:nvSpPr>
        <p:spPr>
          <a:xfrm>
            <a:off x="747206" y="4071961"/>
            <a:ext cx="4497471" cy="206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700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FFT </a:t>
            </a:r>
            <a:r>
              <a:rPr lang="en-US" altLang="zh-TW" sz="4700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 components  THD</a:t>
            </a:r>
            <a:endParaRPr lang="en-US" altLang="zh-TW" sz="4700" kern="12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AADD158-DBEF-4619-921F-66286DC85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85302" y="3276601"/>
            <a:ext cx="3158701" cy="3581399"/>
            <a:chOff x="7980400" y="3276601"/>
            <a:chExt cx="4211600" cy="358139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F74E37-420E-4FCF-B356-70EE8C76A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3" name="Graphic 157">
              <a:extLst>
                <a:ext uri="{FF2B5EF4-FFF2-40B4-BE49-F238E27FC236}">
                  <a16:creationId xmlns:a16="http://schemas.microsoft.com/office/drawing/2014/main" id="{AF2A90D0-84DD-435D-8450-CC883258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1D66A5A-6F95-42EB-A8FB-F0FDB586A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1C05B37-5F4E-496D-A777-BAF4C6DD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DAF3F6F-83C8-4B74-A374-7D31145DB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7AB32D3-42C3-4F76-87A0-8BE470E05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1233605-96B6-4ADF-ADF3-17C2919FCC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2EAC274-C24B-4EA3-9493-905A0C339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64C99D7-7436-48A9-9970-99CB2AA4EC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6EDE116-64B9-4956-B444-9C25BD80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73CF1AD3-8924-44F7-8E85-F539F5AF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95538"/>
            <a:ext cx="7886700" cy="3253264"/>
          </a:xfrm>
          <a:prstGeom prst="rect">
            <a:avLst/>
          </a:prstGeom>
        </p:spPr>
      </p:pic>
      <p:grpSp>
        <p:nvGrpSpPr>
          <p:cNvPr id="53" name="Top left">
            <a:extLst>
              <a:ext uri="{FF2B5EF4-FFF2-40B4-BE49-F238E27FC236}">
                <a16:creationId xmlns:a16="http://schemas.microsoft.com/office/drawing/2014/main" id="{3BA20DD8-870F-4B86-8891-FE2298D59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6" y="-3086"/>
            <a:ext cx="1649215" cy="3349518"/>
            <a:chOff x="10849" y="-3086"/>
            <a:chExt cx="2198951" cy="334951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673756A-824F-4024-8667-6DF99CF87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D40DDDB-25F7-4BCA-8DAA-EB0A66F6A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3F0566-563E-4E63-9391-D10A3F69C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47219CC-B94A-486B-9C21-AD5AFCEA2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929777E-6FCE-431C-90F9-04DE7377B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3D1AE04-E575-4EDD-9E2F-DF571976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4E45D2D-8569-463F-A138-C93856E50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14B1DE3-6A04-46C5-AA21-2CD1ECB7A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3" name="Cross">
            <a:extLst>
              <a:ext uri="{FF2B5EF4-FFF2-40B4-BE49-F238E27FC236}">
                <a16:creationId xmlns:a16="http://schemas.microsoft.com/office/drawing/2014/main" id="{D8D0BCA7-5D07-40EB-956A-AA4D8F9B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52785" y="149792"/>
            <a:ext cx="118872" cy="118872"/>
            <a:chOff x="1175347" y="3733800"/>
            <a:chExt cx="118872" cy="11887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B608C62-539E-421C-970C-BA8BD0427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A9C47D5-9606-4C9A-8109-E22BCC40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18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7DEA6-75E4-4CA9-A9D7-1D1FE80D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(Frequency)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E6814-32BC-49C0-92A1-788CFBE6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99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BE39E-17B9-450E-9CE7-157AB299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DE629-3FFE-49F7-9229-46FE11FC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08454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BA8E7F"/>
      </a:accent1>
      <a:accent2>
        <a:srgbClr val="C6969D"/>
      </a:accent2>
      <a:accent3>
        <a:srgbClr val="B1A281"/>
      </a:accent3>
      <a:accent4>
        <a:srgbClr val="76ACA4"/>
      </a:accent4>
      <a:accent5>
        <a:srgbClr val="7CA8B8"/>
      </a:accent5>
      <a:accent6>
        <a:srgbClr val="7F91BA"/>
      </a:accent6>
      <a:hlink>
        <a:srgbClr val="5D8A9A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127</Words>
  <Application>Microsoft Office PowerPoint</Application>
  <PresentationFormat>如螢幕大小 (4:3)</PresentationFormat>
  <Paragraphs>32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AvenirNext LT Pro Medium</vt:lpstr>
      <vt:lpstr>微軟正黑體</vt:lpstr>
      <vt:lpstr>標楷體</vt:lpstr>
      <vt:lpstr>Arial</vt:lpstr>
      <vt:lpstr>Avenir Next LT Pro</vt:lpstr>
      <vt:lpstr>Calibri</vt:lpstr>
      <vt:lpstr>Cambria Math</vt:lpstr>
      <vt:lpstr>Rockwell</vt:lpstr>
      <vt:lpstr>Segoe UI</vt:lpstr>
      <vt:lpstr>Segoe UI Semilight</vt:lpstr>
      <vt:lpstr>ExploreVTI</vt:lpstr>
      <vt:lpstr>  Measure the distort  of the wave through  AD/DA converter</vt:lpstr>
      <vt:lpstr>Content</vt:lpstr>
      <vt:lpstr>Purpose</vt:lpstr>
      <vt:lpstr>PowerPoint 簡報</vt:lpstr>
      <vt:lpstr>PowerPoint 簡報</vt:lpstr>
      <vt:lpstr>PowerPoint 簡報</vt:lpstr>
      <vt:lpstr>PowerPoint 簡報</vt:lpstr>
      <vt:lpstr>Result (Frequency)</vt:lpstr>
      <vt:lpstr>THD</vt:lpstr>
      <vt:lpstr>Result (waveform)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Measure the distort  of the wave through  AD/DA converter</dc:title>
  <dc:creator>家菖 張</dc:creator>
  <cp:lastModifiedBy>家菖 張</cp:lastModifiedBy>
  <cp:revision>2</cp:revision>
  <dcterms:created xsi:type="dcterms:W3CDTF">2020-10-14T10:46:25Z</dcterms:created>
  <dcterms:modified xsi:type="dcterms:W3CDTF">2020-10-16T09:08:59Z</dcterms:modified>
</cp:coreProperties>
</file>