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588" autoAdjust="0"/>
  </p:normalViewPr>
  <p:slideViewPr>
    <p:cSldViewPr snapToGrid="0">
      <p:cViewPr varScale="1">
        <p:scale>
          <a:sx n="81" d="100"/>
          <a:sy n="81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6D781-A374-45C6-B534-761D89715026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EC871-CAC6-4271-8255-AD823FDB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32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https://github.com/goruck/radar-ml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EC871-CAC6-4271-8255-AD823FDBC7F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9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https://github.com/goruck/radar-ml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EC871-CAC6-4271-8255-AD823FDBC7F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https://github.com/goruck/radar-ml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EC871-CAC6-4271-8255-AD823FDBC7F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78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E7097-69AE-4B5F-9F54-718E8EEE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A2D1B-8D87-4B7A-B62B-57F38513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C01386-E0EC-4471-AFAA-FC1E3D6F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1D67FE-37A7-4800-9C3F-86759578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DFF14-B3B1-4A25-AFE8-106EAD5B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1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68A3B-FCEF-4BB3-8462-0CF5F7ED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1DCEAD-A97A-4A1D-A2DB-13D7F475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54CAC-D5E1-4D4A-898D-2BE5840F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E566D5-6D09-4558-A66E-B8CFEC4E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2E3084-5AE9-4D56-B1CC-72457301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68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BDA548-19E9-4F33-A132-C81F6ECA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540D84-BBA4-477C-9F2E-74964FC3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7CE49-354A-4F10-9787-56F90B15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E43959-D6BA-433F-8A19-2AE24ADD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9B994-717D-4814-9E7F-B9624010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0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A4731-8537-497A-BAE6-F04AA4F6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3DC6A1-84A0-4FD8-A377-F241CA62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24276-8777-48BC-A00D-061185A5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BF9CD9-656B-4F98-8A56-95E3D5D1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490FF-883A-4C1D-B423-07EC29B4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77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5D76A-A76D-4F17-8E7B-2A08025F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D65B30-320A-4A1C-833E-CB2E10F4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2CAE68-A87E-4819-AB2E-BA8A74C8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500399-CAC4-4B6C-A994-65BCF13E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AEE53-E68D-4DA7-B2ED-A7638BF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67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8918B-3A93-457B-BC12-A261E888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2C01D-17C5-4FBD-9E63-E9DF4C9D8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1F52B-D692-4AB0-B5D6-13D2835DC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506AC5-33E3-4673-807E-50A515D2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E6533D-4D8C-4B75-9B66-87D393E1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D78EEE-0D45-4B29-9AB0-6AE1C2A8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58887-BE5B-4AF8-85FC-48CE5091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3D7482-CEC6-414D-A13A-A3FD4FE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B4E91F-EA1F-4091-A0DF-0758248C3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2F14B2-61EE-4BAB-8FB8-27336E742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C767AE2-BE60-4D47-8E0A-387162F03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11EAC4-BFB1-4DFB-BEBB-4DADA7FD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B04186-DBFC-4836-81AF-39DEA207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168C60-4A74-4199-80DB-5EFF3B30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32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B343-4388-41C8-A8F3-0A4E0CC3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5A1F64-1E4D-40D5-B98B-6C0F3830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7C12F3-8174-4F6D-8A6B-B2D08F0C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F8DDB6-4A04-42EE-8A99-3F1AA0C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4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A7C431-D747-4C83-AFC2-F1F8075E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F8476D-38E2-4709-8627-D22FBFDE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7F68C-B9D9-41AA-A30A-77C6978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42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16E7F-F017-46D7-9FC8-075C4AB6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602DC-67CA-4CB4-84CC-7D2E7BF5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04E708-3E47-43EB-B336-052EEA814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2064FC-5378-4072-894B-D897BCFB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93B62A-6299-4FC5-AC21-0EA03E5C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C9C2AD-30B6-40DB-A066-6B0E7F70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7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4F830-13C6-4BCF-9175-C3244ADE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97E279-7875-4721-953B-761803EEA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30793-3A74-4B3E-8785-75B9BD740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4848C3-55AE-49D9-A689-F012A2B8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93BE89-47E5-43A4-964C-9097149C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214642-D3A2-412B-BCBB-2A965D8C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23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F6799B-2B8F-4B66-80A4-C4F3856D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CE279F-AAA5-4EF3-BD74-068BB8AE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E4FD96-4FC5-4D9D-81CD-10416B015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8AAC-F1C3-4086-8DFF-CCFE394B804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F46CF-182D-40F9-983C-F05142740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0BF5EE-876D-4913-ADA3-41797723A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DFF9D-EB20-4916-9FEC-619A8E0B1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github.com/goruck/radar-ml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ruck/radar-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D76317A-99CA-4C8F-9FF4-362E37F7019E}"/>
              </a:ext>
            </a:extLst>
          </p:cNvPr>
          <p:cNvSpPr txBox="1"/>
          <p:nvPr/>
        </p:nvSpPr>
        <p:spPr>
          <a:xfrm>
            <a:off x="267879" y="1225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https://github.com/goruck/radar-ml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91E670-B064-410D-AA47-B2778AF1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396" y="867265"/>
            <a:ext cx="7368977" cy="56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E9163A-35C2-49B4-9A96-6F59D300A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62" y="4756868"/>
            <a:ext cx="2875175" cy="16172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F29817-111A-42BB-BCEA-BBB047F4C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06" y="2442212"/>
            <a:ext cx="2752626" cy="15483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01DD781-CB26-4304-BFA8-E4FE7EAF0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50" y="2439186"/>
            <a:ext cx="2752624" cy="154835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6852A16-8240-4B3D-A45E-B1080926B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38" y="307216"/>
            <a:ext cx="2913024" cy="1638576"/>
          </a:xfrm>
          <a:prstGeom prst="rect">
            <a:avLst/>
          </a:prstGeom>
        </p:spPr>
      </p:pic>
      <p:sp>
        <p:nvSpPr>
          <p:cNvPr id="2" name="AutoShape 2" descr="Alt text">
            <a:extLst>
              <a:ext uri="{FF2B5EF4-FFF2-40B4-BE49-F238E27FC236}">
                <a16:creationId xmlns:a16="http://schemas.microsoft.com/office/drawing/2014/main" id="{7A6EFF2A-2328-D096-E693-D12506A25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6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D76317A-99CA-4C8F-9FF4-362E37F7019E}"/>
              </a:ext>
            </a:extLst>
          </p:cNvPr>
          <p:cNvSpPr txBox="1"/>
          <p:nvPr/>
        </p:nvSpPr>
        <p:spPr>
          <a:xfrm>
            <a:off x="267879" y="1225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https://github.com/goruck/radar-ml</a:t>
            </a:r>
            <a:endParaRPr lang="zh-TW" altLang="en-US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EDCA83E4-7574-4168-C325-A99522CCA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965" y="660793"/>
            <a:ext cx="5409414" cy="57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1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8FC753-E153-494E-B276-5FA17CAF3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07" y="1546002"/>
            <a:ext cx="4637982" cy="46379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990655-17DA-41B4-A699-56FCBC68A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8" y="1474514"/>
            <a:ext cx="4709470" cy="470947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D76317A-99CA-4C8F-9FF4-362E37F7019E}"/>
              </a:ext>
            </a:extLst>
          </p:cNvPr>
          <p:cNvSpPr txBox="1"/>
          <p:nvPr/>
        </p:nvSpPr>
        <p:spPr>
          <a:xfrm>
            <a:off x="267879" y="1225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https://github.com/goruck/radar-ml</a:t>
            </a:r>
          </a:p>
        </p:txBody>
      </p:sp>
    </p:spTree>
    <p:extLst>
      <p:ext uri="{BB962C8B-B14F-4D97-AF65-F5344CB8AC3E}">
        <p14:creationId xmlns:p14="http://schemas.microsoft.com/office/powerpoint/2010/main" val="163970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D237C-0475-4AAA-308D-CCBFF3FD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081"/>
            <a:ext cx="10515600" cy="1325563"/>
          </a:xfrm>
        </p:spPr>
        <p:txBody>
          <a:bodyPr/>
          <a:lstStyle/>
          <a:p>
            <a:r>
              <a:rPr lang="en-US" altLang="zh-CN" dirty="0"/>
              <a:t>Problem: Only </a:t>
            </a:r>
            <a:r>
              <a:rPr lang="en-US" altLang="zh-CN" dirty="0">
                <a:solidFill>
                  <a:srgbClr val="FF0000"/>
                </a:solidFill>
              </a:rPr>
              <a:t>x, z </a:t>
            </a:r>
            <a:r>
              <a:rPr lang="en-US" altLang="zh-CN" dirty="0"/>
              <a:t>value.</a:t>
            </a:r>
            <a:endParaRPr lang="zh-TW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4DFF33-036B-73BD-DA61-9519CD0C70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2" y="1151188"/>
            <a:ext cx="7049803" cy="544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A14767-2668-AD82-DDAD-A356F59D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613" y="1151188"/>
            <a:ext cx="3505688" cy="26318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CC7AA58-31F6-5287-C6CE-9EE074752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824" y="3969496"/>
            <a:ext cx="350568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33873</TotalTime>
  <Words>128</Words>
  <Application>Microsoft Office PowerPoint</Application>
  <PresentationFormat>寬螢幕</PresentationFormat>
  <Paragraphs>10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Problem: Only x, z value.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TOBY</dc:creator>
  <cp:lastModifiedBy>佳城</cp:lastModifiedBy>
  <cp:revision>1602</cp:revision>
  <dcterms:created xsi:type="dcterms:W3CDTF">2022-08-22T14:22:16Z</dcterms:created>
  <dcterms:modified xsi:type="dcterms:W3CDTF">2022-11-24T08:36:59Z</dcterms:modified>
</cp:coreProperties>
</file>