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5" r:id="rId10"/>
    <p:sldId id="263" r:id="rId11"/>
    <p:sldId id="264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796B-A8E7-BE02-A6AC-B744DDE4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CB1B09-93C9-5979-0EC0-F82845D9F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E31DF-31DD-9060-A35C-15AC6C82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D5BA5-D8CA-B670-62D3-DE2DE48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968B2-A2C3-0C40-878C-61C59FE2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0D122-98EC-1B2D-8CB7-CC4F8941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EC12C-E753-B21D-8F6A-A78FDD14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B701A-C15C-689D-3C1B-0B9A6920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CB9CB-6A95-A4FE-5D35-D00DC3D4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4466F-2DFE-D6C3-A033-43295819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4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6EC490-6C43-2C4B-C09A-46A7F6BE2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9F4DCA-61DA-9EDB-B13E-1EF7E1EF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9AAAB-2154-3BE8-F4F2-6A00C6D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D3D5D-82C0-41AA-EC6D-2CC28F7D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F6FF1-C3A2-96E1-19BD-899DCDDD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22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7B0E-7BD7-D8F2-D8E5-CAF11D77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26B99-6D9E-5F53-3A6E-8A3B0AEA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A4FDC-11EF-B40C-B23E-4143AB41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758C0-8B66-C59E-170C-A9D07650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0BDFD-0344-7A4D-9C85-369A7BB0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7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4DB15-E2EC-52CF-C20C-BB0C5D15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56C4E1-34F9-4A8A-AF90-1C5DD51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35639-4F3B-BB4D-2E5A-F017C93E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BAC49-9512-9454-B2CF-B90EFA6B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E9B91-33B7-75E6-CA72-D337454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9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8EC1-78FB-EDB1-F78C-DC9751AC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8437-06A9-E65F-D7EF-A9E267E77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154DC3-CDCA-CE91-1129-A4D04E05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4F6F2-4E73-C8AD-D77D-7AA3FCA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2E6DF-C751-288E-6723-D76B8D37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BB8DB-558E-DB90-9A9D-822DD50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5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9C8C7-A766-7B62-5DC2-166F701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D1ECBA-917E-98AD-7040-515F40B2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04A4E-FFBA-BF10-00E7-D7E74F817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7CB562-34D4-80E3-1C08-0235EE01E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6C72DA-BCD6-9732-7E2C-AB599CB2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6FF8C3-DC69-463B-D1C4-CE0D2FBB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951265-5C4D-679E-6E1B-AE9AD35B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9759B1-AABF-9AF7-9E83-FB1273E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93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AB3B0-3BAC-5B44-069B-37D852ED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77C3B6-CC19-191D-A5DF-7CD8674C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C4CFFD-61A4-E772-1BF2-52D1C758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C87B4-8DC2-67C7-20BF-DE800E35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52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9270A7-4ECC-71F4-6845-631E7FF2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96AAC-A3F3-FD37-603C-AD4BDBFA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989F8-EF42-6D1D-1447-A483290C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22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960B-D4C6-C853-270B-8A7CCF1E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0A16D-1204-E81A-82A6-D908A65B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A607D-55E6-6AF4-7FEC-C9BD595A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37434-7088-7FA7-535D-334DDBE5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D899B-BA7E-07E0-A64F-8D05E62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A1A38-C1A8-C6D4-B113-52058772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1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FEA6-B520-2E0E-983F-6A2A17F5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FC22B4-444E-CE42-FE98-8ADCA391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EF9689-935C-8F4B-8B3E-5D1D90BC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3ABEDC-FB85-BF9E-896C-E58F586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62598-7F0B-19E8-CA89-56BCE002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3E5E48-5B81-AFA9-9781-A5BD9AF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36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19A128-CDEE-3743-1F40-3DCE85A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C0619-6293-34E7-E1A2-EA188650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CDD7B-787A-E513-DB04-9F73D715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63AA-5ACE-48E6-AC01-F8CB59BF97CB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A2F59-E42C-248D-6BB5-2AA5BC71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0FDE7-C961-F489-D687-5066A5FE6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4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3906B-7CA5-3A3C-EC89-5D4853564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Proyecto Final 1DAM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14A7A-F247-F4E1-A80B-FA192D120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JiaCheng Zhang, Ivan Ronco Cebadera y Kevin David Matute</a:t>
            </a:r>
          </a:p>
        </p:txBody>
      </p:sp>
    </p:spTree>
    <p:extLst>
      <p:ext uri="{BB962C8B-B14F-4D97-AF65-F5344CB8AC3E}">
        <p14:creationId xmlns:p14="http://schemas.microsoft.com/office/powerpoint/2010/main" val="257251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55CF-2F73-7ED3-AF43-16223416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Validaciones: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A012FD-67C0-933F-2753-61C8C1C50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54" y="1852732"/>
            <a:ext cx="2630342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40F0C-B263-066D-9769-427F0589B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24" y="1852732"/>
            <a:ext cx="3419952" cy="1686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137562-1D26-0360-37AE-5F1A3B5E1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740" y="3818525"/>
            <a:ext cx="7238472" cy="23855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91E179F-414F-E5C6-EC83-C9E68B0CEB84}"/>
              </a:ext>
            </a:extLst>
          </p:cNvPr>
          <p:cNvSpPr txBox="1"/>
          <p:nvPr/>
        </p:nvSpPr>
        <p:spPr>
          <a:xfrm>
            <a:off x="8005260" y="1690688"/>
            <a:ext cx="3419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controlador de la vista se validan todos los campos que se añaden y muestra un mensaje de error en cada caso diciendo qué es lo que falla</a:t>
            </a:r>
          </a:p>
        </p:txBody>
      </p:sp>
    </p:spTree>
    <p:extLst>
      <p:ext uri="{BB962C8B-B14F-4D97-AF65-F5344CB8AC3E}">
        <p14:creationId xmlns:p14="http://schemas.microsoft.com/office/powerpoint/2010/main" val="343510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1A3B-DA7A-A0DD-0DDF-912BE67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Validaciones: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C71219-29D2-2246-3C7B-D6DA60EC1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156" y="4650221"/>
            <a:ext cx="5338458" cy="16825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0A98A0-D41B-0703-FAED-269E856867EB}"/>
              </a:ext>
            </a:extLst>
          </p:cNvPr>
          <p:cNvSpPr txBox="1"/>
          <p:nvPr/>
        </p:nvSpPr>
        <p:spPr>
          <a:xfrm>
            <a:off x="838200" y="2224260"/>
            <a:ext cx="372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Si un vehículo tiene citas, no puede ser eliminado.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2889E2-1995-80BC-B051-034132CC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71" y="1344706"/>
            <a:ext cx="6026981" cy="29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1DAC7-FE7E-2BF3-8943-4A0FE30D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citas: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DD70B4-0C9C-A29C-0F42-0FA3B7DC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98" y="1506583"/>
            <a:ext cx="7641305" cy="384483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8708C7-329A-6F47-1C11-4AFA02E47AA4}"/>
              </a:ext>
            </a:extLst>
          </p:cNvPr>
          <p:cNvSpPr txBox="1"/>
          <p:nvPr/>
        </p:nvSpPr>
        <p:spPr>
          <a:xfrm>
            <a:off x="8591415" y="2028616"/>
            <a:ext cx="28747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la vista principal del programa.</a:t>
            </a:r>
          </a:p>
          <a:p>
            <a:r>
              <a:rPr lang="es-ES" sz="2000" dirty="0"/>
              <a:t>La hemos diseñado con un patrón de colores similar a la página web para lograr uniformidad en todo el trabajo.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171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EA632-FB1E-3B1F-8843-8CE82F82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Validaciones: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64EB11-DB79-FDEF-AC42-2B4692BB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937"/>
            <a:ext cx="2514951" cy="40677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5FACB9-06E0-2365-3F8F-8A62A082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1531937"/>
            <a:ext cx="2524477" cy="40677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7AD6B38-E414-C859-B36F-4CF3705FAEF4}"/>
              </a:ext>
            </a:extLst>
          </p:cNvPr>
          <p:cNvSpPr txBox="1"/>
          <p:nvPr/>
        </p:nvSpPr>
        <p:spPr>
          <a:xfrm>
            <a:off x="6911788" y="1690688"/>
            <a:ext cx="3576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Dispone de ventanas similares a las ventanas de la gestión de propietarios y vehículos y consta de las mismas validaciones en los campos, mostrándonos un mensaje de error si no se cumplen dichas validaciones: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CA6D3A-E2A6-60FB-F0F1-AE9CAC38D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974" y="3942099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D79BF-877D-2CBF-6446-3E1CCBA2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Restricciones: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8E8A5-AA6D-9EF8-C20F-88B3D9DF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pueden añadir 4 citas en el mismo intervalo de tiempo con el mismo trabajador en la misma fecha.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5D1748-711C-E6A9-0F7E-C2F8F8ED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5" y="2701427"/>
            <a:ext cx="9588641" cy="23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CF8E-CA93-071C-9B9E-DDBA4420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codigo: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38AEB4-F058-B944-C0CF-F6EF31D32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29" y="1787170"/>
            <a:ext cx="3381925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919BF-9108-A82F-08F5-0ECE42BF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33" y="1787170"/>
            <a:ext cx="6566447" cy="18056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496F9F-4A25-C885-E5B9-E0CA8ECBC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33" y="3706433"/>
            <a:ext cx="3663449" cy="24320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B2D670-DD92-1B4F-6184-2061B7D09626}"/>
              </a:ext>
            </a:extLst>
          </p:cNvPr>
          <p:cNvSpPr txBox="1"/>
          <p:nvPr/>
        </p:nvSpPr>
        <p:spPr>
          <a:xfrm>
            <a:off x="8295384" y="3789168"/>
            <a:ext cx="305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Todo el codigo ha sido analizado con </a:t>
            </a:r>
            <a:r>
              <a:rPr lang="es-ES" dirty="0" err="1"/>
              <a:t>SonarLint</a:t>
            </a:r>
            <a:r>
              <a:rPr lang="es-ES" dirty="0"/>
              <a:t> y se han testeado los repositorios, </a:t>
            </a:r>
            <a:r>
              <a:rPr lang="es-ES" dirty="0" err="1"/>
              <a:t>storages</a:t>
            </a:r>
            <a:r>
              <a:rPr lang="es-ES" dirty="0"/>
              <a:t> y el </a:t>
            </a:r>
            <a:r>
              <a:rPr lang="es-ES" dirty="0" err="1"/>
              <a:t>viewModel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48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E6000-922A-3B35-4575-3D9BFED5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 web 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CB79DA7-07CD-23F1-5994-D9BC8D67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05522"/>
            <a:ext cx="6780700" cy="3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ACD2E-742A-0D68-6E81-3B95CA17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Header</a:t>
            </a:r>
            <a:r>
              <a:rPr lang="es-ES" dirty="0"/>
              <a:t> de navegación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CF2A2D-CAA7-6F47-12E1-EAC24FBD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24" y="1797408"/>
            <a:ext cx="10515600" cy="46072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555B01-5225-8DCE-EA7F-AE173A9A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8" y="2285840"/>
            <a:ext cx="1084096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A41C-9D94-4D0F-02D9-2A1DF679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644538-D969-6B76-B4C5-87797D08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9" y="1644605"/>
            <a:ext cx="7609872" cy="33690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CC4766-F1EA-54F1-1F1C-F092A630FAB3}"/>
              </a:ext>
            </a:extLst>
          </p:cNvPr>
          <p:cNvSpPr txBox="1"/>
          <p:nvPr/>
        </p:nvSpPr>
        <p:spPr>
          <a:xfrm>
            <a:off x="8448072" y="1717002"/>
            <a:ext cx="2926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campos están validados con JS y hemos implementado 3 botones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Enviar: valida los campos y los </a:t>
            </a:r>
            <a:r>
              <a:rPr lang="es-ES" dirty="0" err="1"/>
              <a:t>envia</a:t>
            </a:r>
            <a:r>
              <a:rPr lang="es-ES" dirty="0"/>
              <a:t> por correo.</a:t>
            </a:r>
          </a:p>
          <a:p>
            <a:pPr marL="285750" indent="-285750">
              <a:buFontTx/>
              <a:buChar char="-"/>
            </a:pPr>
            <a:r>
              <a:rPr lang="es-ES" dirty="0"/>
              <a:t>Limpiar: limpia los campos </a:t>
            </a:r>
            <a:r>
              <a:rPr lang="es-ES" dirty="0" err="1"/>
              <a:t>poniendolos</a:t>
            </a:r>
            <a:r>
              <a:rPr lang="es-ES" dirty="0"/>
              <a:t> vacíos. </a:t>
            </a:r>
          </a:p>
          <a:p>
            <a:pPr marL="285750" indent="-285750">
              <a:buFontTx/>
              <a:buChar char="-"/>
            </a:pPr>
            <a:r>
              <a:rPr lang="es-ES" dirty="0"/>
              <a:t>Volver: vuelve a la pagina principal</a:t>
            </a:r>
          </a:p>
        </p:txBody>
      </p:sp>
    </p:spTree>
    <p:extLst>
      <p:ext uri="{BB962C8B-B14F-4D97-AF65-F5344CB8AC3E}">
        <p14:creationId xmlns:p14="http://schemas.microsoft.com/office/powerpoint/2010/main" val="322664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E0143-EC4A-161B-9582-05A75E5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Miembros del grupo: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478EF-BFC2-AA99-AD90-742AD450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Ivan Ronco Cebadera.</a:t>
            </a:r>
          </a:p>
          <a:p>
            <a:r>
              <a:rPr lang="es-ES" dirty="0"/>
              <a:t>JiaCheng Zhang </a:t>
            </a:r>
          </a:p>
          <a:p>
            <a:r>
              <a:rPr lang="es-ES" dirty="0"/>
              <a:t>Kevin David Matute </a:t>
            </a:r>
          </a:p>
        </p:txBody>
      </p:sp>
    </p:spTree>
    <p:extLst>
      <p:ext uri="{BB962C8B-B14F-4D97-AF65-F5344CB8AC3E}">
        <p14:creationId xmlns:p14="http://schemas.microsoft.com/office/powerpoint/2010/main" val="143851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CD189-5B54-3622-146F-F78D285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principal: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3A22D2-35D7-EB49-859E-169CD97C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39085" cy="4351338"/>
          </a:xfrm>
        </p:spPr>
      </p:pic>
    </p:spTree>
    <p:extLst>
      <p:ext uri="{BB962C8B-B14F-4D97-AF65-F5344CB8AC3E}">
        <p14:creationId xmlns:p14="http://schemas.microsoft.com/office/powerpoint/2010/main" val="281629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A08D7-64C8-A007-D55B-0AAB7B6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66E1A2-0F00-089E-2A1F-84D45164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83" y="2218545"/>
            <a:ext cx="2581635" cy="186716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2BA0C8-623A-7EBD-6903-BB2B9176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80" y="2178110"/>
            <a:ext cx="3013339" cy="18671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DAA135-2C3F-2D62-9705-B19B7E89D19E}"/>
              </a:ext>
            </a:extLst>
          </p:cNvPr>
          <p:cNvSpPr txBox="1"/>
          <p:nvPr/>
        </p:nvSpPr>
        <p:spPr>
          <a:xfrm>
            <a:off x="838200" y="4613564"/>
            <a:ext cx="446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puede exportar los trabajadores a CSV</a:t>
            </a:r>
          </a:p>
          <a:p>
            <a:pPr marL="285750" indent="-285750">
              <a:buFontTx/>
              <a:buChar char="-"/>
            </a:pPr>
            <a:r>
              <a:rPr lang="es-ES" dirty="0"/>
              <a:t>Exportar una o varias citas a JSON </a:t>
            </a:r>
          </a:p>
          <a:p>
            <a:pPr marL="285750" indent="-285750">
              <a:buFontTx/>
              <a:buChar char="-"/>
            </a:pPr>
            <a:r>
              <a:rPr lang="es-ES" dirty="0"/>
              <a:t>Exportar una sola cita a HTML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9CAECE-B5DB-70C2-71B2-6A71D5F6CED2}"/>
              </a:ext>
            </a:extLst>
          </p:cNvPr>
          <p:cNvSpPr txBox="1"/>
          <p:nvPr/>
        </p:nvSpPr>
        <p:spPr>
          <a:xfrm>
            <a:off x="7617517" y="4679890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Ventana de acerca de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52420A-93EC-BCFD-0739-9C1BF7A8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29" y="2475755"/>
            <a:ext cx="317226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4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00A53-09D8-DF67-3323-5F044A99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Acerca de: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3FD512-EFFB-6DAB-EAD1-A1EEBF5DE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76" y="1908546"/>
            <a:ext cx="5763429" cy="399153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3054D0-1D72-7950-CEA4-A824BFCBAABC}"/>
              </a:ext>
            </a:extLst>
          </p:cNvPr>
          <p:cNvSpPr txBox="1"/>
          <p:nvPr/>
        </p:nvSpPr>
        <p:spPr>
          <a:xfrm>
            <a:off x="7245927" y="2202873"/>
            <a:ext cx="4558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La ventana de acerca de cuenta con enlaces a los GitHub a los miembros del grupo y el logo de la página web </a:t>
            </a:r>
          </a:p>
        </p:txBody>
      </p:sp>
    </p:spTree>
    <p:extLst>
      <p:ext uri="{BB962C8B-B14F-4D97-AF65-F5344CB8AC3E}">
        <p14:creationId xmlns:p14="http://schemas.microsoft.com/office/powerpoint/2010/main" val="20941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FDB38-5003-313F-9155-635D3269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propietarios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8367E9-1CE8-EDE6-E7A2-4FEF2C44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99" y="1690688"/>
            <a:ext cx="7668695" cy="382958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64D32C-98FC-C53B-A36B-58AB42187DE8}"/>
              </a:ext>
            </a:extLst>
          </p:cNvPr>
          <p:cNvSpPr txBox="1"/>
          <p:nvPr/>
        </p:nvSpPr>
        <p:spPr>
          <a:xfrm>
            <a:off x="8653670" y="1690688"/>
            <a:ext cx="3101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vista de la gestión de propietarios contiene una tabla filtrable por DNI y nombre.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88E8E-2B5F-B3EB-5333-252B5B469B06}"/>
              </a:ext>
            </a:extLst>
          </p:cNvPr>
          <p:cNvSpPr txBox="1"/>
          <p:nvPr/>
        </p:nvSpPr>
        <p:spPr>
          <a:xfrm>
            <a:off x="8653670" y="3856383"/>
            <a:ext cx="299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Y Botones para añadir modificar y borrar los propietarios 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F9F6906-4361-891C-25B4-37E51703EC86}"/>
              </a:ext>
            </a:extLst>
          </p:cNvPr>
          <p:cNvSpPr/>
          <p:nvPr/>
        </p:nvSpPr>
        <p:spPr>
          <a:xfrm rot="10800000">
            <a:off x="7368209" y="5632174"/>
            <a:ext cx="53008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6061440F-016D-4FD5-F664-64780B01C026}"/>
              </a:ext>
            </a:extLst>
          </p:cNvPr>
          <p:cNvSpPr/>
          <p:nvPr/>
        </p:nvSpPr>
        <p:spPr>
          <a:xfrm rot="10800000">
            <a:off x="6685722" y="5632174"/>
            <a:ext cx="53008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93D46D72-9528-9EAE-DCE7-6EE756D5230F}"/>
              </a:ext>
            </a:extLst>
          </p:cNvPr>
          <p:cNvSpPr/>
          <p:nvPr/>
        </p:nvSpPr>
        <p:spPr>
          <a:xfrm rot="10800000">
            <a:off x="6003235" y="5632175"/>
            <a:ext cx="53008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04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507-6B5F-6E79-E615-33972199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Detalles de propietario: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9B7D11-939D-0C9E-D054-990176B6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68" y="1368580"/>
            <a:ext cx="2867425" cy="3610479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E84569-8E08-240A-18B8-815EBF63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47" y="1368580"/>
            <a:ext cx="2791215" cy="36771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3A062C-3A74-8CA8-7E4B-460111CF58E1}"/>
              </a:ext>
            </a:extLst>
          </p:cNvPr>
          <p:cNvSpPr txBox="1"/>
          <p:nvPr/>
        </p:nvSpPr>
        <p:spPr>
          <a:xfrm>
            <a:off x="1123956" y="5120088"/>
            <a:ext cx="273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Vista de añadir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8E87-C0F9-49C6-2FE4-AE7E1593468A}"/>
              </a:ext>
            </a:extLst>
          </p:cNvPr>
          <p:cNvSpPr txBox="1"/>
          <p:nvPr/>
        </p:nvSpPr>
        <p:spPr>
          <a:xfrm>
            <a:off x="4553928" y="5120088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Vista de edición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B49E4A-87D3-08B1-5C73-38CDA98F3A92}"/>
              </a:ext>
            </a:extLst>
          </p:cNvPr>
          <p:cNvSpPr txBox="1"/>
          <p:nvPr/>
        </p:nvSpPr>
        <p:spPr>
          <a:xfrm>
            <a:off x="7421217" y="1083131"/>
            <a:ext cx="3932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los detalles de propietario, podemos ver 2 variantes, la de añadir y la de editar.</a:t>
            </a:r>
          </a:p>
          <a:p>
            <a:r>
              <a:rPr lang="es-ES" dirty="0"/>
              <a:t>Para añadir un propietario debemos de rellenar los campos cumpliendo con el formato establecido para cada campo. </a:t>
            </a:r>
          </a:p>
          <a:p>
            <a:endParaRPr lang="es-ES" dirty="0"/>
          </a:p>
          <a:p>
            <a:r>
              <a:rPr lang="es-ES" dirty="0"/>
              <a:t>En el caso de editar, se necesitará haber seleccionado un propietario previamente para editarlo. Si no se selecciona nada, se mostrará un mensaje de error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076053E-99BD-E3F1-71A9-B433D25B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07" y="4687365"/>
            <a:ext cx="3038199" cy="16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7AA66-123A-7A11-E962-6F40436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Validaciones: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BAFE35-24BF-EB5C-6FA6-F5012841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43" y="1605169"/>
            <a:ext cx="6104172" cy="326873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0083CF-46E3-F692-8FEF-C04780B57207}"/>
              </a:ext>
            </a:extLst>
          </p:cNvPr>
          <p:cNvSpPr txBox="1"/>
          <p:nvPr/>
        </p:nvSpPr>
        <p:spPr>
          <a:xfrm>
            <a:off x="7151288" y="1545928"/>
            <a:ext cx="2374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no se selecciona un propietario, no se puede editar ni borrar. </a:t>
            </a:r>
          </a:p>
          <a:p>
            <a:endParaRPr lang="es-ES" dirty="0"/>
          </a:p>
          <a:p>
            <a:r>
              <a:rPr lang="es-ES" dirty="0"/>
              <a:t>Tampoco se podrá añadir un propietario si los campos son inválidos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AA5058-E547-250B-686F-527878C2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5" y="5023908"/>
            <a:ext cx="3439005" cy="1686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88E696-05D6-4DD4-5568-923B9077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14" y="5179020"/>
            <a:ext cx="5536909" cy="9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8F664-53DA-8E41-7932-F1D567DA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vehículos: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9EC303-482B-12CC-0610-268BEEDB7C71}"/>
              </a:ext>
            </a:extLst>
          </p:cNvPr>
          <p:cNvSpPr txBox="1"/>
          <p:nvPr/>
        </p:nvSpPr>
        <p:spPr>
          <a:xfrm>
            <a:off x="8097078" y="1378226"/>
            <a:ext cx="3256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Presentamos un diseño similar a la vista de gestión de propietarios, contando asi con los mismos 3 botones de añadir, editar y borrar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BE9D23-C291-3DF1-0CE6-6B907D63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3" y="1378226"/>
            <a:ext cx="6992738" cy="449906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83B91AA-9D89-F7F0-2F72-09CC5EE58263}"/>
              </a:ext>
            </a:extLst>
          </p:cNvPr>
          <p:cNvSpPr/>
          <p:nvPr/>
        </p:nvSpPr>
        <p:spPr>
          <a:xfrm rot="16200000">
            <a:off x="6045796" y="5969759"/>
            <a:ext cx="662609" cy="3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CCBFDD3-F209-3DA9-2612-EF33DB86272D}"/>
              </a:ext>
            </a:extLst>
          </p:cNvPr>
          <p:cNvSpPr/>
          <p:nvPr/>
        </p:nvSpPr>
        <p:spPr>
          <a:xfrm rot="16200000">
            <a:off x="5377821" y="5969759"/>
            <a:ext cx="662609" cy="3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197E019-8D78-DAEC-DE97-7E82F407DE6F}"/>
              </a:ext>
            </a:extLst>
          </p:cNvPr>
          <p:cNvSpPr/>
          <p:nvPr/>
        </p:nvSpPr>
        <p:spPr>
          <a:xfrm rot="16200000">
            <a:off x="6652591" y="5971900"/>
            <a:ext cx="662609" cy="3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10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FA23-7952-9B41-EE1E-3A425A0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Detalles de vehículo: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9207E1-45C8-F46A-E819-BC600A2C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0383"/>
            <a:ext cx="3041422" cy="50690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0DB0E9-2327-852D-E1C6-668D9C32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16" y="1260383"/>
            <a:ext cx="3043176" cy="50690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37D889A-934D-E0F3-D894-5D7D289EF228}"/>
              </a:ext>
            </a:extLst>
          </p:cNvPr>
          <p:cNvSpPr txBox="1"/>
          <p:nvPr/>
        </p:nvSpPr>
        <p:spPr>
          <a:xfrm>
            <a:off x="7696786" y="1260383"/>
            <a:ext cx="3813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</a:t>
            </a:r>
            <a:r>
              <a:rPr lang="zh-CN" altLang="es-ES" dirty="0"/>
              <a:t> </a:t>
            </a:r>
            <a:r>
              <a:rPr lang="es-ES" altLang="zh-CN" dirty="0"/>
              <a:t>ventanas</a:t>
            </a:r>
            <a:r>
              <a:rPr lang="zh-CN" altLang="es-ES" dirty="0"/>
              <a:t> </a:t>
            </a:r>
            <a:r>
              <a:rPr lang="es-ES" altLang="zh-CN" dirty="0"/>
              <a:t>de</a:t>
            </a:r>
            <a:r>
              <a:rPr lang="zh-CN" altLang="es-ES" dirty="0"/>
              <a:t> </a:t>
            </a:r>
            <a:r>
              <a:rPr lang="es-ES" altLang="zh-CN" dirty="0"/>
              <a:t>edición y de añadir son ventanas que similares, dependiendo de la opción que se seleccione saltará una u otra. </a:t>
            </a:r>
          </a:p>
          <a:p>
            <a:endParaRPr lang="es-ES" dirty="0"/>
          </a:p>
          <a:p>
            <a:r>
              <a:rPr lang="es-ES" dirty="0"/>
              <a:t>Cuenta con las mismas validaciones que en la ventana de propietarios.</a:t>
            </a:r>
          </a:p>
          <a:p>
            <a:r>
              <a:rPr lang="es-ES" dirty="0"/>
              <a:t>Si no se cumplen los formatos o no se selecciona un vehículo al editar, saltarán mensajes de error.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994360-8CCD-DC53-A89E-3E48DC6A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786" y="4215541"/>
            <a:ext cx="33723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84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506</Words>
  <Application>Microsoft Office PowerPoint</Application>
  <PresentationFormat>Panorámica</PresentationFormat>
  <Paragraphs>56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Proyecto Final 1DAM</vt:lpstr>
      <vt:lpstr>Pantalla principal: </vt:lpstr>
      <vt:lpstr>Opciones: </vt:lpstr>
      <vt:lpstr>Acerca de: </vt:lpstr>
      <vt:lpstr>Gestión de propietarios</vt:lpstr>
      <vt:lpstr>Detalles de propietario: </vt:lpstr>
      <vt:lpstr>Validaciones: </vt:lpstr>
      <vt:lpstr>Gestión de vehículos: </vt:lpstr>
      <vt:lpstr>Detalles de vehículo: </vt:lpstr>
      <vt:lpstr>Validaciones: </vt:lpstr>
      <vt:lpstr>Validaciones: </vt:lpstr>
      <vt:lpstr>Gestión de citas:</vt:lpstr>
      <vt:lpstr>Validaciones: </vt:lpstr>
      <vt:lpstr>Restricciones: </vt:lpstr>
      <vt:lpstr>Análisis de codigo: </vt:lpstr>
      <vt:lpstr>Pagina web </vt:lpstr>
      <vt:lpstr>Header de navegación </vt:lpstr>
      <vt:lpstr>Formulario: </vt:lpstr>
      <vt:lpstr>Miembros del grupo: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1DAM</dc:title>
  <dc:creator>JiaCheng Zhang</dc:creator>
  <cp:lastModifiedBy>JiaCheng Zhang</cp:lastModifiedBy>
  <cp:revision>1</cp:revision>
  <dcterms:created xsi:type="dcterms:W3CDTF">2023-05-31T14:17:05Z</dcterms:created>
  <dcterms:modified xsi:type="dcterms:W3CDTF">2023-05-31T15:23:45Z</dcterms:modified>
</cp:coreProperties>
</file>