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8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61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49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47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74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8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0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3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5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6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7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8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85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B8AD-C63F-47E2-8BE4-F4FBF25160E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91B1A4E-59D8-4B88-87AA-6EFF7CA3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3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2s@140.116.245.15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CB5D1-26E3-60F6-6E12-B08651148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西瓜新鮮度辨識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如何啟動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B72EA7-B716-7BD5-82D0-69A2931AF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12/17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3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2B7C0-3E1B-3E58-CE91-38C3B9A8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先進到專案伺服器的位置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BFE95-B769-D96B-D915-67BAA06D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99123" cy="3880773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開啟</a:t>
            </a:r>
            <a:r>
              <a:rPr lang="en-US" altLang="zh-TW" sz="2400" b="1" dirty="0" err="1">
                <a:latin typeface="+mn-ea"/>
              </a:rPr>
              <a:t>cmd</a:t>
            </a:r>
            <a:endParaRPr lang="en-US" altLang="zh-TW" sz="2400" b="1" dirty="0">
              <a:latin typeface="+mn-ea"/>
            </a:endParaRPr>
          </a:p>
          <a:p>
            <a:r>
              <a:rPr lang="en-US" altLang="zh-TW" sz="2400" b="1" dirty="0" err="1">
                <a:latin typeface="+mn-ea"/>
              </a:rPr>
              <a:t>ssh</a:t>
            </a:r>
            <a:r>
              <a:rPr lang="en-US" altLang="zh-TW" sz="2400" b="1" dirty="0">
                <a:latin typeface="+mn-ea"/>
              </a:rPr>
              <a:t> -p 122 </a:t>
            </a:r>
            <a:r>
              <a:rPr lang="en-US" altLang="zh-TW" sz="2400" b="1" dirty="0">
                <a:latin typeface="+mn-ea"/>
                <a:hlinkClick r:id="rId2"/>
              </a:rPr>
              <a:t>mi2s@140.116.245.157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密碼</a:t>
            </a:r>
            <a:r>
              <a:rPr lang="en-US" altLang="zh-TW" sz="2400" b="1" dirty="0">
                <a:latin typeface="+mn-ea"/>
              </a:rPr>
              <a:t>:</a:t>
            </a:r>
            <a:r>
              <a:rPr lang="zh-TW" altLang="en-US" sz="2400" b="1" dirty="0">
                <a:latin typeface="+mn-ea"/>
              </a:rPr>
              <a:t> </a:t>
            </a:r>
            <a:r>
              <a:rPr lang="en-US" altLang="zh-TW" sz="2400" b="1" dirty="0">
                <a:latin typeface="+mn-ea"/>
              </a:rPr>
              <a:t>wmmks65802</a:t>
            </a:r>
            <a:endParaRPr lang="zh-TW" altLang="en-US" sz="2400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3C83A-FE58-61E9-D92A-408D0B67A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9" t="17936" r="35267" b="31588"/>
          <a:stretch/>
        </p:blipFill>
        <p:spPr>
          <a:xfrm>
            <a:off x="6389914" y="3060265"/>
            <a:ext cx="5421086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9855A-6E3F-7C56-BB59-46F3C76F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先進到專案伺服器的位置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5CBE5-1576-6173-CC11-B5F7C831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cd JiaDian/</a:t>
            </a:r>
            <a:r>
              <a:rPr lang="en-US" altLang="zh-TW" sz="2200" dirty="0" err="1"/>
              <a:t>wmrecg</a:t>
            </a:r>
            <a:r>
              <a:rPr lang="en-US" altLang="zh-TW" sz="2200" dirty="0"/>
              <a:t>/backend</a:t>
            </a:r>
            <a:endParaRPr lang="zh-TW" altLang="en-US" sz="2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179F58-D093-5C6B-BF0D-8A5D53BC3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7" t="17778" r="51071" b="71852"/>
          <a:stretch/>
        </p:blipFill>
        <p:spPr>
          <a:xfrm>
            <a:off x="2732316" y="4629267"/>
            <a:ext cx="9021838" cy="18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91090-6B3C-F08E-2172-78476F2E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如果伺服器正在運行要如何停掉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222B7-883F-22DA-7324-84988114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24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docker stop </a:t>
            </a:r>
            <a:r>
              <a:rPr lang="en-US" altLang="zh-TW" sz="3200" dirty="0" err="1"/>
              <a:t>wmrecgct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docker rm </a:t>
            </a:r>
            <a:r>
              <a:rPr lang="en-US" altLang="zh-TW" sz="3200" dirty="0" err="1"/>
              <a:t>wmrecgct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附註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 如果要貼上請點選滑鼠右鍵，在</a:t>
            </a:r>
            <a:r>
              <a:rPr lang="en-US" altLang="zh-TW" sz="2400" dirty="0" err="1">
                <a:solidFill>
                  <a:srgbClr val="FF0000"/>
                </a:solidFill>
              </a:rPr>
              <a:t>linux</a:t>
            </a:r>
            <a:r>
              <a:rPr lang="zh-TW" altLang="en-US" sz="2400" dirty="0">
                <a:solidFill>
                  <a:srgbClr val="FF0000"/>
                </a:solidFill>
              </a:rPr>
              <a:t>環境 </a:t>
            </a:r>
            <a:r>
              <a:rPr lang="en-US" altLang="zh-TW" sz="2400" dirty="0">
                <a:solidFill>
                  <a:srgbClr val="FF0000"/>
                </a:solidFill>
              </a:rPr>
              <a:t>(ctrl + v)</a:t>
            </a:r>
            <a:r>
              <a:rPr lang="zh-TW" altLang="en-US" sz="2400" dirty="0">
                <a:solidFill>
                  <a:srgbClr val="FF0000"/>
                </a:solidFill>
              </a:rPr>
              <a:t> 無法使用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6A529F-60DA-97C7-4605-2C33380DB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1" t="17460" r="40624" b="63280"/>
          <a:stretch/>
        </p:blipFill>
        <p:spPr>
          <a:xfrm>
            <a:off x="4397828" y="4616923"/>
            <a:ext cx="7574123" cy="20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3F1BD-C199-61F7-4E16-5F03E09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程式有更動要更新</a:t>
            </a:r>
            <a:r>
              <a:rPr lang="en-US" altLang="zh-TW" dirty="0"/>
              <a:t>? (</a:t>
            </a:r>
            <a:r>
              <a:rPr lang="zh-TW" altLang="en-US" dirty="0"/>
              <a:t>需先停掉程式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A7CC1-5F31-B163-DF44-D67F0340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docker build -t </a:t>
            </a:r>
            <a:r>
              <a:rPr lang="en-US" altLang="zh-TW" sz="2400" dirty="0" err="1"/>
              <a:t>wmrecg</a:t>
            </a:r>
            <a:r>
              <a:rPr lang="en-US" altLang="zh-TW" sz="2400" dirty="0"/>
              <a:t> .</a:t>
            </a:r>
            <a:r>
              <a:rPr lang="zh-TW" altLang="en-US" sz="2400" dirty="0"/>
              <a:t> </a:t>
            </a:r>
            <a:r>
              <a:rPr lang="en-US" altLang="zh-TW" sz="2400" dirty="0"/>
              <a:t>–-no-cache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會執行一堆指令建置環境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BEE9C8-191B-A872-D81A-9583D27F3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6" t="17619" r="32769" b="11907"/>
          <a:stretch/>
        </p:blipFill>
        <p:spPr>
          <a:xfrm>
            <a:off x="6204858" y="1760651"/>
            <a:ext cx="5736771" cy="48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42E56-0C25-4895-B06D-B55B88F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server </a:t>
            </a:r>
            <a:r>
              <a:rPr lang="zh-TW" altLang="en-US" dirty="0"/>
              <a:t>服務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6879D-948C-582F-D74F-02603B65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47" y="2160589"/>
            <a:ext cx="8749696" cy="183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0" dirty="0">
                <a:solidFill>
                  <a:schemeClr val="tx1"/>
                </a:solidFill>
                <a:effectLst/>
                <a:latin typeface="+mn-ea"/>
              </a:rPr>
              <a:t>這是</a:t>
            </a:r>
            <a:r>
              <a:rPr lang="zh-TW" altLang="en-US" sz="2400" b="0" dirty="0">
                <a:solidFill>
                  <a:srgbClr val="FF0000"/>
                </a:solidFill>
                <a:effectLst/>
                <a:latin typeface="+mn-ea"/>
              </a:rPr>
              <a:t>單行</a:t>
            </a:r>
            <a:r>
              <a:rPr lang="zh-TW" altLang="en-US" sz="2400" b="0" dirty="0">
                <a:solidFill>
                  <a:schemeClr val="tx1"/>
                </a:solidFill>
                <a:effectLst/>
                <a:latin typeface="+mn-ea"/>
              </a:rPr>
              <a:t>指令，直接複製即可</a:t>
            </a:r>
            <a:endParaRPr lang="en-US" altLang="zh-TW" sz="2400" b="0" dirty="0"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TW" sz="105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 run -d -p 40250:40250 --mount type=</a:t>
            </a:r>
            <a:r>
              <a:rPr lang="en-US" altLang="zh-TW" sz="105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bind,source</a:t>
            </a:r>
            <a:r>
              <a:rPr lang="en-US" altLang="zh-TW" sz="105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=/home/mi2s/JiaDian/</a:t>
            </a:r>
            <a:r>
              <a:rPr lang="en-US" altLang="zh-TW" sz="105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wmrecg</a:t>
            </a:r>
            <a:r>
              <a:rPr lang="en-US" altLang="zh-TW" sz="105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/backend/</a:t>
            </a:r>
            <a:r>
              <a:rPr lang="en-US" altLang="zh-TW" sz="105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wav,target</a:t>
            </a:r>
            <a:r>
              <a:rPr lang="en-US" altLang="zh-TW" sz="105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=/app/wav --name </a:t>
            </a:r>
            <a:r>
              <a:rPr lang="en-US" altLang="zh-TW" sz="105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wmrecgct</a:t>
            </a:r>
            <a:r>
              <a:rPr lang="en-US" altLang="zh-TW" sz="105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5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wmrecg</a:t>
            </a:r>
            <a:endParaRPr lang="en-US" altLang="zh-TW" sz="105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CC697-15D1-3A45-C117-CF06564D1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0" t="17143" r="3750" b="68497"/>
          <a:stretch/>
        </p:blipFill>
        <p:spPr>
          <a:xfrm>
            <a:off x="221134" y="3371167"/>
            <a:ext cx="11749732" cy="12477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18CA536-BD26-C6BC-0B2B-26A03E6514D9}"/>
              </a:ext>
            </a:extLst>
          </p:cNvPr>
          <p:cNvSpPr txBox="1"/>
          <p:nvPr/>
        </p:nvSpPr>
        <p:spPr>
          <a:xfrm>
            <a:off x="677334" y="5956012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出現一串數字即代表成功 </a:t>
            </a:r>
            <a:r>
              <a:rPr lang="en-US" altLang="zh-TW" sz="3200" dirty="0"/>
              <a:t>:)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554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69FAE-2686-085C-D01F-21DC071E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要確定是否真的</a:t>
            </a:r>
            <a:r>
              <a:rPr lang="en-US" altLang="zh-TW" dirty="0"/>
              <a:t>Server</a:t>
            </a:r>
            <a:r>
              <a:rPr lang="zh-TW" altLang="en-US" dirty="0"/>
              <a:t>有在運作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99A8C-FBA6-CFDD-3A25-B4418A63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3420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docker </a:t>
            </a:r>
            <a:r>
              <a:rPr lang="en-US" altLang="zh-TW" sz="2800" dirty="0" err="1"/>
              <a:t>ps</a:t>
            </a:r>
            <a:r>
              <a:rPr lang="en-US" altLang="zh-TW" sz="2800" dirty="0"/>
              <a:t> --filter name=^</a:t>
            </a:r>
            <a:r>
              <a:rPr lang="en-US" altLang="zh-TW" sz="2800" dirty="0" err="1"/>
              <a:t>wm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STATUS</a:t>
            </a:r>
            <a:r>
              <a:rPr lang="zh-TW" altLang="en-US" sz="2800" dirty="0"/>
              <a:t>上面顯示</a:t>
            </a:r>
            <a:r>
              <a:rPr lang="en-US" altLang="zh-TW" sz="2800" dirty="0"/>
              <a:t>Up 4 minutes</a:t>
            </a:r>
            <a:r>
              <a:rPr lang="zh-TW" altLang="en-US" sz="2800" dirty="0"/>
              <a:t>，代表目前已</a:t>
            </a:r>
            <a:r>
              <a:rPr lang="zh-TW" altLang="en-US" sz="2800" dirty="0">
                <a:solidFill>
                  <a:srgbClr val="FF0000"/>
                </a:solidFill>
              </a:rPr>
              <a:t>正常運行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zh-TW" altLang="en-US" sz="2800" dirty="0">
                <a:solidFill>
                  <a:srgbClr val="FF0000"/>
                </a:solidFill>
              </a:rPr>
              <a:t>分鐘</a:t>
            </a:r>
            <a:r>
              <a:rPr lang="en-US" altLang="zh-TW" sz="2800" dirty="0"/>
              <a:t>!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15DF3A-0EE3-F969-DF50-262F15671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t="19048" r="2768" b="64444"/>
          <a:stretch/>
        </p:blipFill>
        <p:spPr>
          <a:xfrm>
            <a:off x="283968" y="3133918"/>
            <a:ext cx="11624063" cy="13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85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189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Trebuchet MS</vt:lpstr>
      <vt:lpstr>Wingdings 3</vt:lpstr>
      <vt:lpstr>多面向</vt:lpstr>
      <vt:lpstr>西瓜新鮮度辨識 Server如何啟動 </vt:lpstr>
      <vt:lpstr>先進到專案伺服器的位置</vt:lpstr>
      <vt:lpstr>先進到專案伺服器的位置</vt:lpstr>
      <vt:lpstr>如果伺服器正在運行要如何停掉?</vt:lpstr>
      <vt:lpstr>程式有更動要更新? (需先停掉程式)</vt:lpstr>
      <vt:lpstr>啟動API server 服務</vt:lpstr>
      <vt:lpstr>要確定是否真的Server有在運作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西瓜新鮮度辨識 Server如何啟動 </dc:title>
  <dc:creator>佳典 侯</dc:creator>
  <cp:lastModifiedBy>佳典 侯</cp:lastModifiedBy>
  <cp:revision>25</cp:revision>
  <dcterms:created xsi:type="dcterms:W3CDTF">2022-12-17T13:26:38Z</dcterms:created>
  <dcterms:modified xsi:type="dcterms:W3CDTF">2022-12-17T14:01:48Z</dcterms:modified>
</cp:coreProperties>
</file>