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0" r:id="rId6"/>
    <p:sldId id="265" r:id="rId7"/>
    <p:sldId id="259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 Geng Chang" initials="JGC" lastIdx="1" clrIdx="0">
    <p:extLst>
      <p:ext uri="{19B8F6BF-5375-455C-9EA6-DF929625EA0E}">
        <p15:presenceInfo xmlns:p15="http://schemas.microsoft.com/office/powerpoint/2012/main" userId="S::jgc47@cam.ac.uk::62ea985a-c420-4de4-8ec5-b551ec5e2c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B14"/>
    <a:srgbClr val="F8CBAD"/>
    <a:srgbClr val="71B149"/>
    <a:srgbClr val="C5E0B4"/>
    <a:srgbClr val="F6BB00"/>
    <a:srgbClr val="FFE699"/>
    <a:srgbClr val="E7E6E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86C564-9726-43CD-9D7D-99E64373547A}" v="1058" dt="2021-07-21T10:01:30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3792" autoAdjust="0"/>
  </p:normalViewPr>
  <p:slideViewPr>
    <p:cSldViewPr snapToGrid="0">
      <p:cViewPr varScale="1">
        <p:scale>
          <a:sx n="152" d="100"/>
          <a:sy n="152" d="100"/>
        </p:scale>
        <p:origin x="660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Geng Chang" userId="62ea985a-c420-4de4-8ec5-b551ec5e2cc5" providerId="ADAL" clId="{B886C564-9726-43CD-9D7D-99E64373547A}"/>
    <pc:docChg chg="undo custSel addSld delSld modSld sldOrd modShowInfo">
      <pc:chgData name="Jia Geng Chang" userId="62ea985a-c420-4de4-8ec5-b551ec5e2cc5" providerId="ADAL" clId="{B886C564-9726-43CD-9D7D-99E64373547A}" dt="2021-09-21T23:05:19.070" v="13565" actId="1076"/>
      <pc:docMkLst>
        <pc:docMk/>
      </pc:docMkLst>
      <pc:sldChg chg="modSp mod">
        <pc:chgData name="Jia Geng Chang" userId="62ea985a-c420-4de4-8ec5-b551ec5e2cc5" providerId="ADAL" clId="{B886C564-9726-43CD-9D7D-99E64373547A}" dt="2021-09-21T23:05:19.070" v="13565" actId="1076"/>
        <pc:sldMkLst>
          <pc:docMk/>
          <pc:sldMk cId="2761673556" sldId="256"/>
        </pc:sldMkLst>
        <pc:spChg chg="mod">
          <ac:chgData name="Jia Geng Chang" userId="62ea985a-c420-4de4-8ec5-b551ec5e2cc5" providerId="ADAL" clId="{B886C564-9726-43CD-9D7D-99E64373547A}" dt="2021-07-19T10:12:16.429" v="10226" actId="403"/>
          <ac:spMkLst>
            <pc:docMk/>
            <pc:sldMk cId="2761673556" sldId="256"/>
            <ac:spMk id="2" creationId="{AE280187-E0BB-4AB6-91CE-3E6299AE0763}"/>
          </ac:spMkLst>
        </pc:spChg>
        <pc:spChg chg="mod">
          <ac:chgData name="Jia Geng Chang" userId="62ea985a-c420-4de4-8ec5-b551ec5e2cc5" providerId="ADAL" clId="{B886C564-9726-43CD-9D7D-99E64373547A}" dt="2021-07-19T14:29:04.514" v="13093" actId="20577"/>
          <ac:spMkLst>
            <pc:docMk/>
            <pc:sldMk cId="2761673556" sldId="256"/>
            <ac:spMk id="3" creationId="{E03DF6FA-5E73-47B9-8DA7-7E570DE82166}"/>
          </ac:spMkLst>
        </pc:spChg>
        <pc:spChg chg="mod">
          <ac:chgData name="Jia Geng Chang" userId="62ea985a-c420-4de4-8ec5-b551ec5e2cc5" providerId="ADAL" clId="{B886C564-9726-43CD-9D7D-99E64373547A}" dt="2021-07-19T14:29:31.464" v="13100" actId="1076"/>
          <ac:spMkLst>
            <pc:docMk/>
            <pc:sldMk cId="2761673556" sldId="256"/>
            <ac:spMk id="11" creationId="{177242B5-5F6A-4E90-840D-4C72080A8A38}"/>
          </ac:spMkLst>
        </pc:spChg>
        <pc:picChg chg="mod">
          <ac:chgData name="Jia Geng Chang" userId="62ea985a-c420-4de4-8ec5-b551ec5e2cc5" providerId="ADAL" clId="{B886C564-9726-43CD-9D7D-99E64373547A}" dt="2021-09-21T23:05:19.070" v="13565" actId="1076"/>
          <ac:picMkLst>
            <pc:docMk/>
            <pc:sldMk cId="2761673556" sldId="256"/>
            <ac:picMk id="5" creationId="{B27D9871-42E5-4819-8592-9542254E2443}"/>
          </ac:picMkLst>
        </pc:picChg>
      </pc:sldChg>
      <pc:sldChg chg="addSp delSp modSp mod modAnim modNotesTx">
        <pc:chgData name="Jia Geng Chang" userId="62ea985a-c420-4de4-8ec5-b551ec5e2cc5" providerId="ADAL" clId="{B886C564-9726-43CD-9D7D-99E64373547A}" dt="2021-07-19T12:49:34.041" v="11668" actId="20577"/>
        <pc:sldMkLst>
          <pc:docMk/>
          <pc:sldMk cId="2183380437" sldId="257"/>
        </pc:sldMkLst>
        <pc:spChg chg="del mod">
          <ac:chgData name="Jia Geng Chang" userId="62ea985a-c420-4de4-8ec5-b551ec5e2cc5" providerId="ADAL" clId="{B886C564-9726-43CD-9D7D-99E64373547A}" dt="2021-07-15T09:22:39.340" v="50" actId="478"/>
          <ac:spMkLst>
            <pc:docMk/>
            <pc:sldMk cId="2183380437" sldId="257"/>
            <ac:spMk id="3" creationId="{6FCC6669-ADA4-4845-8945-7980481D2CBE}"/>
          </ac:spMkLst>
        </pc:spChg>
        <pc:spChg chg="add del mod">
          <ac:chgData name="Jia Geng Chang" userId="62ea985a-c420-4de4-8ec5-b551ec5e2cc5" providerId="ADAL" clId="{B886C564-9726-43CD-9D7D-99E64373547A}" dt="2021-07-15T09:22:41.744" v="51" actId="478"/>
          <ac:spMkLst>
            <pc:docMk/>
            <pc:sldMk cId="2183380437" sldId="257"/>
            <ac:spMk id="18" creationId="{BB47B2E6-4C4A-4AF9-9478-77A50AF04119}"/>
          </ac:spMkLst>
        </pc:spChg>
        <pc:spChg chg="add del mod ord">
          <ac:chgData name="Jia Geng Chang" userId="62ea985a-c420-4de4-8ec5-b551ec5e2cc5" providerId="ADAL" clId="{B886C564-9726-43CD-9D7D-99E64373547A}" dt="2021-07-15T09:35:47.270" v="267" actId="165"/>
          <ac:spMkLst>
            <pc:docMk/>
            <pc:sldMk cId="2183380437" sldId="257"/>
            <ac:spMk id="26" creationId="{99965B0D-4957-43AC-B73B-C957C492293C}"/>
          </ac:spMkLst>
        </pc:spChg>
        <pc:spChg chg="add del mod">
          <ac:chgData name="Jia Geng Chang" userId="62ea985a-c420-4de4-8ec5-b551ec5e2cc5" providerId="ADAL" clId="{B886C564-9726-43CD-9D7D-99E64373547A}" dt="2021-07-15T09:32:14.784" v="219" actId="478"/>
          <ac:spMkLst>
            <pc:docMk/>
            <pc:sldMk cId="2183380437" sldId="257"/>
            <ac:spMk id="27" creationId="{BAF67478-4312-478E-A24E-1556A24034E0}"/>
          </ac:spMkLst>
        </pc:spChg>
        <pc:spChg chg="add mod ord">
          <ac:chgData name="Jia Geng Chang" userId="62ea985a-c420-4de4-8ec5-b551ec5e2cc5" providerId="ADAL" clId="{B886C564-9726-43CD-9D7D-99E64373547A}" dt="2021-07-15T09:35:47.270" v="267" actId="165"/>
          <ac:spMkLst>
            <pc:docMk/>
            <pc:sldMk cId="2183380437" sldId="257"/>
            <ac:spMk id="29" creationId="{11FD8475-A8D2-4680-87F3-7BA57AACC843}"/>
          </ac:spMkLst>
        </pc:spChg>
        <pc:spChg chg="add del mod">
          <ac:chgData name="Jia Geng Chang" userId="62ea985a-c420-4de4-8ec5-b551ec5e2cc5" providerId="ADAL" clId="{B886C564-9726-43CD-9D7D-99E64373547A}" dt="2021-07-15T09:31:20.619" v="208" actId="478"/>
          <ac:spMkLst>
            <pc:docMk/>
            <pc:sldMk cId="2183380437" sldId="257"/>
            <ac:spMk id="30" creationId="{0D5DA6B2-F4F7-4D1B-9C83-B18ABD058F41}"/>
          </ac:spMkLst>
        </pc:spChg>
        <pc:spChg chg="add del mod">
          <ac:chgData name="Jia Geng Chang" userId="62ea985a-c420-4de4-8ec5-b551ec5e2cc5" providerId="ADAL" clId="{B886C564-9726-43CD-9D7D-99E64373547A}" dt="2021-07-15T09:33:05.479" v="231" actId="478"/>
          <ac:spMkLst>
            <pc:docMk/>
            <pc:sldMk cId="2183380437" sldId="257"/>
            <ac:spMk id="31" creationId="{FAACB1BF-3CAB-442C-AA3D-20D3BD67DB40}"/>
          </ac:spMkLst>
        </pc:spChg>
        <pc:spChg chg="add mod topLvl">
          <ac:chgData name="Jia Geng Chang" userId="62ea985a-c420-4de4-8ec5-b551ec5e2cc5" providerId="ADAL" clId="{B886C564-9726-43CD-9D7D-99E64373547A}" dt="2021-07-15T09:36:10.291" v="272" actId="164"/>
          <ac:spMkLst>
            <pc:docMk/>
            <pc:sldMk cId="2183380437" sldId="257"/>
            <ac:spMk id="32" creationId="{1014B3DB-5007-44BE-A539-C57FA10D92F6}"/>
          </ac:spMkLst>
        </pc:spChg>
        <pc:spChg chg="add del mod topLvl">
          <ac:chgData name="Jia Geng Chang" userId="62ea985a-c420-4de4-8ec5-b551ec5e2cc5" providerId="ADAL" clId="{B886C564-9726-43CD-9D7D-99E64373547A}" dt="2021-07-15T09:42:55.937" v="307" actId="478"/>
          <ac:spMkLst>
            <pc:docMk/>
            <pc:sldMk cId="2183380437" sldId="257"/>
            <ac:spMk id="33" creationId="{508FA8FF-CF35-4695-B719-4C89E7ADBBCC}"/>
          </ac:spMkLst>
        </pc:spChg>
        <pc:spChg chg="add mod">
          <ac:chgData name="Jia Geng Chang" userId="62ea985a-c420-4de4-8ec5-b551ec5e2cc5" providerId="ADAL" clId="{B886C564-9726-43CD-9D7D-99E64373547A}" dt="2021-07-15T09:40:13.390" v="288" actId="207"/>
          <ac:spMkLst>
            <pc:docMk/>
            <pc:sldMk cId="2183380437" sldId="257"/>
            <ac:spMk id="46" creationId="{D022F80E-FB0E-4988-A625-EA288E929386}"/>
          </ac:spMkLst>
        </pc:spChg>
        <pc:spChg chg="add mod">
          <ac:chgData name="Jia Geng Chang" userId="62ea985a-c420-4de4-8ec5-b551ec5e2cc5" providerId="ADAL" clId="{B886C564-9726-43CD-9D7D-99E64373547A}" dt="2021-07-15T09:40:13.390" v="288" actId="207"/>
          <ac:spMkLst>
            <pc:docMk/>
            <pc:sldMk cId="2183380437" sldId="257"/>
            <ac:spMk id="47" creationId="{5C8DE4A1-2203-4362-9CF6-DD0DF85998AD}"/>
          </ac:spMkLst>
        </pc:spChg>
        <pc:spChg chg="add mod">
          <ac:chgData name="Jia Geng Chang" userId="62ea985a-c420-4de4-8ec5-b551ec5e2cc5" providerId="ADAL" clId="{B886C564-9726-43CD-9D7D-99E64373547A}" dt="2021-07-15T09:44:28.793" v="333" actId="207"/>
          <ac:spMkLst>
            <pc:docMk/>
            <pc:sldMk cId="2183380437" sldId="257"/>
            <ac:spMk id="51" creationId="{30B142CB-E514-4882-A2EC-8D8769853D9B}"/>
          </ac:spMkLst>
        </pc:spChg>
        <pc:spChg chg="add mod ord">
          <ac:chgData name="Jia Geng Chang" userId="62ea985a-c420-4de4-8ec5-b551ec5e2cc5" providerId="ADAL" clId="{B886C564-9726-43CD-9D7D-99E64373547A}" dt="2021-07-15T09:47:05.678" v="353" actId="14100"/>
          <ac:spMkLst>
            <pc:docMk/>
            <pc:sldMk cId="2183380437" sldId="257"/>
            <ac:spMk id="54" creationId="{B2FF2787-9F46-405B-9129-26560DF09157}"/>
          </ac:spMkLst>
        </pc:spChg>
        <pc:spChg chg="add del mod">
          <ac:chgData name="Jia Geng Chang" userId="62ea985a-c420-4de4-8ec5-b551ec5e2cc5" providerId="ADAL" clId="{B886C564-9726-43CD-9D7D-99E64373547A}" dt="2021-07-15T09:47:30.133" v="357" actId="11529"/>
          <ac:spMkLst>
            <pc:docMk/>
            <pc:sldMk cId="2183380437" sldId="257"/>
            <ac:spMk id="55" creationId="{39CC437B-D36E-47C9-A42C-9DBE9B9BD117}"/>
          </ac:spMkLst>
        </pc:spChg>
        <pc:spChg chg="add mod">
          <ac:chgData name="Jia Geng Chang" userId="62ea985a-c420-4de4-8ec5-b551ec5e2cc5" providerId="ADAL" clId="{B886C564-9726-43CD-9D7D-99E64373547A}" dt="2021-07-15T09:48:20.806" v="365" actId="14100"/>
          <ac:spMkLst>
            <pc:docMk/>
            <pc:sldMk cId="2183380437" sldId="257"/>
            <ac:spMk id="56" creationId="{7207EF9C-0252-4239-B68E-ED3B2470BF84}"/>
          </ac:spMkLst>
        </pc:spChg>
        <pc:spChg chg="add mod">
          <ac:chgData name="Jia Geng Chang" userId="62ea985a-c420-4de4-8ec5-b551ec5e2cc5" providerId="ADAL" clId="{B886C564-9726-43CD-9D7D-99E64373547A}" dt="2021-07-19T12:48:31.759" v="11619" actId="1076"/>
          <ac:spMkLst>
            <pc:docMk/>
            <pc:sldMk cId="2183380437" sldId="257"/>
            <ac:spMk id="57" creationId="{C186BA5B-96BD-4C76-8741-07E2C8F5CA09}"/>
          </ac:spMkLst>
        </pc:spChg>
        <pc:grpChg chg="add del mod">
          <ac:chgData name="Jia Geng Chang" userId="62ea985a-c420-4de4-8ec5-b551ec5e2cc5" providerId="ADAL" clId="{B886C564-9726-43CD-9D7D-99E64373547A}" dt="2021-07-15T09:36:05.331" v="270" actId="165"/>
          <ac:grpSpMkLst>
            <pc:docMk/>
            <pc:sldMk cId="2183380437" sldId="257"/>
            <ac:grpSpMk id="25" creationId="{A3780326-C0DD-42C3-846B-3EF165DDA712}"/>
          </ac:grpSpMkLst>
        </pc:grpChg>
        <pc:grpChg chg="add del mod ord">
          <ac:chgData name="Jia Geng Chang" userId="62ea985a-c420-4de4-8ec5-b551ec5e2cc5" providerId="ADAL" clId="{B886C564-9726-43CD-9D7D-99E64373547A}" dt="2021-07-15T09:36:05.331" v="270" actId="165"/>
          <ac:grpSpMkLst>
            <pc:docMk/>
            <pc:sldMk cId="2183380437" sldId="257"/>
            <ac:grpSpMk id="34" creationId="{3FAC8EFD-3D05-43FD-A027-9AC557DE9F92}"/>
          </ac:grpSpMkLst>
        </pc:grpChg>
        <pc:grpChg chg="add mod topLvl">
          <ac:chgData name="Jia Geng Chang" userId="62ea985a-c420-4de4-8ec5-b551ec5e2cc5" providerId="ADAL" clId="{B886C564-9726-43CD-9D7D-99E64373547A}" dt="2021-07-15T09:42:34.278" v="300" actId="554"/>
          <ac:grpSpMkLst>
            <pc:docMk/>
            <pc:sldMk cId="2183380437" sldId="257"/>
            <ac:grpSpMk id="35" creationId="{64A619C1-1F78-4F40-B49F-96B19693F946}"/>
          </ac:grpSpMkLst>
        </pc:grpChg>
        <pc:grpChg chg="add del mod topLvl">
          <ac:chgData name="Jia Geng Chang" userId="62ea985a-c420-4de4-8ec5-b551ec5e2cc5" providerId="ADAL" clId="{B886C564-9726-43CD-9D7D-99E64373547A}" dt="2021-07-15T09:42:17.503" v="295" actId="478"/>
          <ac:grpSpMkLst>
            <pc:docMk/>
            <pc:sldMk cId="2183380437" sldId="257"/>
            <ac:grpSpMk id="36" creationId="{E0F1B28D-FBB1-4BF9-BDC5-87B7B3AFC1D4}"/>
          </ac:grpSpMkLst>
        </pc:grpChg>
        <pc:grpChg chg="add del mod">
          <ac:chgData name="Jia Geng Chang" userId="62ea985a-c420-4de4-8ec5-b551ec5e2cc5" providerId="ADAL" clId="{B886C564-9726-43CD-9D7D-99E64373547A}" dt="2021-07-15T09:35:47.270" v="267" actId="165"/>
          <ac:grpSpMkLst>
            <pc:docMk/>
            <pc:sldMk cId="2183380437" sldId="257"/>
            <ac:grpSpMk id="37" creationId="{3DC9D128-9AD5-4D80-A864-9AAE8E424E31}"/>
          </ac:grpSpMkLst>
        </pc:grpChg>
        <pc:grpChg chg="add del mod">
          <ac:chgData name="Jia Geng Chang" userId="62ea985a-c420-4de4-8ec5-b551ec5e2cc5" providerId="ADAL" clId="{B886C564-9726-43CD-9D7D-99E64373547A}" dt="2021-07-15T09:42:53.245" v="306" actId="165"/>
          <ac:grpSpMkLst>
            <pc:docMk/>
            <pc:sldMk cId="2183380437" sldId="257"/>
            <ac:grpSpMk id="38" creationId="{2975475A-A189-44EA-BC80-87E60D3686EF}"/>
          </ac:grpSpMkLst>
        </pc:grpChg>
        <pc:grpChg chg="add mod">
          <ac:chgData name="Jia Geng Chang" userId="62ea985a-c420-4de4-8ec5-b551ec5e2cc5" providerId="ADAL" clId="{B886C564-9726-43CD-9D7D-99E64373547A}" dt="2021-07-15T09:40:21.940" v="289" actId="164"/>
          <ac:grpSpMkLst>
            <pc:docMk/>
            <pc:sldMk cId="2183380437" sldId="257"/>
            <ac:grpSpMk id="39" creationId="{E13797C9-C3C5-4719-BA47-E10796E99194}"/>
          </ac:grpSpMkLst>
        </pc:grpChg>
        <pc:grpChg chg="add mod">
          <ac:chgData name="Jia Geng Chang" userId="62ea985a-c420-4de4-8ec5-b551ec5e2cc5" providerId="ADAL" clId="{B886C564-9726-43CD-9D7D-99E64373547A}" dt="2021-07-15T09:40:21.940" v="289" actId="164"/>
          <ac:grpSpMkLst>
            <pc:docMk/>
            <pc:sldMk cId="2183380437" sldId="257"/>
            <ac:grpSpMk id="48" creationId="{DAE69CED-D229-4C53-855D-2C0168A6ABCB}"/>
          </ac:grpSpMkLst>
        </pc:grpChg>
        <pc:grpChg chg="add mod">
          <ac:chgData name="Jia Geng Chang" userId="62ea985a-c420-4de4-8ec5-b551ec5e2cc5" providerId="ADAL" clId="{B886C564-9726-43CD-9D7D-99E64373547A}" dt="2021-07-15T09:44:14.104" v="328" actId="1076"/>
          <ac:grpSpMkLst>
            <pc:docMk/>
            <pc:sldMk cId="2183380437" sldId="257"/>
            <ac:grpSpMk id="49" creationId="{21AC599F-0478-4727-8DF3-D40DEF8F7B65}"/>
          </ac:grpSpMkLst>
        </pc:grpChg>
        <pc:grpChg chg="add mod">
          <ac:chgData name="Jia Geng Chang" userId="62ea985a-c420-4de4-8ec5-b551ec5e2cc5" providerId="ADAL" clId="{B886C564-9726-43CD-9D7D-99E64373547A}" dt="2021-07-15T09:43:29.128" v="316" actId="1076"/>
          <ac:grpSpMkLst>
            <pc:docMk/>
            <pc:sldMk cId="2183380437" sldId="257"/>
            <ac:grpSpMk id="50" creationId="{6208C5BD-99E2-4CD3-829C-337DA7CEF756}"/>
          </ac:grpSpMkLst>
        </pc:grpChg>
        <pc:picChg chg="add mod modCrop">
          <ac:chgData name="Jia Geng Chang" userId="62ea985a-c420-4de4-8ec5-b551ec5e2cc5" providerId="ADAL" clId="{B886C564-9726-43CD-9D7D-99E64373547A}" dt="2021-07-15T09:35:47.270" v="267" actId="165"/>
          <ac:picMkLst>
            <pc:docMk/>
            <pc:sldMk cId="2183380437" sldId="257"/>
            <ac:picMk id="6" creationId="{13AA2CAB-58C2-4BF1-9881-A700DFA13B3E}"/>
          </ac:picMkLst>
        </pc:picChg>
        <pc:picChg chg="add mod modCrop">
          <ac:chgData name="Jia Geng Chang" userId="62ea985a-c420-4de4-8ec5-b551ec5e2cc5" providerId="ADAL" clId="{B886C564-9726-43CD-9D7D-99E64373547A}" dt="2021-07-15T09:36:10.291" v="272" actId="164"/>
          <ac:picMkLst>
            <pc:docMk/>
            <pc:sldMk cId="2183380437" sldId="257"/>
            <ac:picMk id="8" creationId="{DB457AE6-A1C8-4686-820F-0517173B0E59}"/>
          </ac:picMkLst>
        </pc:picChg>
        <pc:picChg chg="add del mod modCrop">
          <ac:chgData name="Jia Geng Chang" userId="62ea985a-c420-4de4-8ec5-b551ec5e2cc5" providerId="ADAL" clId="{B886C564-9726-43CD-9D7D-99E64373547A}" dt="2021-07-15T09:32:19.429" v="222" actId="478"/>
          <ac:picMkLst>
            <pc:docMk/>
            <pc:sldMk cId="2183380437" sldId="257"/>
            <ac:picMk id="10" creationId="{137841AE-500F-40AF-B89F-623BAA8F7171}"/>
          </ac:picMkLst>
        </pc:picChg>
        <pc:picChg chg="add del">
          <ac:chgData name="Jia Geng Chang" userId="62ea985a-c420-4de4-8ec5-b551ec5e2cc5" providerId="ADAL" clId="{B886C564-9726-43CD-9D7D-99E64373547A}" dt="2021-07-15T09:22:15.913" v="40" actId="478"/>
          <ac:picMkLst>
            <pc:docMk/>
            <pc:sldMk cId="2183380437" sldId="257"/>
            <ac:picMk id="12" creationId="{F1BBBE5B-5EE0-4717-8D66-6DA6BFBB416D}"/>
          </ac:picMkLst>
        </pc:picChg>
        <pc:picChg chg="add del mod topLvl">
          <ac:chgData name="Jia Geng Chang" userId="62ea985a-c420-4de4-8ec5-b551ec5e2cc5" providerId="ADAL" clId="{B886C564-9726-43CD-9D7D-99E64373547A}" dt="2021-07-15T09:43:15.021" v="313" actId="164"/>
          <ac:picMkLst>
            <pc:docMk/>
            <pc:sldMk cId="2183380437" sldId="257"/>
            <ac:picMk id="14" creationId="{5013ACB9-E6BC-4DD7-A537-37330DBBADAF}"/>
          </ac:picMkLst>
        </pc:picChg>
        <pc:picChg chg="add del mod">
          <ac:chgData name="Jia Geng Chang" userId="62ea985a-c420-4de4-8ec5-b551ec5e2cc5" providerId="ADAL" clId="{B886C564-9726-43CD-9D7D-99E64373547A}" dt="2021-07-15T09:22:31.305" v="46" actId="478"/>
          <ac:picMkLst>
            <pc:docMk/>
            <pc:sldMk cId="2183380437" sldId="257"/>
            <ac:picMk id="16" creationId="{F335F850-D787-4326-AC13-D3A182B61EDC}"/>
          </ac:picMkLst>
        </pc:picChg>
        <pc:picChg chg="add del mod modCrop">
          <ac:chgData name="Jia Geng Chang" userId="62ea985a-c420-4de4-8ec5-b551ec5e2cc5" providerId="ADAL" clId="{B886C564-9726-43CD-9D7D-99E64373547A}" dt="2021-07-15T09:25:06.936" v="123" actId="478"/>
          <ac:picMkLst>
            <pc:docMk/>
            <pc:sldMk cId="2183380437" sldId="257"/>
            <ac:picMk id="20" creationId="{9DE5A2AC-4DCE-40CA-BCEB-41429B3C6395}"/>
          </ac:picMkLst>
        </pc:picChg>
        <pc:picChg chg="add del mod">
          <ac:chgData name="Jia Geng Chang" userId="62ea985a-c420-4de4-8ec5-b551ec5e2cc5" providerId="ADAL" clId="{B886C564-9726-43CD-9D7D-99E64373547A}" dt="2021-07-15T09:28:25.115" v="152" actId="478"/>
          <ac:picMkLst>
            <pc:docMk/>
            <pc:sldMk cId="2183380437" sldId="257"/>
            <ac:picMk id="22" creationId="{38EF70C3-C912-4A58-8C68-AE767F1B124C}"/>
          </ac:picMkLst>
        </pc:picChg>
        <pc:picChg chg="add mod topLvl">
          <ac:chgData name="Jia Geng Chang" userId="62ea985a-c420-4de4-8ec5-b551ec5e2cc5" providerId="ADAL" clId="{B886C564-9726-43CD-9D7D-99E64373547A}" dt="2021-07-15T09:43:15.021" v="313" actId="164"/>
          <ac:picMkLst>
            <pc:docMk/>
            <pc:sldMk cId="2183380437" sldId="257"/>
            <ac:picMk id="24" creationId="{CF4A3561-3310-4C70-8E77-BFD19DCFB717}"/>
          </ac:picMkLst>
        </pc:picChg>
        <pc:picChg chg="add mod">
          <ac:chgData name="Jia Geng Chang" userId="62ea985a-c420-4de4-8ec5-b551ec5e2cc5" providerId="ADAL" clId="{B886C564-9726-43CD-9D7D-99E64373547A}" dt="2021-07-15T09:35:47.270" v="267" actId="165"/>
          <ac:picMkLst>
            <pc:docMk/>
            <pc:sldMk cId="2183380437" sldId="257"/>
            <ac:picMk id="28" creationId="{DFCB5D56-7ADA-4774-A6E5-F93D07143AB5}"/>
          </ac:picMkLst>
        </pc:picChg>
        <pc:picChg chg="add del mod ord">
          <ac:chgData name="Jia Geng Chang" userId="62ea985a-c420-4de4-8ec5-b551ec5e2cc5" providerId="ADAL" clId="{B886C564-9726-43CD-9D7D-99E64373547A}" dt="2021-07-15T09:42:21.056" v="298" actId="478"/>
          <ac:picMkLst>
            <pc:docMk/>
            <pc:sldMk cId="2183380437" sldId="257"/>
            <ac:picMk id="41" creationId="{71EAB3EA-12C3-4E13-AF45-36DF4B240D91}"/>
          </ac:picMkLst>
        </pc:picChg>
        <pc:picChg chg="add del mod ord">
          <ac:chgData name="Jia Geng Chang" userId="62ea985a-c420-4de4-8ec5-b551ec5e2cc5" providerId="ADAL" clId="{B886C564-9726-43CD-9D7D-99E64373547A}" dt="2021-07-15T09:42:44.380" v="303" actId="478"/>
          <ac:picMkLst>
            <pc:docMk/>
            <pc:sldMk cId="2183380437" sldId="257"/>
            <ac:picMk id="43" creationId="{90E3722E-17ED-4484-A9B2-F8BE5A8A4B50}"/>
          </ac:picMkLst>
        </pc:picChg>
        <pc:picChg chg="add del mod">
          <ac:chgData name="Jia Geng Chang" userId="62ea985a-c420-4de4-8ec5-b551ec5e2cc5" providerId="ADAL" clId="{B886C564-9726-43CD-9D7D-99E64373547A}" dt="2021-07-15T09:42:46.766" v="304" actId="478"/>
          <ac:picMkLst>
            <pc:docMk/>
            <pc:sldMk cId="2183380437" sldId="257"/>
            <ac:picMk id="45" creationId="{3057F497-1C93-4040-9CE0-D00CBE659745}"/>
          </ac:picMkLst>
        </pc:picChg>
        <pc:picChg chg="add mod">
          <ac:chgData name="Jia Geng Chang" userId="62ea985a-c420-4de4-8ec5-b551ec5e2cc5" providerId="ADAL" clId="{B886C564-9726-43CD-9D7D-99E64373547A}" dt="2021-07-15T09:46:59.816" v="351" actId="1076"/>
          <ac:picMkLst>
            <pc:docMk/>
            <pc:sldMk cId="2183380437" sldId="257"/>
            <ac:picMk id="53" creationId="{1E07959D-E732-4DEE-8A6E-CDEEDC883D73}"/>
          </ac:picMkLst>
        </pc:picChg>
      </pc:sldChg>
      <pc:sldChg chg="addSp delSp modSp mod modAnim modNotesTx">
        <pc:chgData name="Jia Geng Chang" userId="62ea985a-c420-4de4-8ec5-b551ec5e2cc5" providerId="ADAL" clId="{B886C564-9726-43CD-9D7D-99E64373547A}" dt="2021-07-19T12:59:13.314" v="11817"/>
        <pc:sldMkLst>
          <pc:docMk/>
          <pc:sldMk cId="3493640654" sldId="258"/>
        </pc:sldMkLst>
        <pc:spChg chg="mod">
          <ac:chgData name="Jia Geng Chang" userId="62ea985a-c420-4de4-8ec5-b551ec5e2cc5" providerId="ADAL" clId="{B886C564-9726-43CD-9D7D-99E64373547A}" dt="2021-07-15T13:15:56.073" v="1551" actId="20577"/>
          <ac:spMkLst>
            <pc:docMk/>
            <pc:sldMk cId="3493640654" sldId="258"/>
            <ac:spMk id="2" creationId="{60CDB4D9-A07A-4CD4-983F-C2D553981F0F}"/>
          </ac:spMkLst>
        </pc:spChg>
        <pc:spChg chg="del">
          <ac:chgData name="Jia Geng Chang" userId="62ea985a-c420-4de4-8ec5-b551ec5e2cc5" providerId="ADAL" clId="{B886C564-9726-43CD-9D7D-99E64373547A}" dt="2021-07-15T09:51:06.439" v="403" actId="478"/>
          <ac:spMkLst>
            <pc:docMk/>
            <pc:sldMk cId="3493640654" sldId="258"/>
            <ac:spMk id="3" creationId="{EA747789-D7E6-4F8B-AF20-F5ED3E2AD47E}"/>
          </ac:spMkLst>
        </pc:spChg>
        <pc:spChg chg="add del mod topLvl">
          <ac:chgData name="Jia Geng Chang" userId="62ea985a-c420-4de4-8ec5-b551ec5e2cc5" providerId="ADAL" clId="{B886C564-9726-43CD-9D7D-99E64373547A}" dt="2021-07-19T12:51:59.947" v="11679" actId="1582"/>
          <ac:spMkLst>
            <pc:docMk/>
            <pc:sldMk cId="3493640654" sldId="258"/>
            <ac:spMk id="7" creationId="{E097230F-3DC4-4C25-AE2C-80552BEE9342}"/>
          </ac:spMkLst>
        </pc:spChg>
        <pc:spChg chg="add del mod">
          <ac:chgData name="Jia Geng Chang" userId="62ea985a-c420-4de4-8ec5-b551ec5e2cc5" providerId="ADAL" clId="{B886C564-9726-43CD-9D7D-99E64373547A}" dt="2021-07-15T11:09:03.625" v="1034" actId="478"/>
          <ac:spMkLst>
            <pc:docMk/>
            <pc:sldMk cId="3493640654" sldId="258"/>
            <ac:spMk id="9" creationId="{D21D7BE8-2681-4B4B-B0C1-3D02D6B5F831}"/>
          </ac:spMkLst>
        </pc:spChg>
        <pc:spChg chg="add del mod">
          <ac:chgData name="Jia Geng Chang" userId="62ea985a-c420-4de4-8ec5-b551ec5e2cc5" providerId="ADAL" clId="{B886C564-9726-43CD-9D7D-99E64373547A}" dt="2021-07-15T10:28:51.142" v="588" actId="478"/>
          <ac:spMkLst>
            <pc:docMk/>
            <pc:sldMk cId="3493640654" sldId="258"/>
            <ac:spMk id="11" creationId="{CAFDF181-23F6-48D1-A86E-59822EA6D539}"/>
          </ac:spMkLst>
        </pc:spChg>
        <pc:spChg chg="add del mod">
          <ac:chgData name="Jia Geng Chang" userId="62ea985a-c420-4de4-8ec5-b551ec5e2cc5" providerId="ADAL" clId="{B886C564-9726-43CD-9D7D-99E64373547A}" dt="2021-07-15T11:11:53.402" v="1054" actId="478"/>
          <ac:spMkLst>
            <pc:docMk/>
            <pc:sldMk cId="3493640654" sldId="258"/>
            <ac:spMk id="15" creationId="{F7DF5243-C015-4BF1-B7FE-3A7FDA280D19}"/>
          </ac:spMkLst>
        </pc:spChg>
        <pc:spChg chg="add del mod">
          <ac:chgData name="Jia Geng Chang" userId="62ea985a-c420-4de4-8ec5-b551ec5e2cc5" providerId="ADAL" clId="{B886C564-9726-43CD-9D7D-99E64373547A}" dt="2021-07-15T10:50:24.137" v="801" actId="478"/>
          <ac:spMkLst>
            <pc:docMk/>
            <pc:sldMk cId="3493640654" sldId="258"/>
            <ac:spMk id="21" creationId="{2F99425D-DADB-49B1-B794-5D209E1E6760}"/>
          </ac:spMkLst>
        </pc:spChg>
        <pc:spChg chg="add mod">
          <ac:chgData name="Jia Geng Chang" userId="62ea985a-c420-4de4-8ec5-b551ec5e2cc5" providerId="ADAL" clId="{B886C564-9726-43CD-9D7D-99E64373547A}" dt="2021-07-15T15:58:54.709" v="6258" actId="207"/>
          <ac:spMkLst>
            <pc:docMk/>
            <pc:sldMk cId="3493640654" sldId="258"/>
            <ac:spMk id="30" creationId="{EF039B8D-DD8A-41D0-8C4C-0D0915E62796}"/>
          </ac:spMkLst>
        </pc:spChg>
        <pc:spChg chg="add mod">
          <ac:chgData name="Jia Geng Chang" userId="62ea985a-c420-4de4-8ec5-b551ec5e2cc5" providerId="ADAL" clId="{B886C564-9726-43CD-9D7D-99E64373547A}" dt="2021-07-15T15:58:54.709" v="6258" actId="207"/>
          <ac:spMkLst>
            <pc:docMk/>
            <pc:sldMk cId="3493640654" sldId="258"/>
            <ac:spMk id="31" creationId="{34658E30-00E7-4295-9C47-BDEA743A1F9B}"/>
          </ac:spMkLst>
        </pc:spChg>
        <pc:spChg chg="add del mod">
          <ac:chgData name="Jia Geng Chang" userId="62ea985a-c420-4de4-8ec5-b551ec5e2cc5" providerId="ADAL" clId="{B886C564-9726-43CD-9D7D-99E64373547A}" dt="2021-07-15T10:35:47.196" v="645" actId="478"/>
          <ac:spMkLst>
            <pc:docMk/>
            <pc:sldMk cId="3493640654" sldId="258"/>
            <ac:spMk id="36" creationId="{F9D08212-61E9-4B86-986E-84A33D2CD2F8}"/>
          </ac:spMkLst>
        </pc:spChg>
        <pc:spChg chg="add del mod">
          <ac:chgData name="Jia Geng Chang" userId="62ea985a-c420-4de4-8ec5-b551ec5e2cc5" providerId="ADAL" clId="{B886C564-9726-43CD-9D7D-99E64373547A}" dt="2021-07-15T10:35:47.196" v="645" actId="478"/>
          <ac:spMkLst>
            <pc:docMk/>
            <pc:sldMk cId="3493640654" sldId="258"/>
            <ac:spMk id="38" creationId="{A4907665-68B0-46BD-8227-8A13591E1D04}"/>
          </ac:spMkLst>
        </pc:spChg>
        <pc:spChg chg="add mod">
          <ac:chgData name="Jia Geng Chang" userId="62ea985a-c420-4de4-8ec5-b551ec5e2cc5" providerId="ADAL" clId="{B886C564-9726-43CD-9D7D-99E64373547A}" dt="2021-07-15T10:33:29.896" v="635" actId="571"/>
          <ac:spMkLst>
            <pc:docMk/>
            <pc:sldMk cId="3493640654" sldId="258"/>
            <ac:spMk id="40" creationId="{F4617248-5172-4245-AA49-1AE4C0E196C7}"/>
          </ac:spMkLst>
        </pc:spChg>
        <pc:spChg chg="add del mod">
          <ac:chgData name="Jia Geng Chang" userId="62ea985a-c420-4de4-8ec5-b551ec5e2cc5" providerId="ADAL" clId="{B886C564-9726-43CD-9D7D-99E64373547A}" dt="2021-07-15T10:52:36.701" v="828" actId="478"/>
          <ac:spMkLst>
            <pc:docMk/>
            <pc:sldMk cId="3493640654" sldId="258"/>
            <ac:spMk id="48" creationId="{D5A66C94-F86B-41A3-A9C7-6B94AAAA6CF5}"/>
          </ac:spMkLst>
        </pc:spChg>
        <pc:spChg chg="add del mod">
          <ac:chgData name="Jia Geng Chang" userId="62ea985a-c420-4de4-8ec5-b551ec5e2cc5" providerId="ADAL" clId="{B886C564-9726-43CD-9D7D-99E64373547A}" dt="2021-07-15T10:38:32.538" v="702" actId="478"/>
          <ac:spMkLst>
            <pc:docMk/>
            <pc:sldMk cId="3493640654" sldId="258"/>
            <ac:spMk id="50" creationId="{D3FAD1ED-3843-4E95-BC98-17D26E2ADB7B}"/>
          </ac:spMkLst>
        </pc:spChg>
        <pc:spChg chg="add mod">
          <ac:chgData name="Jia Geng Chang" userId="62ea985a-c420-4de4-8ec5-b551ec5e2cc5" providerId="ADAL" clId="{B886C564-9726-43CD-9D7D-99E64373547A}" dt="2021-07-19T12:56:23.790" v="11797" actId="20577"/>
          <ac:spMkLst>
            <pc:docMk/>
            <pc:sldMk cId="3493640654" sldId="258"/>
            <ac:spMk id="55" creationId="{7419463D-94EF-4B47-B66A-61ADBA97CFC3}"/>
          </ac:spMkLst>
        </pc:spChg>
        <pc:spChg chg="add del mod topLvl">
          <ac:chgData name="Jia Geng Chang" userId="62ea985a-c420-4de4-8ec5-b551ec5e2cc5" providerId="ADAL" clId="{B886C564-9726-43CD-9D7D-99E64373547A}" dt="2021-07-15T13:13:28.779" v="1489" actId="478"/>
          <ac:spMkLst>
            <pc:docMk/>
            <pc:sldMk cId="3493640654" sldId="258"/>
            <ac:spMk id="57" creationId="{768852A6-D74C-4DB4-B2BF-10CF40587F4A}"/>
          </ac:spMkLst>
        </pc:spChg>
        <pc:spChg chg="add del mod">
          <ac:chgData name="Jia Geng Chang" userId="62ea985a-c420-4de4-8ec5-b551ec5e2cc5" providerId="ADAL" clId="{B886C564-9726-43CD-9D7D-99E64373547A}" dt="2021-07-15T10:50:25.776" v="802" actId="478"/>
          <ac:spMkLst>
            <pc:docMk/>
            <pc:sldMk cId="3493640654" sldId="258"/>
            <ac:spMk id="63" creationId="{BA447A79-A3DE-4C14-87E5-BCC80ABF87E0}"/>
          </ac:spMkLst>
        </pc:spChg>
        <pc:spChg chg="add mod">
          <ac:chgData name="Jia Geng Chang" userId="62ea985a-c420-4de4-8ec5-b551ec5e2cc5" providerId="ADAL" clId="{B886C564-9726-43CD-9D7D-99E64373547A}" dt="2021-07-15T10:50:47.619" v="808" actId="571"/>
          <ac:spMkLst>
            <pc:docMk/>
            <pc:sldMk cId="3493640654" sldId="258"/>
            <ac:spMk id="65" creationId="{98B550DD-C021-4D0B-943A-A459D0950970}"/>
          </ac:spMkLst>
        </pc:spChg>
        <pc:spChg chg="add mod">
          <ac:chgData name="Jia Geng Chang" userId="62ea985a-c420-4de4-8ec5-b551ec5e2cc5" providerId="ADAL" clId="{B886C564-9726-43CD-9D7D-99E64373547A}" dt="2021-07-15T10:50:47.619" v="808" actId="571"/>
          <ac:spMkLst>
            <pc:docMk/>
            <pc:sldMk cId="3493640654" sldId="258"/>
            <ac:spMk id="68" creationId="{BB261118-CDF2-4F13-B1C5-CE8620BD293E}"/>
          </ac:spMkLst>
        </pc:spChg>
        <pc:spChg chg="add mod">
          <ac:chgData name="Jia Geng Chang" userId="62ea985a-c420-4de4-8ec5-b551ec5e2cc5" providerId="ADAL" clId="{B886C564-9726-43CD-9D7D-99E64373547A}" dt="2021-07-15T10:50:47.619" v="808" actId="571"/>
          <ac:spMkLst>
            <pc:docMk/>
            <pc:sldMk cId="3493640654" sldId="258"/>
            <ac:spMk id="69" creationId="{17FACF22-3C32-49C3-85A2-5C1389010521}"/>
          </ac:spMkLst>
        </pc:spChg>
        <pc:spChg chg="add mod">
          <ac:chgData name="Jia Geng Chang" userId="62ea985a-c420-4de4-8ec5-b551ec5e2cc5" providerId="ADAL" clId="{B886C564-9726-43CD-9D7D-99E64373547A}" dt="2021-07-15T10:50:47.619" v="808" actId="571"/>
          <ac:spMkLst>
            <pc:docMk/>
            <pc:sldMk cId="3493640654" sldId="258"/>
            <ac:spMk id="73" creationId="{F2B7EB52-D2AC-413B-A49D-7FD6F46BD3A1}"/>
          </ac:spMkLst>
        </pc:spChg>
        <pc:spChg chg="add del mod ord topLvl">
          <ac:chgData name="Jia Geng Chang" userId="62ea985a-c420-4de4-8ec5-b551ec5e2cc5" providerId="ADAL" clId="{B886C564-9726-43CD-9D7D-99E64373547A}" dt="2021-07-15T13:07:56.649" v="1398" actId="2085"/>
          <ac:spMkLst>
            <pc:docMk/>
            <pc:sldMk cId="3493640654" sldId="258"/>
            <ac:spMk id="75" creationId="{50651994-497B-405D-B41F-E33B50BD4C67}"/>
          </ac:spMkLst>
        </pc:spChg>
        <pc:spChg chg="add del mod">
          <ac:chgData name="Jia Geng Chang" userId="62ea985a-c420-4de4-8ec5-b551ec5e2cc5" providerId="ADAL" clId="{B886C564-9726-43CD-9D7D-99E64373547A}" dt="2021-07-15T10:52:36.701" v="828" actId="478"/>
          <ac:spMkLst>
            <pc:docMk/>
            <pc:sldMk cId="3493640654" sldId="258"/>
            <ac:spMk id="77" creationId="{B19CAFD8-E095-420C-80CD-5CD0DED1DF2C}"/>
          </ac:spMkLst>
        </pc:spChg>
        <pc:spChg chg="add mod topLvl">
          <ac:chgData name="Jia Geng Chang" userId="62ea985a-c420-4de4-8ec5-b551ec5e2cc5" providerId="ADAL" clId="{B886C564-9726-43CD-9D7D-99E64373547A}" dt="2021-07-15T15:58:47.396" v="6257" actId="207"/>
          <ac:spMkLst>
            <pc:docMk/>
            <pc:sldMk cId="3493640654" sldId="258"/>
            <ac:spMk id="78" creationId="{FD55E4B6-FC0E-4F78-AD10-AAAF73620E54}"/>
          </ac:spMkLst>
        </pc:spChg>
        <pc:spChg chg="add mod topLvl">
          <ac:chgData name="Jia Geng Chang" userId="62ea985a-c420-4de4-8ec5-b551ec5e2cc5" providerId="ADAL" clId="{B886C564-9726-43CD-9D7D-99E64373547A}" dt="2021-07-15T15:58:47.396" v="6257" actId="207"/>
          <ac:spMkLst>
            <pc:docMk/>
            <pc:sldMk cId="3493640654" sldId="258"/>
            <ac:spMk id="79" creationId="{51C5F35F-DE6D-4B4E-A9FF-3E6245DA7977}"/>
          </ac:spMkLst>
        </pc:spChg>
        <pc:spChg chg="add mod topLvl">
          <ac:chgData name="Jia Geng Chang" userId="62ea985a-c420-4de4-8ec5-b551ec5e2cc5" providerId="ADAL" clId="{B886C564-9726-43CD-9D7D-99E64373547A}" dt="2021-07-19T12:58:20.079" v="11814" actId="6549"/>
          <ac:spMkLst>
            <pc:docMk/>
            <pc:sldMk cId="3493640654" sldId="258"/>
            <ac:spMk id="80" creationId="{8379408A-AA00-43E0-B563-57770327AAAC}"/>
          </ac:spMkLst>
        </pc:spChg>
        <pc:spChg chg="add del mod">
          <ac:chgData name="Jia Geng Chang" userId="62ea985a-c420-4de4-8ec5-b551ec5e2cc5" providerId="ADAL" clId="{B886C564-9726-43CD-9D7D-99E64373547A}" dt="2021-07-15T10:57:37.024" v="889" actId="478"/>
          <ac:spMkLst>
            <pc:docMk/>
            <pc:sldMk cId="3493640654" sldId="258"/>
            <ac:spMk id="90" creationId="{10107933-00C3-405A-B3EF-C7D1FFAFD3FB}"/>
          </ac:spMkLst>
        </pc:spChg>
        <pc:spChg chg="add mod">
          <ac:chgData name="Jia Geng Chang" userId="62ea985a-c420-4de4-8ec5-b551ec5e2cc5" providerId="ADAL" clId="{B886C564-9726-43CD-9D7D-99E64373547A}" dt="2021-07-19T12:56:12.011" v="11792" actId="14100"/>
          <ac:spMkLst>
            <pc:docMk/>
            <pc:sldMk cId="3493640654" sldId="258"/>
            <ac:spMk id="94" creationId="{127B28FF-4D11-4128-AB57-B102CCB29B4D}"/>
          </ac:spMkLst>
        </pc:spChg>
        <pc:spChg chg="add mod">
          <ac:chgData name="Jia Geng Chang" userId="62ea985a-c420-4de4-8ec5-b551ec5e2cc5" providerId="ADAL" clId="{B886C564-9726-43CD-9D7D-99E64373547A}" dt="2021-07-15T13:15:07.880" v="1526" actId="1076"/>
          <ac:spMkLst>
            <pc:docMk/>
            <pc:sldMk cId="3493640654" sldId="258"/>
            <ac:spMk id="122" creationId="{00A8354A-6F8F-4FEB-8577-A15D44AB7874}"/>
          </ac:spMkLst>
        </pc:spChg>
        <pc:spChg chg="add del mod">
          <ac:chgData name="Jia Geng Chang" userId="62ea985a-c420-4de4-8ec5-b551ec5e2cc5" providerId="ADAL" clId="{B886C564-9726-43CD-9D7D-99E64373547A}" dt="2021-07-15T13:12:12.891" v="1472" actId="478"/>
          <ac:spMkLst>
            <pc:docMk/>
            <pc:sldMk cId="3493640654" sldId="258"/>
            <ac:spMk id="123" creationId="{722E008C-0DF7-41D2-A0C3-A79F5FB0FC74}"/>
          </ac:spMkLst>
        </pc:spChg>
        <pc:spChg chg="add mod">
          <ac:chgData name="Jia Geng Chang" userId="62ea985a-c420-4de4-8ec5-b551ec5e2cc5" providerId="ADAL" clId="{B886C564-9726-43CD-9D7D-99E64373547A}" dt="2021-07-19T12:55:22.336" v="11785" actId="20577"/>
          <ac:spMkLst>
            <pc:docMk/>
            <pc:sldMk cId="3493640654" sldId="258"/>
            <ac:spMk id="133" creationId="{2C9FC74F-07F7-4A14-ADC2-29C9C8AF7B4D}"/>
          </ac:spMkLst>
        </pc:spChg>
        <pc:spChg chg="mod">
          <ac:chgData name="Jia Geng Chang" userId="62ea985a-c420-4de4-8ec5-b551ec5e2cc5" providerId="ADAL" clId="{B886C564-9726-43CD-9D7D-99E64373547A}" dt="2021-07-15T13:05:49.085" v="1387" actId="571"/>
          <ac:spMkLst>
            <pc:docMk/>
            <pc:sldMk cId="3493640654" sldId="258"/>
            <ac:spMk id="143" creationId="{10F5FB1D-7BD0-436E-A6E8-FB7248F5451E}"/>
          </ac:spMkLst>
        </pc:spChg>
        <pc:spChg chg="mod">
          <ac:chgData name="Jia Geng Chang" userId="62ea985a-c420-4de4-8ec5-b551ec5e2cc5" providerId="ADAL" clId="{B886C564-9726-43CD-9D7D-99E64373547A}" dt="2021-07-15T13:05:51.690" v="1389" actId="20577"/>
          <ac:spMkLst>
            <pc:docMk/>
            <pc:sldMk cId="3493640654" sldId="258"/>
            <ac:spMk id="144" creationId="{2F60E463-F2C6-4858-9289-B6F9DAA12B5A}"/>
          </ac:spMkLst>
        </pc:spChg>
        <pc:spChg chg="mod ord topLvl">
          <ac:chgData name="Jia Geng Chang" userId="62ea985a-c420-4de4-8ec5-b551ec5e2cc5" providerId="ADAL" clId="{B886C564-9726-43CD-9D7D-99E64373547A}" dt="2021-07-15T13:15:07.880" v="1526" actId="1076"/>
          <ac:spMkLst>
            <pc:docMk/>
            <pc:sldMk cId="3493640654" sldId="258"/>
            <ac:spMk id="151" creationId="{0101520C-BFE1-4E00-8156-AD9B9477B3AD}"/>
          </ac:spMkLst>
        </pc:spChg>
        <pc:spChg chg="del mod topLvl">
          <ac:chgData name="Jia Geng Chang" userId="62ea985a-c420-4de4-8ec5-b551ec5e2cc5" providerId="ADAL" clId="{B886C564-9726-43CD-9D7D-99E64373547A}" dt="2021-07-15T13:10:40.701" v="1433" actId="478"/>
          <ac:spMkLst>
            <pc:docMk/>
            <pc:sldMk cId="3493640654" sldId="258"/>
            <ac:spMk id="152" creationId="{29495023-A845-4EA7-8904-13C0D9E58260}"/>
          </ac:spMkLst>
        </pc:spChg>
        <pc:spChg chg="add mod">
          <ac:chgData name="Jia Geng Chang" userId="62ea985a-c420-4de4-8ec5-b551ec5e2cc5" providerId="ADAL" clId="{B886C564-9726-43CD-9D7D-99E64373547A}" dt="2021-07-15T13:12:17.739" v="1473" actId="164"/>
          <ac:spMkLst>
            <pc:docMk/>
            <pc:sldMk cId="3493640654" sldId="258"/>
            <ac:spMk id="153" creationId="{F6EE8932-38AA-4FC1-8455-F9FD1295DC25}"/>
          </ac:spMkLst>
        </pc:spChg>
        <pc:spChg chg="add mod">
          <ac:chgData name="Jia Geng Chang" userId="62ea985a-c420-4de4-8ec5-b551ec5e2cc5" providerId="ADAL" clId="{B886C564-9726-43CD-9D7D-99E64373547A}" dt="2021-07-15T13:12:17.739" v="1473" actId="164"/>
          <ac:spMkLst>
            <pc:docMk/>
            <pc:sldMk cId="3493640654" sldId="258"/>
            <ac:spMk id="154" creationId="{B7F416AC-1F2F-446A-9A03-9452E93E3B2E}"/>
          </ac:spMkLst>
        </pc:spChg>
        <pc:spChg chg="add mod ord">
          <ac:chgData name="Jia Geng Chang" userId="62ea985a-c420-4de4-8ec5-b551ec5e2cc5" providerId="ADAL" clId="{B886C564-9726-43CD-9D7D-99E64373547A}" dt="2021-07-15T13:05:15.416" v="1375" actId="164"/>
          <ac:spMkLst>
            <pc:docMk/>
            <pc:sldMk cId="3493640654" sldId="258"/>
            <ac:spMk id="1031" creationId="{80A42F45-2680-4186-8402-B556FDA39086}"/>
          </ac:spMkLst>
        </pc:spChg>
        <pc:spChg chg="add mod ord">
          <ac:chgData name="Jia Geng Chang" userId="62ea985a-c420-4de4-8ec5-b551ec5e2cc5" providerId="ADAL" clId="{B886C564-9726-43CD-9D7D-99E64373547A}" dt="2021-07-15T13:05:39.198" v="1385" actId="6549"/>
          <ac:spMkLst>
            <pc:docMk/>
            <pc:sldMk cId="3493640654" sldId="258"/>
            <ac:spMk id="1032" creationId="{03FF8CCC-911B-4951-8B27-A962C5D16E5E}"/>
          </ac:spMkLst>
        </pc:spChg>
        <pc:spChg chg="add mod">
          <ac:chgData name="Jia Geng Chang" userId="62ea985a-c420-4de4-8ec5-b551ec5e2cc5" providerId="ADAL" clId="{B886C564-9726-43CD-9D7D-99E64373547A}" dt="2021-07-15T13:13:51.992" v="1504" actId="1076"/>
          <ac:spMkLst>
            <pc:docMk/>
            <pc:sldMk cId="3493640654" sldId="258"/>
            <ac:spMk id="1044" creationId="{5C185D05-918B-4B3F-B3BC-7AD17A89CCC9}"/>
          </ac:spMkLst>
        </pc:spChg>
        <pc:grpChg chg="add del mod">
          <ac:chgData name="Jia Geng Chang" userId="62ea985a-c420-4de4-8ec5-b551ec5e2cc5" providerId="ADAL" clId="{B886C564-9726-43CD-9D7D-99E64373547A}" dt="2021-07-19T12:51:25.393" v="11672" actId="165"/>
          <ac:grpSpMkLst>
            <pc:docMk/>
            <pc:sldMk cId="3493640654" sldId="258"/>
            <ac:grpSpMk id="8" creationId="{7BF0B079-4FFA-4D1C-A0A0-0EF13FB7E393}"/>
          </ac:grpSpMkLst>
        </pc:grpChg>
        <pc:grpChg chg="add del mod">
          <ac:chgData name="Jia Geng Chang" userId="62ea985a-c420-4de4-8ec5-b551ec5e2cc5" providerId="ADAL" clId="{B886C564-9726-43CD-9D7D-99E64373547A}" dt="2021-07-15T12:55:39.128" v="1130" actId="165"/>
          <ac:grpSpMkLst>
            <pc:docMk/>
            <pc:sldMk cId="3493640654" sldId="258"/>
            <ac:grpSpMk id="120" creationId="{BC2D8EF6-8FAE-4DF3-B896-75B3AD1B977A}"/>
          </ac:grpSpMkLst>
        </pc:grpChg>
        <pc:grpChg chg="add mod">
          <ac:chgData name="Jia Geng Chang" userId="62ea985a-c420-4de4-8ec5-b551ec5e2cc5" providerId="ADAL" clId="{B886C564-9726-43CD-9D7D-99E64373547A}" dt="2021-07-15T13:10:11.580" v="1425" actId="1076"/>
          <ac:grpSpMkLst>
            <pc:docMk/>
            <pc:sldMk cId="3493640654" sldId="258"/>
            <ac:grpSpMk id="127" creationId="{EB076807-884F-4D24-9827-B11D633D29E8}"/>
          </ac:grpSpMkLst>
        </pc:grpChg>
        <pc:grpChg chg="add mod">
          <ac:chgData name="Jia Geng Chang" userId="62ea985a-c420-4de4-8ec5-b551ec5e2cc5" providerId="ADAL" clId="{B886C564-9726-43CD-9D7D-99E64373547A}" dt="2021-07-15T13:14:57.319" v="1524" actId="164"/>
          <ac:grpSpMkLst>
            <pc:docMk/>
            <pc:sldMk cId="3493640654" sldId="258"/>
            <ac:grpSpMk id="142" creationId="{16113064-9CE8-4789-89EF-CC290F16D684}"/>
          </ac:grpSpMkLst>
        </pc:grpChg>
        <pc:grpChg chg="add del mod">
          <ac:chgData name="Jia Geng Chang" userId="62ea985a-c420-4de4-8ec5-b551ec5e2cc5" providerId="ADAL" clId="{B886C564-9726-43CD-9D7D-99E64373547A}" dt="2021-07-15T13:10:40.701" v="1433" actId="478"/>
          <ac:grpSpMkLst>
            <pc:docMk/>
            <pc:sldMk cId="3493640654" sldId="258"/>
            <ac:grpSpMk id="150" creationId="{CCEEADA5-F76C-4E3A-A46F-D40B6CA5CE19}"/>
          </ac:grpSpMkLst>
        </pc:grpChg>
        <pc:grpChg chg="add mod">
          <ac:chgData name="Jia Geng Chang" userId="62ea985a-c420-4de4-8ec5-b551ec5e2cc5" providerId="ADAL" clId="{B886C564-9726-43CD-9D7D-99E64373547A}" dt="2021-07-15T13:15:07.880" v="1526" actId="1076"/>
          <ac:grpSpMkLst>
            <pc:docMk/>
            <pc:sldMk cId="3493640654" sldId="258"/>
            <ac:grpSpMk id="1033" creationId="{4C278DA8-ED9C-4BE2-9C19-5DD6F7F7E4B3}"/>
          </ac:grpSpMkLst>
        </pc:grpChg>
        <pc:grpChg chg="add mod">
          <ac:chgData name="Jia Geng Chang" userId="62ea985a-c420-4de4-8ec5-b551ec5e2cc5" providerId="ADAL" clId="{B886C564-9726-43CD-9D7D-99E64373547A}" dt="2021-07-15T13:14:57.319" v="1524" actId="164"/>
          <ac:grpSpMkLst>
            <pc:docMk/>
            <pc:sldMk cId="3493640654" sldId="258"/>
            <ac:grpSpMk id="1038" creationId="{B37E4365-5354-48E4-AC0F-296D9EC1A8EA}"/>
          </ac:grpSpMkLst>
        </pc:grpChg>
        <pc:grpChg chg="add mod">
          <ac:chgData name="Jia Geng Chang" userId="62ea985a-c420-4de4-8ec5-b551ec5e2cc5" providerId="ADAL" clId="{B886C564-9726-43CD-9D7D-99E64373547A}" dt="2021-07-15T13:15:01.433" v="1525" actId="1076"/>
          <ac:grpSpMkLst>
            <pc:docMk/>
            <pc:sldMk cId="3493640654" sldId="258"/>
            <ac:grpSpMk id="1048" creationId="{D20C6B2B-92CC-456B-B726-C2AF7FD4A49E}"/>
          </ac:grpSpMkLst>
        </pc:grpChg>
        <pc:picChg chg="add del mod">
          <ac:chgData name="Jia Geng Chang" userId="62ea985a-c420-4de4-8ec5-b551ec5e2cc5" providerId="ADAL" clId="{B886C564-9726-43CD-9D7D-99E64373547A}" dt="2021-07-15T09:03:32.525" v="23" actId="21"/>
          <ac:picMkLst>
            <pc:docMk/>
            <pc:sldMk cId="3493640654" sldId="258"/>
            <ac:picMk id="5" creationId="{46C95B92-06A1-41E2-BF2D-A70659D52292}"/>
          </ac:picMkLst>
        </pc:picChg>
        <pc:picChg chg="add del mod topLvl">
          <ac:chgData name="Jia Geng Chang" userId="62ea985a-c420-4de4-8ec5-b551ec5e2cc5" providerId="ADAL" clId="{B886C564-9726-43CD-9D7D-99E64373547A}" dt="2021-07-19T12:51:25.393" v="11672" actId="165"/>
          <ac:picMkLst>
            <pc:docMk/>
            <pc:sldMk cId="3493640654" sldId="258"/>
            <ac:picMk id="6" creationId="{39A15A2A-EBCD-40EB-91DB-C29587D64E7A}"/>
          </ac:picMkLst>
        </pc:picChg>
        <pc:picChg chg="add del mod">
          <ac:chgData name="Jia Geng Chang" userId="62ea985a-c420-4de4-8ec5-b551ec5e2cc5" providerId="ADAL" clId="{B886C564-9726-43CD-9D7D-99E64373547A}" dt="2021-07-15T11:01:56.447" v="960" actId="478"/>
          <ac:picMkLst>
            <pc:docMk/>
            <pc:sldMk cId="3493640654" sldId="258"/>
            <ac:picMk id="92" creationId="{CB187D17-00C2-4756-B9DB-19128A009E3B}"/>
          </ac:picMkLst>
        </pc:picChg>
        <pc:picChg chg="add del mod">
          <ac:chgData name="Jia Geng Chang" userId="62ea985a-c420-4de4-8ec5-b551ec5e2cc5" providerId="ADAL" clId="{B886C564-9726-43CD-9D7D-99E64373547A}" dt="2021-07-15T11:01:57.001" v="961" actId="478"/>
          <ac:picMkLst>
            <pc:docMk/>
            <pc:sldMk cId="3493640654" sldId="258"/>
            <ac:picMk id="95" creationId="{548DDCE3-C3AA-477A-BD26-5E445DDA28E8}"/>
          </ac:picMkLst>
        </pc:picChg>
        <pc:picChg chg="add del mod">
          <ac:chgData name="Jia Geng Chang" userId="62ea985a-c420-4de4-8ec5-b551ec5e2cc5" providerId="ADAL" clId="{B886C564-9726-43CD-9D7D-99E64373547A}" dt="2021-07-15T11:01:54.459" v="959" actId="478"/>
          <ac:picMkLst>
            <pc:docMk/>
            <pc:sldMk cId="3493640654" sldId="258"/>
            <ac:picMk id="104" creationId="{B9E6BD15-DF64-441D-8A6C-4442E88FAA33}"/>
          </ac:picMkLst>
        </pc:picChg>
        <pc:picChg chg="add mod">
          <ac:chgData name="Jia Geng Chang" userId="62ea985a-c420-4de4-8ec5-b551ec5e2cc5" providerId="ADAL" clId="{B886C564-9726-43CD-9D7D-99E64373547A}" dt="2021-07-15T11:02:25.068" v="969" actId="1076"/>
          <ac:picMkLst>
            <pc:docMk/>
            <pc:sldMk cId="3493640654" sldId="258"/>
            <ac:picMk id="106" creationId="{8390E96F-5631-44FA-BEBC-BCF132E112FD}"/>
          </ac:picMkLst>
        </pc:picChg>
        <pc:picChg chg="add del mod">
          <ac:chgData name="Jia Geng Chang" userId="62ea985a-c420-4de4-8ec5-b551ec5e2cc5" providerId="ADAL" clId="{B886C564-9726-43CD-9D7D-99E64373547A}" dt="2021-07-15T11:02:39.525" v="971" actId="478"/>
          <ac:picMkLst>
            <pc:docMk/>
            <pc:sldMk cId="3493640654" sldId="258"/>
            <ac:picMk id="108" creationId="{43EB6232-234F-409A-944E-3829DFB86667}"/>
          </ac:picMkLst>
        </pc:picChg>
        <pc:picChg chg="add del mod">
          <ac:chgData name="Jia Geng Chang" userId="62ea985a-c420-4de4-8ec5-b551ec5e2cc5" providerId="ADAL" clId="{B886C564-9726-43CD-9D7D-99E64373547A}" dt="2021-07-15T11:02:39.525" v="971" actId="478"/>
          <ac:picMkLst>
            <pc:docMk/>
            <pc:sldMk cId="3493640654" sldId="258"/>
            <ac:picMk id="110" creationId="{9C791F23-DB22-421E-A70B-5EDB6BE611CF}"/>
          </ac:picMkLst>
        </pc:picChg>
        <pc:picChg chg="add mod">
          <ac:chgData name="Jia Geng Chang" userId="62ea985a-c420-4de4-8ec5-b551ec5e2cc5" providerId="ADAL" clId="{B886C564-9726-43CD-9D7D-99E64373547A}" dt="2021-07-15T11:05:08.132" v="1022" actId="1076"/>
          <ac:picMkLst>
            <pc:docMk/>
            <pc:sldMk cId="3493640654" sldId="258"/>
            <ac:picMk id="112" creationId="{4D04543D-7AA3-4044-9C96-804EB1C5B279}"/>
          </ac:picMkLst>
        </pc:picChg>
        <pc:picChg chg="add del mod">
          <ac:chgData name="Jia Geng Chang" userId="62ea985a-c420-4de4-8ec5-b551ec5e2cc5" providerId="ADAL" clId="{B886C564-9726-43CD-9D7D-99E64373547A}" dt="2021-07-15T10:16:39.612" v="431" actId="478"/>
          <ac:picMkLst>
            <pc:docMk/>
            <pc:sldMk cId="3493640654" sldId="258"/>
            <ac:picMk id="1026" creationId="{131F50DD-4B72-4D23-B44C-3F6AA24F67A3}"/>
          </ac:picMkLst>
        </pc:picChg>
        <pc:cxnChg chg="add del mod">
          <ac:chgData name="Jia Geng Chang" userId="62ea985a-c420-4de4-8ec5-b551ec5e2cc5" providerId="ADAL" clId="{B886C564-9726-43CD-9D7D-99E64373547A}" dt="2021-07-15T10:50:29.047" v="803" actId="478"/>
          <ac:cxnSpMkLst>
            <pc:docMk/>
            <pc:sldMk cId="3493640654" sldId="258"/>
            <ac:cxnSpMk id="12" creationId="{1D316687-642D-4C61-A5DF-D448028B028C}"/>
          </ac:cxnSpMkLst>
        </pc:cxnChg>
        <pc:cxnChg chg="add del mod">
          <ac:chgData name="Jia Geng Chang" userId="62ea985a-c420-4de4-8ec5-b551ec5e2cc5" providerId="ADAL" clId="{B886C564-9726-43CD-9D7D-99E64373547A}" dt="2021-07-15T10:28:55.273" v="589" actId="478"/>
          <ac:cxnSpMkLst>
            <pc:docMk/>
            <pc:sldMk cId="3493640654" sldId="258"/>
            <ac:cxnSpMk id="14" creationId="{9969149B-D05D-4BDF-9180-91770FE683BC}"/>
          </ac:cxnSpMkLst>
        </pc:cxnChg>
        <pc:cxnChg chg="add mod ord">
          <ac:chgData name="Jia Geng Chang" userId="62ea985a-c420-4de4-8ec5-b551ec5e2cc5" providerId="ADAL" clId="{B886C564-9726-43CD-9D7D-99E64373547A}" dt="2021-07-19T12:57:33.512" v="11812" actId="14100"/>
          <ac:cxnSpMkLst>
            <pc:docMk/>
            <pc:sldMk cId="3493640654" sldId="258"/>
            <ac:cxnSpMk id="25" creationId="{06F26E67-727C-4FC3-A52C-1EDCD2896B86}"/>
          </ac:cxnSpMkLst>
        </pc:cxnChg>
        <pc:cxnChg chg="add del mod">
          <ac:chgData name="Jia Geng Chang" userId="62ea985a-c420-4de4-8ec5-b551ec5e2cc5" providerId="ADAL" clId="{B886C564-9726-43CD-9D7D-99E64373547A}" dt="2021-07-15T10:26:08.067" v="525" actId="478"/>
          <ac:cxnSpMkLst>
            <pc:docMk/>
            <pc:sldMk cId="3493640654" sldId="258"/>
            <ac:cxnSpMk id="26" creationId="{9FAA90D5-FF1D-4F45-B198-6906967D9EB0}"/>
          </ac:cxnSpMkLst>
        </pc:cxnChg>
        <pc:cxnChg chg="add mod ord">
          <ac:chgData name="Jia Geng Chang" userId="62ea985a-c420-4de4-8ec5-b551ec5e2cc5" providerId="ADAL" clId="{B886C564-9726-43CD-9D7D-99E64373547A}" dt="2021-07-19T12:57:03.198" v="11805" actId="166"/>
          <ac:cxnSpMkLst>
            <pc:docMk/>
            <pc:sldMk cId="3493640654" sldId="258"/>
            <ac:cxnSpMk id="28" creationId="{813EB0F2-EF25-4C5E-85F9-4553098F23A1}"/>
          </ac:cxnSpMkLst>
        </pc:cxnChg>
        <pc:cxnChg chg="add del mod">
          <ac:chgData name="Jia Geng Chang" userId="62ea985a-c420-4de4-8ec5-b551ec5e2cc5" providerId="ADAL" clId="{B886C564-9726-43CD-9D7D-99E64373547A}" dt="2021-07-15T10:35:47.196" v="645" actId="478"/>
          <ac:cxnSpMkLst>
            <pc:docMk/>
            <pc:sldMk cId="3493640654" sldId="258"/>
            <ac:cxnSpMk id="35" creationId="{8A1D59C7-B90A-4203-A88F-39D312EFCD3C}"/>
          </ac:cxnSpMkLst>
        </pc:cxnChg>
        <pc:cxnChg chg="add del mod">
          <ac:chgData name="Jia Geng Chang" userId="62ea985a-c420-4de4-8ec5-b551ec5e2cc5" providerId="ADAL" clId="{B886C564-9726-43CD-9D7D-99E64373547A}" dt="2021-07-15T10:32:59.683" v="601" actId="478"/>
          <ac:cxnSpMkLst>
            <pc:docMk/>
            <pc:sldMk cId="3493640654" sldId="258"/>
            <ac:cxnSpMk id="37" creationId="{FC95BACC-144E-4C99-9CAA-AB9AB2D9FA3F}"/>
          </ac:cxnSpMkLst>
        </pc:cxnChg>
        <pc:cxnChg chg="add mod">
          <ac:chgData name="Jia Geng Chang" userId="62ea985a-c420-4de4-8ec5-b551ec5e2cc5" providerId="ADAL" clId="{B886C564-9726-43CD-9D7D-99E64373547A}" dt="2021-07-15T10:33:29.896" v="635" actId="571"/>
          <ac:cxnSpMkLst>
            <pc:docMk/>
            <pc:sldMk cId="3493640654" sldId="258"/>
            <ac:cxnSpMk id="39" creationId="{7A568D65-05D1-4628-A867-8B73088D280A}"/>
          </ac:cxnSpMkLst>
        </pc:cxnChg>
        <pc:cxnChg chg="add del mod">
          <ac:chgData name="Jia Geng Chang" userId="62ea985a-c420-4de4-8ec5-b551ec5e2cc5" providerId="ADAL" clId="{B886C564-9726-43CD-9D7D-99E64373547A}" dt="2021-07-15T10:35:47.196" v="645" actId="478"/>
          <ac:cxnSpMkLst>
            <pc:docMk/>
            <pc:sldMk cId="3493640654" sldId="258"/>
            <ac:cxnSpMk id="41" creationId="{DF2FAE40-5B1E-4E9B-82FB-A23065A37F0D}"/>
          </ac:cxnSpMkLst>
        </pc:cxnChg>
        <pc:cxnChg chg="add del mod">
          <ac:chgData name="Jia Geng Chang" userId="62ea985a-c420-4de4-8ec5-b551ec5e2cc5" providerId="ADAL" clId="{B886C564-9726-43CD-9D7D-99E64373547A}" dt="2021-07-15T12:55:18.327" v="1125" actId="478"/>
          <ac:cxnSpMkLst>
            <pc:docMk/>
            <pc:sldMk cId="3493640654" sldId="258"/>
            <ac:cxnSpMk id="43" creationId="{164C8E93-E90B-411B-9C5E-D19049052088}"/>
          </ac:cxnSpMkLst>
        </pc:cxnChg>
        <pc:cxnChg chg="add mod">
          <ac:chgData name="Jia Geng Chang" userId="62ea985a-c420-4de4-8ec5-b551ec5e2cc5" providerId="ADAL" clId="{B886C564-9726-43CD-9D7D-99E64373547A}" dt="2021-07-15T10:35:55.729" v="647" actId="571"/>
          <ac:cxnSpMkLst>
            <pc:docMk/>
            <pc:sldMk cId="3493640654" sldId="258"/>
            <ac:cxnSpMk id="44" creationId="{62BD4E29-C8A6-42C6-BA37-9AF176FE3815}"/>
          </ac:cxnSpMkLst>
        </pc:cxnChg>
        <pc:cxnChg chg="add del mod">
          <ac:chgData name="Jia Geng Chang" userId="62ea985a-c420-4de4-8ec5-b551ec5e2cc5" providerId="ADAL" clId="{B886C564-9726-43CD-9D7D-99E64373547A}" dt="2021-07-15T12:55:22.684" v="1127" actId="478"/>
          <ac:cxnSpMkLst>
            <pc:docMk/>
            <pc:sldMk cId="3493640654" sldId="258"/>
            <ac:cxnSpMk id="45" creationId="{EC1F18E7-8BE3-44BB-8329-823717DBD1DD}"/>
          </ac:cxnSpMkLst>
        </pc:cxnChg>
        <pc:cxnChg chg="add del mod">
          <ac:chgData name="Jia Geng Chang" userId="62ea985a-c420-4de4-8ec5-b551ec5e2cc5" providerId="ADAL" clId="{B886C564-9726-43CD-9D7D-99E64373547A}" dt="2021-07-15T11:05:32.590" v="1027" actId="478"/>
          <ac:cxnSpMkLst>
            <pc:docMk/>
            <pc:sldMk cId="3493640654" sldId="258"/>
            <ac:cxnSpMk id="47" creationId="{74E75587-524F-4FA6-9E29-97AAFA481329}"/>
          </ac:cxnSpMkLst>
        </pc:cxnChg>
        <pc:cxnChg chg="add del mod">
          <ac:chgData name="Jia Geng Chang" userId="62ea985a-c420-4de4-8ec5-b551ec5e2cc5" providerId="ADAL" clId="{B886C564-9726-43CD-9D7D-99E64373547A}" dt="2021-07-15T10:38:32.538" v="702" actId="478"/>
          <ac:cxnSpMkLst>
            <pc:docMk/>
            <pc:sldMk cId="3493640654" sldId="258"/>
            <ac:cxnSpMk id="49" creationId="{AF6DD64F-1E48-444E-AA3B-1AC7C6D6D84B}"/>
          </ac:cxnSpMkLst>
        </pc:cxnChg>
        <pc:cxnChg chg="add mod topLvl">
          <ac:chgData name="Jia Geng Chang" userId="62ea985a-c420-4de4-8ec5-b551ec5e2cc5" providerId="ADAL" clId="{B886C564-9726-43CD-9D7D-99E64373547A}" dt="2021-07-15T13:07:56.649" v="1398" actId="2085"/>
          <ac:cxnSpMkLst>
            <pc:docMk/>
            <pc:sldMk cId="3493640654" sldId="258"/>
            <ac:cxnSpMk id="58" creationId="{BB92F7FA-D8A8-40AD-958C-F103271EA853}"/>
          </ac:cxnSpMkLst>
        </pc:cxnChg>
        <pc:cxnChg chg="add del mod">
          <ac:chgData name="Jia Geng Chang" userId="62ea985a-c420-4de4-8ec5-b551ec5e2cc5" providerId="ADAL" clId="{B886C564-9726-43CD-9D7D-99E64373547A}" dt="2021-07-15T10:42:08.444" v="733" actId="478"/>
          <ac:cxnSpMkLst>
            <pc:docMk/>
            <pc:sldMk cId="3493640654" sldId="258"/>
            <ac:cxnSpMk id="62" creationId="{14C5E8BC-16D6-4F2F-90AC-BB1F25F3A609}"/>
          </ac:cxnSpMkLst>
        </pc:cxnChg>
        <pc:cxnChg chg="add mod">
          <ac:chgData name="Jia Geng Chang" userId="62ea985a-c420-4de4-8ec5-b551ec5e2cc5" providerId="ADAL" clId="{B886C564-9726-43CD-9D7D-99E64373547A}" dt="2021-07-15T10:50:47.619" v="808" actId="571"/>
          <ac:cxnSpMkLst>
            <pc:docMk/>
            <pc:sldMk cId="3493640654" sldId="258"/>
            <ac:cxnSpMk id="66" creationId="{A2CF345A-71B4-4FB9-B7DC-BC681B9FF2BB}"/>
          </ac:cxnSpMkLst>
        </pc:cxnChg>
        <pc:cxnChg chg="add mod">
          <ac:chgData name="Jia Geng Chang" userId="62ea985a-c420-4de4-8ec5-b551ec5e2cc5" providerId="ADAL" clId="{B886C564-9726-43CD-9D7D-99E64373547A}" dt="2021-07-15T10:50:47.619" v="808" actId="571"/>
          <ac:cxnSpMkLst>
            <pc:docMk/>
            <pc:sldMk cId="3493640654" sldId="258"/>
            <ac:cxnSpMk id="67" creationId="{9500AC14-9302-42A5-9E0B-5C6C6BD6C677}"/>
          </ac:cxnSpMkLst>
        </pc:cxnChg>
        <pc:cxnChg chg="add mod">
          <ac:chgData name="Jia Geng Chang" userId="62ea985a-c420-4de4-8ec5-b551ec5e2cc5" providerId="ADAL" clId="{B886C564-9726-43CD-9D7D-99E64373547A}" dt="2021-07-15T10:50:47.619" v="808" actId="571"/>
          <ac:cxnSpMkLst>
            <pc:docMk/>
            <pc:sldMk cId="3493640654" sldId="258"/>
            <ac:cxnSpMk id="70" creationId="{C8B2B8C8-2291-4A0C-9F88-01C7D979316A}"/>
          </ac:cxnSpMkLst>
        </pc:cxnChg>
        <pc:cxnChg chg="add mod">
          <ac:chgData name="Jia Geng Chang" userId="62ea985a-c420-4de4-8ec5-b551ec5e2cc5" providerId="ADAL" clId="{B886C564-9726-43CD-9D7D-99E64373547A}" dt="2021-07-15T10:50:47.619" v="808" actId="571"/>
          <ac:cxnSpMkLst>
            <pc:docMk/>
            <pc:sldMk cId="3493640654" sldId="258"/>
            <ac:cxnSpMk id="71" creationId="{68726B0E-1EFC-49DB-BA94-34E23BA614B7}"/>
          </ac:cxnSpMkLst>
        </pc:cxnChg>
        <pc:cxnChg chg="add mod">
          <ac:chgData name="Jia Geng Chang" userId="62ea985a-c420-4de4-8ec5-b551ec5e2cc5" providerId="ADAL" clId="{B886C564-9726-43CD-9D7D-99E64373547A}" dt="2021-07-15T10:50:47.619" v="808" actId="571"/>
          <ac:cxnSpMkLst>
            <pc:docMk/>
            <pc:sldMk cId="3493640654" sldId="258"/>
            <ac:cxnSpMk id="72" creationId="{EDF59E4F-A5A2-4E93-B58C-06657DE3108E}"/>
          </ac:cxnSpMkLst>
        </pc:cxnChg>
        <pc:cxnChg chg="add mod">
          <ac:chgData name="Jia Geng Chang" userId="62ea985a-c420-4de4-8ec5-b551ec5e2cc5" providerId="ADAL" clId="{B886C564-9726-43CD-9D7D-99E64373547A}" dt="2021-07-15T10:50:47.619" v="808" actId="571"/>
          <ac:cxnSpMkLst>
            <pc:docMk/>
            <pc:sldMk cId="3493640654" sldId="258"/>
            <ac:cxnSpMk id="74" creationId="{DDD35832-7E7A-407C-8BEC-F19827D6F123}"/>
          </ac:cxnSpMkLst>
        </pc:cxnChg>
        <pc:cxnChg chg="add del mod">
          <ac:chgData name="Jia Geng Chang" userId="62ea985a-c420-4de4-8ec5-b551ec5e2cc5" providerId="ADAL" clId="{B886C564-9726-43CD-9D7D-99E64373547A}" dt="2021-07-15T13:02:48.126" v="1305" actId="478"/>
          <ac:cxnSpMkLst>
            <pc:docMk/>
            <pc:sldMk cId="3493640654" sldId="258"/>
            <ac:cxnSpMk id="76" creationId="{79506779-157B-4753-83BF-F9BD7FFDE462}"/>
          </ac:cxnSpMkLst>
        </pc:cxnChg>
        <pc:cxnChg chg="add del mod">
          <ac:chgData name="Jia Geng Chang" userId="62ea985a-c420-4de4-8ec5-b551ec5e2cc5" providerId="ADAL" clId="{B886C564-9726-43CD-9D7D-99E64373547A}" dt="2021-07-15T10:59:42.384" v="947" actId="478"/>
          <ac:cxnSpMkLst>
            <pc:docMk/>
            <pc:sldMk cId="3493640654" sldId="258"/>
            <ac:cxnSpMk id="98" creationId="{E8F3FF95-8831-4F4F-B51B-F7D231DAAFAB}"/>
          </ac:cxnSpMkLst>
        </pc:cxnChg>
        <pc:cxnChg chg="add mod">
          <ac:chgData name="Jia Geng Chang" userId="62ea985a-c420-4de4-8ec5-b551ec5e2cc5" providerId="ADAL" clId="{B886C564-9726-43CD-9D7D-99E64373547A}" dt="2021-07-19T12:57:12.589" v="11807" actId="14100"/>
          <ac:cxnSpMkLst>
            <pc:docMk/>
            <pc:sldMk cId="3493640654" sldId="258"/>
            <ac:cxnSpMk id="99" creationId="{58A0D1DD-180A-4209-93A6-A382BF1F57D7}"/>
          </ac:cxnSpMkLst>
        </pc:cxnChg>
        <pc:cxnChg chg="add del mod">
          <ac:chgData name="Jia Geng Chang" userId="62ea985a-c420-4de4-8ec5-b551ec5e2cc5" providerId="ADAL" clId="{B886C564-9726-43CD-9D7D-99E64373547A}" dt="2021-07-15T12:54:55.545" v="1121" actId="478"/>
          <ac:cxnSpMkLst>
            <pc:docMk/>
            <pc:sldMk cId="3493640654" sldId="258"/>
            <ac:cxnSpMk id="121" creationId="{0DF38BC2-71F8-4193-A8F7-C61293B6DE84}"/>
          </ac:cxnSpMkLst>
        </pc:cxnChg>
        <pc:cxnChg chg="add mod">
          <ac:chgData name="Jia Geng Chang" userId="62ea985a-c420-4de4-8ec5-b551ec5e2cc5" providerId="ADAL" clId="{B886C564-9726-43CD-9D7D-99E64373547A}" dt="2021-07-15T13:14:49.147" v="1520" actId="14100"/>
          <ac:cxnSpMkLst>
            <pc:docMk/>
            <pc:sldMk cId="3493640654" sldId="258"/>
            <ac:cxnSpMk id="126" creationId="{F3A77702-774A-441A-886E-CE82B9E8120F}"/>
          </ac:cxnSpMkLst>
        </pc:cxnChg>
        <pc:cxnChg chg="add mod">
          <ac:chgData name="Jia Geng Chang" userId="62ea985a-c420-4de4-8ec5-b551ec5e2cc5" providerId="ADAL" clId="{B886C564-9726-43CD-9D7D-99E64373547A}" dt="2021-07-15T13:10:07.612" v="1424" actId="1076"/>
          <ac:cxnSpMkLst>
            <pc:docMk/>
            <pc:sldMk cId="3493640654" sldId="258"/>
            <ac:cxnSpMk id="129" creationId="{FA729B76-BA27-4CC5-A353-8C109CAE02C8}"/>
          </ac:cxnSpMkLst>
        </pc:cxnChg>
        <pc:cxnChg chg="add mod">
          <ac:chgData name="Jia Geng Chang" userId="62ea985a-c420-4de4-8ec5-b551ec5e2cc5" providerId="ADAL" clId="{B886C564-9726-43CD-9D7D-99E64373547A}" dt="2021-07-15T13:10:05.460" v="1423" actId="1076"/>
          <ac:cxnSpMkLst>
            <pc:docMk/>
            <pc:sldMk cId="3493640654" sldId="258"/>
            <ac:cxnSpMk id="130" creationId="{73878EF1-909D-4BB5-A760-4B8ED4211782}"/>
          </ac:cxnSpMkLst>
        </pc:cxnChg>
        <pc:cxnChg chg="add mod">
          <ac:chgData name="Jia Geng Chang" userId="62ea985a-c420-4de4-8ec5-b551ec5e2cc5" providerId="ADAL" clId="{B886C564-9726-43CD-9D7D-99E64373547A}" dt="2021-07-15T13:02:51.002" v="1306" actId="571"/>
          <ac:cxnSpMkLst>
            <pc:docMk/>
            <pc:sldMk cId="3493640654" sldId="258"/>
            <ac:cxnSpMk id="138" creationId="{E3FB1C4F-B91E-49BD-89E5-31FD2DD1365B}"/>
          </ac:cxnSpMkLst>
        </pc:cxnChg>
        <pc:cxnChg chg="add mod">
          <ac:chgData name="Jia Geng Chang" userId="62ea985a-c420-4de4-8ec5-b551ec5e2cc5" providerId="ADAL" clId="{B886C564-9726-43CD-9D7D-99E64373547A}" dt="2021-07-15T13:13:59.680" v="1505" actId="14100"/>
          <ac:cxnSpMkLst>
            <pc:docMk/>
            <pc:sldMk cId="3493640654" sldId="258"/>
            <ac:cxnSpMk id="145" creationId="{68D38DCC-E965-4CDD-B50F-80A0CF34B466}"/>
          </ac:cxnSpMkLst>
        </pc:cxnChg>
      </pc:sldChg>
      <pc:sldChg chg="addSp delSp modSp mod modAnim modNotesTx">
        <pc:chgData name="Jia Geng Chang" userId="62ea985a-c420-4de4-8ec5-b551ec5e2cc5" providerId="ADAL" clId="{B886C564-9726-43CD-9D7D-99E64373547A}" dt="2021-07-19T14:09:18.254" v="12832" actId="20577"/>
        <pc:sldMkLst>
          <pc:docMk/>
          <pc:sldMk cId="326641249" sldId="259"/>
        </pc:sldMkLst>
        <pc:spChg chg="mod">
          <ac:chgData name="Jia Geng Chang" userId="62ea985a-c420-4de4-8ec5-b551ec5e2cc5" providerId="ADAL" clId="{B886C564-9726-43CD-9D7D-99E64373547A}" dt="2021-07-19T09:02:00.979" v="7101" actId="1076"/>
          <ac:spMkLst>
            <pc:docMk/>
            <pc:sldMk cId="326641249" sldId="259"/>
            <ac:spMk id="2" creationId="{8FBE538F-4961-46DC-994B-94FF0E67DBC6}"/>
          </ac:spMkLst>
        </pc:spChg>
        <pc:spChg chg="del">
          <ac:chgData name="Jia Geng Chang" userId="62ea985a-c420-4de4-8ec5-b551ec5e2cc5" providerId="ADAL" clId="{B886C564-9726-43CD-9D7D-99E64373547A}" dt="2021-07-15T13:23:34.753" v="1736" actId="478"/>
          <ac:spMkLst>
            <pc:docMk/>
            <pc:sldMk cId="326641249" sldId="259"/>
            <ac:spMk id="3" creationId="{2F0CBD10-9D9F-44D1-B261-91149527B6CA}"/>
          </ac:spMkLst>
        </pc:spChg>
        <pc:spChg chg="add mod">
          <ac:chgData name="Jia Geng Chang" userId="62ea985a-c420-4de4-8ec5-b551ec5e2cc5" providerId="ADAL" clId="{B886C564-9726-43CD-9D7D-99E64373547A}" dt="2021-07-19T09:53:57.446" v="9496" actId="1035"/>
          <ac:spMkLst>
            <pc:docMk/>
            <pc:sldMk cId="326641249" sldId="259"/>
            <ac:spMk id="3" creationId="{D0D4CE10-870B-4E11-9E9D-AA56C983EB64}"/>
          </ac:spMkLst>
        </pc:spChg>
        <pc:spChg chg="add mod">
          <ac:chgData name="Jia Geng Chang" userId="62ea985a-c420-4de4-8ec5-b551ec5e2cc5" providerId="ADAL" clId="{B886C564-9726-43CD-9D7D-99E64373547A}" dt="2021-07-19T14:05:24.151" v="12745" actId="164"/>
          <ac:spMkLst>
            <pc:docMk/>
            <pc:sldMk cId="326641249" sldId="259"/>
            <ac:spMk id="6" creationId="{234C10F9-0911-429C-A181-DC8FAABB539F}"/>
          </ac:spMkLst>
        </pc:spChg>
        <pc:spChg chg="add mod">
          <ac:chgData name="Jia Geng Chang" userId="62ea985a-c420-4de4-8ec5-b551ec5e2cc5" providerId="ADAL" clId="{B886C564-9726-43CD-9D7D-99E64373547A}" dt="2021-07-19T09:53:57.446" v="9496" actId="1035"/>
          <ac:spMkLst>
            <pc:docMk/>
            <pc:sldMk cId="326641249" sldId="259"/>
            <ac:spMk id="7" creationId="{035AA899-61AE-4AB8-A95C-3604DD6D87B5}"/>
          </ac:spMkLst>
        </pc:spChg>
        <pc:spChg chg="add mod">
          <ac:chgData name="Jia Geng Chang" userId="62ea985a-c420-4de4-8ec5-b551ec5e2cc5" providerId="ADAL" clId="{B886C564-9726-43CD-9D7D-99E64373547A}" dt="2021-07-19T09:53:57.446" v="9496" actId="1035"/>
          <ac:spMkLst>
            <pc:docMk/>
            <pc:sldMk cId="326641249" sldId="259"/>
            <ac:spMk id="8" creationId="{673AC8B2-738F-4BD7-B9F1-ACF4B86F90AA}"/>
          </ac:spMkLst>
        </pc:spChg>
        <pc:spChg chg="add del mod">
          <ac:chgData name="Jia Geng Chang" userId="62ea985a-c420-4de4-8ec5-b551ec5e2cc5" providerId="ADAL" clId="{B886C564-9726-43CD-9D7D-99E64373547A}" dt="2021-07-19T09:02:23.529" v="7115" actId="478"/>
          <ac:spMkLst>
            <pc:docMk/>
            <pc:sldMk cId="326641249" sldId="259"/>
            <ac:spMk id="10" creationId="{8413D483-76D2-45DC-8402-AF8691A446AC}"/>
          </ac:spMkLst>
        </pc:spChg>
        <pc:spChg chg="add del mod">
          <ac:chgData name="Jia Geng Chang" userId="62ea985a-c420-4de4-8ec5-b551ec5e2cc5" providerId="ADAL" clId="{B886C564-9726-43CD-9D7D-99E64373547A}" dt="2021-07-19T09:02:23.529" v="7115" actId="478"/>
          <ac:spMkLst>
            <pc:docMk/>
            <pc:sldMk cId="326641249" sldId="259"/>
            <ac:spMk id="11" creationId="{D2713E94-8D42-450B-B35D-C721A041C337}"/>
          </ac:spMkLst>
        </pc:spChg>
        <pc:spChg chg="add del mod">
          <ac:chgData name="Jia Geng Chang" userId="62ea985a-c420-4de4-8ec5-b551ec5e2cc5" providerId="ADAL" clId="{B886C564-9726-43CD-9D7D-99E64373547A}" dt="2021-07-19T09:12:05.360" v="7249" actId="478"/>
          <ac:spMkLst>
            <pc:docMk/>
            <pc:sldMk cId="326641249" sldId="259"/>
            <ac:spMk id="12" creationId="{1193D714-4EE4-46D9-B746-365B4C34B875}"/>
          </ac:spMkLst>
        </pc:spChg>
        <pc:spChg chg="add mod">
          <ac:chgData name="Jia Geng Chang" userId="62ea985a-c420-4de4-8ec5-b551ec5e2cc5" providerId="ADAL" clId="{B886C564-9726-43CD-9D7D-99E64373547A}" dt="2021-07-19T09:02:05.119" v="7104" actId="571"/>
          <ac:spMkLst>
            <pc:docMk/>
            <pc:sldMk cId="326641249" sldId="259"/>
            <ac:spMk id="13" creationId="{E54D821F-2720-4544-B26A-69EE5D7F6E7F}"/>
          </ac:spMkLst>
        </pc:spChg>
        <pc:spChg chg="add mod">
          <ac:chgData name="Jia Geng Chang" userId="62ea985a-c420-4de4-8ec5-b551ec5e2cc5" providerId="ADAL" clId="{B886C564-9726-43CD-9D7D-99E64373547A}" dt="2021-07-19T09:02:05.119" v="7104" actId="571"/>
          <ac:spMkLst>
            <pc:docMk/>
            <pc:sldMk cId="326641249" sldId="259"/>
            <ac:spMk id="14" creationId="{998DD661-3FDC-472A-8496-6F67ED608CF9}"/>
          </ac:spMkLst>
        </pc:spChg>
        <pc:spChg chg="add mod">
          <ac:chgData name="Jia Geng Chang" userId="62ea985a-c420-4de4-8ec5-b551ec5e2cc5" providerId="ADAL" clId="{B886C564-9726-43CD-9D7D-99E64373547A}" dt="2021-07-19T09:53:57.446" v="9496" actId="1035"/>
          <ac:spMkLst>
            <pc:docMk/>
            <pc:sldMk cId="326641249" sldId="259"/>
            <ac:spMk id="15" creationId="{DE6CAECD-0F32-4D1D-B243-D4968FDAF66C}"/>
          </ac:spMkLst>
        </pc:spChg>
        <pc:spChg chg="add del mod">
          <ac:chgData name="Jia Geng Chang" userId="62ea985a-c420-4de4-8ec5-b551ec5e2cc5" providerId="ADAL" clId="{B886C564-9726-43CD-9D7D-99E64373547A}" dt="2021-07-19T09:15:06.482" v="7337" actId="478"/>
          <ac:spMkLst>
            <pc:docMk/>
            <pc:sldMk cId="326641249" sldId="259"/>
            <ac:spMk id="16" creationId="{D5A68C68-CD54-49F3-BC33-A4E503CD1317}"/>
          </ac:spMkLst>
        </pc:spChg>
        <pc:spChg chg="add mod">
          <ac:chgData name="Jia Geng Chang" userId="62ea985a-c420-4de4-8ec5-b551ec5e2cc5" providerId="ADAL" clId="{B886C564-9726-43CD-9D7D-99E64373547A}" dt="2021-07-19T09:36:33.690" v="8312" actId="1076"/>
          <ac:spMkLst>
            <pc:docMk/>
            <pc:sldMk cId="326641249" sldId="259"/>
            <ac:spMk id="17" creationId="{02A2515F-72C3-42F4-AD9B-411374A0D4D7}"/>
          </ac:spMkLst>
        </pc:spChg>
        <pc:spChg chg="add mod">
          <ac:chgData name="Jia Geng Chang" userId="62ea985a-c420-4de4-8ec5-b551ec5e2cc5" providerId="ADAL" clId="{B886C564-9726-43CD-9D7D-99E64373547A}" dt="2021-07-19T14:05:30.374" v="12747" actId="164"/>
          <ac:spMkLst>
            <pc:docMk/>
            <pc:sldMk cId="326641249" sldId="259"/>
            <ac:spMk id="18" creationId="{ADB191D1-7705-494E-B9D5-6CA43F0E4C2F}"/>
          </ac:spMkLst>
        </pc:spChg>
        <pc:spChg chg="add mod">
          <ac:chgData name="Jia Geng Chang" userId="62ea985a-c420-4de4-8ec5-b551ec5e2cc5" providerId="ADAL" clId="{B886C564-9726-43CD-9D7D-99E64373547A}" dt="2021-07-19T14:05:35.027" v="12749" actId="164"/>
          <ac:spMkLst>
            <pc:docMk/>
            <pc:sldMk cId="326641249" sldId="259"/>
            <ac:spMk id="19" creationId="{86D767F9-FEA4-493A-9D67-B54C8272A38A}"/>
          </ac:spMkLst>
        </pc:spChg>
        <pc:spChg chg="add del mod">
          <ac:chgData name="Jia Geng Chang" userId="62ea985a-c420-4de4-8ec5-b551ec5e2cc5" providerId="ADAL" clId="{B886C564-9726-43CD-9D7D-99E64373547A}" dt="2021-07-19T09:30:13.588" v="8069" actId="478"/>
          <ac:spMkLst>
            <pc:docMk/>
            <pc:sldMk cId="326641249" sldId="259"/>
            <ac:spMk id="21" creationId="{D76D89AF-C4E6-4FA8-AF12-41818D2DCA58}"/>
          </ac:spMkLst>
        </pc:spChg>
        <pc:grpChg chg="add mod">
          <ac:chgData name="Jia Geng Chang" userId="62ea985a-c420-4de4-8ec5-b551ec5e2cc5" providerId="ADAL" clId="{B886C564-9726-43CD-9D7D-99E64373547A}" dt="2021-07-19T14:05:24.151" v="12745" actId="164"/>
          <ac:grpSpMkLst>
            <pc:docMk/>
            <pc:sldMk cId="326641249" sldId="259"/>
            <ac:grpSpMk id="4" creationId="{FC29B010-3397-4F0C-8599-957FF56B0D66}"/>
          </ac:grpSpMkLst>
        </pc:grpChg>
        <pc:grpChg chg="add mod">
          <ac:chgData name="Jia Geng Chang" userId="62ea985a-c420-4de4-8ec5-b551ec5e2cc5" providerId="ADAL" clId="{B886C564-9726-43CD-9D7D-99E64373547A}" dt="2021-07-19T14:05:30.374" v="12747" actId="164"/>
          <ac:grpSpMkLst>
            <pc:docMk/>
            <pc:sldMk cId="326641249" sldId="259"/>
            <ac:grpSpMk id="10" creationId="{B97F50F9-409A-4B8D-B14C-3A138848572A}"/>
          </ac:grpSpMkLst>
        </pc:grpChg>
        <pc:grpChg chg="add mod">
          <ac:chgData name="Jia Geng Chang" userId="62ea985a-c420-4de4-8ec5-b551ec5e2cc5" providerId="ADAL" clId="{B886C564-9726-43CD-9D7D-99E64373547A}" dt="2021-07-19T14:05:35.027" v="12749" actId="164"/>
          <ac:grpSpMkLst>
            <pc:docMk/>
            <pc:sldMk cId="326641249" sldId="259"/>
            <ac:grpSpMk id="11" creationId="{56D38002-F1C6-4238-9C50-B23C645625C5}"/>
          </ac:grpSpMkLst>
        </pc:grpChg>
        <pc:graphicFrameChg chg="add del mod">
          <ac:chgData name="Jia Geng Chang" userId="62ea985a-c420-4de4-8ec5-b551ec5e2cc5" providerId="ADAL" clId="{B886C564-9726-43CD-9D7D-99E64373547A}" dt="2021-07-15T13:27:19.891" v="1745" actId="478"/>
          <ac:graphicFrameMkLst>
            <pc:docMk/>
            <pc:sldMk cId="326641249" sldId="259"/>
            <ac:graphicFrameMk id="6" creationId="{C4E5A8F3-65BF-4329-A605-DB49DE9B4F98}"/>
          </ac:graphicFrameMkLst>
        </pc:graphicFrameChg>
        <pc:graphicFrameChg chg="add mod">
          <ac:chgData name="Jia Geng Chang" userId="62ea985a-c420-4de4-8ec5-b551ec5e2cc5" providerId="ADAL" clId="{B886C564-9726-43CD-9D7D-99E64373547A}" dt="2021-07-19T14:05:30.374" v="12747" actId="164"/>
          <ac:graphicFrameMkLst>
            <pc:docMk/>
            <pc:sldMk cId="326641249" sldId="259"/>
            <ac:graphicFrameMk id="9" creationId="{C1A2A807-326F-439A-A4CD-0975FFF9FBBA}"/>
          </ac:graphicFrameMkLst>
        </pc:graphicFrameChg>
        <pc:graphicFrameChg chg="add mod modGraphic">
          <ac:chgData name="Jia Geng Chang" userId="62ea985a-c420-4de4-8ec5-b551ec5e2cc5" providerId="ADAL" clId="{B886C564-9726-43CD-9D7D-99E64373547A}" dt="2021-07-19T09:53:57.446" v="9496" actId="1035"/>
          <ac:graphicFrameMkLst>
            <pc:docMk/>
            <pc:sldMk cId="326641249" sldId="259"/>
            <ac:graphicFrameMk id="20" creationId="{062379F3-4698-4A0F-9935-C6C198744893}"/>
          </ac:graphicFrameMkLst>
        </pc:graphicFrameChg>
        <pc:picChg chg="add mod">
          <ac:chgData name="Jia Geng Chang" userId="62ea985a-c420-4de4-8ec5-b551ec5e2cc5" providerId="ADAL" clId="{B886C564-9726-43CD-9D7D-99E64373547A}" dt="2021-07-19T14:05:35.027" v="12749" actId="164"/>
          <ac:picMkLst>
            <pc:docMk/>
            <pc:sldMk cId="326641249" sldId="259"/>
            <ac:picMk id="1026" creationId="{729DA437-9CF0-43AC-8A17-C1D396347809}"/>
          </ac:picMkLst>
        </pc:picChg>
        <pc:cxnChg chg="add mod">
          <ac:chgData name="Jia Geng Chang" userId="62ea985a-c420-4de4-8ec5-b551ec5e2cc5" providerId="ADAL" clId="{B886C564-9726-43CD-9D7D-99E64373547A}" dt="2021-07-19T14:05:24.151" v="12745" actId="164"/>
          <ac:cxnSpMkLst>
            <pc:docMk/>
            <pc:sldMk cId="326641249" sldId="259"/>
            <ac:cxnSpMk id="5" creationId="{8E4E3947-440E-403A-B1A8-E46E9E8D9ED8}"/>
          </ac:cxnSpMkLst>
        </pc:cxnChg>
        <pc:cxnChg chg="add mod">
          <ac:chgData name="Jia Geng Chang" userId="62ea985a-c420-4de4-8ec5-b551ec5e2cc5" providerId="ADAL" clId="{B886C564-9726-43CD-9D7D-99E64373547A}" dt="2021-07-19T14:06:58.401" v="12761" actId="693"/>
          <ac:cxnSpMkLst>
            <pc:docMk/>
            <pc:sldMk cId="326641249" sldId="259"/>
            <ac:cxnSpMk id="13" creationId="{6F836133-F47F-4144-B7D3-66A479F82810}"/>
          </ac:cxnSpMkLst>
        </pc:cxnChg>
      </pc:sldChg>
      <pc:sldChg chg="addSp delSp modSp mod ord delAnim modAnim modNotesTx">
        <pc:chgData name="Jia Geng Chang" userId="62ea985a-c420-4de4-8ec5-b551ec5e2cc5" providerId="ADAL" clId="{B886C564-9726-43CD-9D7D-99E64373547A}" dt="2021-07-19T13:40:22.356" v="12742" actId="478"/>
        <pc:sldMkLst>
          <pc:docMk/>
          <pc:sldMk cId="2492107690" sldId="260"/>
        </pc:sldMkLst>
        <pc:spChg chg="mod">
          <ac:chgData name="Jia Geng Chang" userId="62ea985a-c420-4de4-8ec5-b551ec5e2cc5" providerId="ADAL" clId="{B886C564-9726-43CD-9D7D-99E64373547A}" dt="2021-07-15T13:30:40.769" v="1954" actId="20577"/>
          <ac:spMkLst>
            <pc:docMk/>
            <pc:sldMk cId="2492107690" sldId="260"/>
            <ac:spMk id="2" creationId="{0758E9D2-FBFB-4B4D-85CC-0DC43EC55BC4}"/>
          </ac:spMkLst>
        </pc:spChg>
        <pc:spChg chg="del">
          <ac:chgData name="Jia Geng Chang" userId="62ea985a-c420-4de4-8ec5-b551ec5e2cc5" providerId="ADAL" clId="{B886C564-9726-43CD-9D7D-99E64373547A}" dt="2021-07-15T13:46:26.132" v="2466" actId="478"/>
          <ac:spMkLst>
            <pc:docMk/>
            <pc:sldMk cId="2492107690" sldId="260"/>
            <ac:spMk id="3" creationId="{09E28440-67CF-48A0-BD52-398BED091CD4}"/>
          </ac:spMkLst>
        </pc:spChg>
        <pc:spChg chg="add del">
          <ac:chgData name="Jia Geng Chang" userId="62ea985a-c420-4de4-8ec5-b551ec5e2cc5" providerId="ADAL" clId="{B886C564-9726-43CD-9D7D-99E64373547A}" dt="2021-07-15T13:47:28.146" v="2470" actId="478"/>
          <ac:spMkLst>
            <pc:docMk/>
            <pc:sldMk cId="2492107690" sldId="260"/>
            <ac:spMk id="7" creationId="{D6DFEDB1-32ED-438E-95EB-9814DE6A65E5}"/>
          </ac:spMkLst>
        </pc:spChg>
        <pc:spChg chg="add mod">
          <ac:chgData name="Jia Geng Chang" userId="62ea985a-c420-4de4-8ec5-b551ec5e2cc5" providerId="ADAL" clId="{B886C564-9726-43CD-9D7D-99E64373547A}" dt="2021-07-19T13:27:23.063" v="12282" actId="164"/>
          <ac:spMkLst>
            <pc:docMk/>
            <pc:sldMk cId="2492107690" sldId="260"/>
            <ac:spMk id="12" creationId="{91B2542F-C0FA-4FFC-ACC4-F19CEC41EAFF}"/>
          </ac:spMkLst>
        </pc:spChg>
        <pc:spChg chg="add mod">
          <ac:chgData name="Jia Geng Chang" userId="62ea985a-c420-4de4-8ec5-b551ec5e2cc5" providerId="ADAL" clId="{B886C564-9726-43CD-9D7D-99E64373547A}" dt="2021-07-19T13:27:26.030" v="12283" actId="164"/>
          <ac:spMkLst>
            <pc:docMk/>
            <pc:sldMk cId="2492107690" sldId="260"/>
            <ac:spMk id="14" creationId="{DB0F02F7-5F5D-4CB4-8AF3-E78E689A46E2}"/>
          </ac:spMkLst>
        </pc:spChg>
        <pc:spChg chg="add mod">
          <ac:chgData name="Jia Geng Chang" userId="62ea985a-c420-4de4-8ec5-b551ec5e2cc5" providerId="ADAL" clId="{B886C564-9726-43CD-9D7D-99E64373547A}" dt="2021-07-19T13:27:29.142" v="12284" actId="164"/>
          <ac:spMkLst>
            <pc:docMk/>
            <pc:sldMk cId="2492107690" sldId="260"/>
            <ac:spMk id="16" creationId="{D0C21975-799D-4891-92E0-7DFC1B635496}"/>
          </ac:spMkLst>
        </pc:spChg>
        <pc:spChg chg="add mod">
          <ac:chgData name="Jia Geng Chang" userId="62ea985a-c420-4de4-8ec5-b551ec5e2cc5" providerId="ADAL" clId="{B886C564-9726-43CD-9D7D-99E64373547A}" dt="2021-07-19T13:27:32.850" v="12285" actId="164"/>
          <ac:spMkLst>
            <pc:docMk/>
            <pc:sldMk cId="2492107690" sldId="260"/>
            <ac:spMk id="17" creationId="{0DE470DE-1E81-4291-B4C8-88653E7FCE3E}"/>
          </ac:spMkLst>
        </pc:spChg>
        <pc:spChg chg="add mod">
          <ac:chgData name="Jia Geng Chang" userId="62ea985a-c420-4de4-8ec5-b551ec5e2cc5" providerId="ADAL" clId="{B886C564-9726-43CD-9D7D-99E64373547A}" dt="2021-07-19T13:27:37.856" v="12288" actId="164"/>
          <ac:spMkLst>
            <pc:docMk/>
            <pc:sldMk cId="2492107690" sldId="260"/>
            <ac:spMk id="18" creationId="{E5BD78DA-83FD-48CA-ACEB-E07ACC5BB382}"/>
          </ac:spMkLst>
        </pc:spChg>
        <pc:spChg chg="add mod">
          <ac:chgData name="Jia Geng Chang" userId="62ea985a-c420-4de4-8ec5-b551ec5e2cc5" providerId="ADAL" clId="{B886C564-9726-43CD-9D7D-99E64373547A}" dt="2021-07-19T13:27:40.801" v="12289" actId="164"/>
          <ac:spMkLst>
            <pc:docMk/>
            <pc:sldMk cId="2492107690" sldId="260"/>
            <ac:spMk id="19" creationId="{DFA508EB-6A34-4FA2-A7C5-23BFFCCB2C79}"/>
          </ac:spMkLst>
        </pc:spChg>
        <pc:spChg chg="add mod">
          <ac:chgData name="Jia Geng Chang" userId="62ea985a-c420-4de4-8ec5-b551ec5e2cc5" providerId="ADAL" clId="{B886C564-9726-43CD-9D7D-99E64373547A}" dt="2021-07-19T13:27:26.030" v="12283" actId="164"/>
          <ac:spMkLst>
            <pc:docMk/>
            <pc:sldMk cId="2492107690" sldId="260"/>
            <ac:spMk id="23" creationId="{529D599D-C7A0-4F07-BFDC-52B4EBADEB9B}"/>
          </ac:spMkLst>
        </pc:spChg>
        <pc:spChg chg="add mod">
          <ac:chgData name="Jia Geng Chang" userId="62ea985a-c420-4de4-8ec5-b551ec5e2cc5" providerId="ADAL" clId="{B886C564-9726-43CD-9D7D-99E64373547A}" dt="2021-07-19T13:27:29.142" v="12284" actId="164"/>
          <ac:spMkLst>
            <pc:docMk/>
            <pc:sldMk cId="2492107690" sldId="260"/>
            <ac:spMk id="24" creationId="{0D67A3B5-9B73-40DC-B661-7AAECD23417A}"/>
          </ac:spMkLst>
        </pc:spChg>
        <pc:spChg chg="add mod">
          <ac:chgData name="Jia Geng Chang" userId="62ea985a-c420-4de4-8ec5-b551ec5e2cc5" providerId="ADAL" clId="{B886C564-9726-43CD-9D7D-99E64373547A}" dt="2021-07-19T13:27:32.850" v="12285" actId="164"/>
          <ac:spMkLst>
            <pc:docMk/>
            <pc:sldMk cId="2492107690" sldId="260"/>
            <ac:spMk id="25" creationId="{A7C5D345-DDBA-4345-8CA9-13C565E15135}"/>
          </ac:spMkLst>
        </pc:spChg>
        <pc:spChg chg="add mod">
          <ac:chgData name="Jia Geng Chang" userId="62ea985a-c420-4de4-8ec5-b551ec5e2cc5" providerId="ADAL" clId="{B886C564-9726-43CD-9D7D-99E64373547A}" dt="2021-07-19T13:27:37.856" v="12288" actId="164"/>
          <ac:spMkLst>
            <pc:docMk/>
            <pc:sldMk cId="2492107690" sldId="260"/>
            <ac:spMk id="26" creationId="{C14A9D36-FA43-47A0-B669-1D2E5C457DD6}"/>
          </ac:spMkLst>
        </pc:spChg>
        <pc:spChg chg="add mod">
          <ac:chgData name="Jia Geng Chang" userId="62ea985a-c420-4de4-8ec5-b551ec5e2cc5" providerId="ADAL" clId="{B886C564-9726-43CD-9D7D-99E64373547A}" dt="2021-07-19T13:27:40.801" v="12289" actId="164"/>
          <ac:spMkLst>
            <pc:docMk/>
            <pc:sldMk cId="2492107690" sldId="260"/>
            <ac:spMk id="27" creationId="{99D08A0E-E53A-409C-A924-1745E29AA21C}"/>
          </ac:spMkLst>
        </pc:spChg>
        <pc:spChg chg="add mod">
          <ac:chgData name="Jia Geng Chang" userId="62ea985a-c420-4de4-8ec5-b551ec5e2cc5" providerId="ADAL" clId="{B886C564-9726-43CD-9D7D-99E64373547A}" dt="2021-07-19T13:27:23.063" v="12282" actId="164"/>
          <ac:spMkLst>
            <pc:docMk/>
            <pc:sldMk cId="2492107690" sldId="260"/>
            <ac:spMk id="28" creationId="{E81638D8-46E1-48D5-8C8C-8606AAA034CC}"/>
          </ac:spMkLst>
        </pc:spChg>
        <pc:spChg chg="add mod">
          <ac:chgData name="Jia Geng Chang" userId="62ea985a-c420-4de4-8ec5-b551ec5e2cc5" providerId="ADAL" clId="{B886C564-9726-43CD-9D7D-99E64373547A}" dt="2021-07-19T13:27:43.457" v="12290" actId="164"/>
          <ac:spMkLst>
            <pc:docMk/>
            <pc:sldMk cId="2492107690" sldId="260"/>
            <ac:spMk id="29" creationId="{F63D1AFF-784B-4CA4-9E1F-7045D03E583F}"/>
          </ac:spMkLst>
        </pc:spChg>
        <pc:spChg chg="add mod">
          <ac:chgData name="Jia Geng Chang" userId="62ea985a-c420-4de4-8ec5-b551ec5e2cc5" providerId="ADAL" clId="{B886C564-9726-43CD-9D7D-99E64373547A}" dt="2021-07-19T13:27:43.457" v="12290" actId="164"/>
          <ac:spMkLst>
            <pc:docMk/>
            <pc:sldMk cId="2492107690" sldId="260"/>
            <ac:spMk id="30" creationId="{0BAFBC1B-2AD1-4CED-96AE-2750D31063E3}"/>
          </ac:spMkLst>
        </pc:spChg>
        <pc:spChg chg="add mod">
          <ac:chgData name="Jia Geng Chang" userId="62ea985a-c420-4de4-8ec5-b551ec5e2cc5" providerId="ADAL" clId="{B886C564-9726-43CD-9D7D-99E64373547A}" dt="2021-07-19T13:27:51.244" v="12291" actId="164"/>
          <ac:spMkLst>
            <pc:docMk/>
            <pc:sldMk cId="2492107690" sldId="260"/>
            <ac:spMk id="31" creationId="{9CBC750A-4112-45BC-998D-A01D451DB434}"/>
          </ac:spMkLst>
        </pc:spChg>
        <pc:spChg chg="add mod">
          <ac:chgData name="Jia Geng Chang" userId="62ea985a-c420-4de4-8ec5-b551ec5e2cc5" providerId="ADAL" clId="{B886C564-9726-43CD-9D7D-99E64373547A}" dt="2021-07-19T13:27:51.244" v="12291" actId="164"/>
          <ac:spMkLst>
            <pc:docMk/>
            <pc:sldMk cId="2492107690" sldId="260"/>
            <ac:spMk id="32" creationId="{0CDD9E04-E7D2-44C0-9208-64138CEFE7D7}"/>
          </ac:spMkLst>
        </pc:spChg>
        <pc:spChg chg="add mod">
          <ac:chgData name="Jia Geng Chang" userId="62ea985a-c420-4de4-8ec5-b551ec5e2cc5" providerId="ADAL" clId="{B886C564-9726-43CD-9D7D-99E64373547A}" dt="2021-07-19T13:27:23.063" v="12282" actId="164"/>
          <ac:spMkLst>
            <pc:docMk/>
            <pc:sldMk cId="2492107690" sldId="260"/>
            <ac:spMk id="33" creationId="{96E7E80A-164D-47B0-838B-CBBCBB0AA00B}"/>
          </ac:spMkLst>
        </pc:spChg>
        <pc:spChg chg="add mod">
          <ac:chgData name="Jia Geng Chang" userId="62ea985a-c420-4de4-8ec5-b551ec5e2cc5" providerId="ADAL" clId="{B886C564-9726-43CD-9D7D-99E64373547A}" dt="2021-07-19T13:27:26.030" v="12283" actId="164"/>
          <ac:spMkLst>
            <pc:docMk/>
            <pc:sldMk cId="2492107690" sldId="260"/>
            <ac:spMk id="34" creationId="{0EA155C2-9594-45C2-83F1-F647AAFBFD57}"/>
          </ac:spMkLst>
        </pc:spChg>
        <pc:spChg chg="add mod">
          <ac:chgData name="Jia Geng Chang" userId="62ea985a-c420-4de4-8ec5-b551ec5e2cc5" providerId="ADAL" clId="{B886C564-9726-43CD-9D7D-99E64373547A}" dt="2021-07-19T13:27:29.142" v="12284" actId="164"/>
          <ac:spMkLst>
            <pc:docMk/>
            <pc:sldMk cId="2492107690" sldId="260"/>
            <ac:spMk id="35" creationId="{CDDFD46E-4AE2-4C26-87A1-1CD12523C86B}"/>
          </ac:spMkLst>
        </pc:spChg>
        <pc:spChg chg="add mod">
          <ac:chgData name="Jia Geng Chang" userId="62ea985a-c420-4de4-8ec5-b551ec5e2cc5" providerId="ADAL" clId="{B886C564-9726-43CD-9D7D-99E64373547A}" dt="2021-07-19T13:27:32.850" v="12285" actId="164"/>
          <ac:spMkLst>
            <pc:docMk/>
            <pc:sldMk cId="2492107690" sldId="260"/>
            <ac:spMk id="36" creationId="{8144B819-1641-4DF9-A1CB-A7A2583A9569}"/>
          </ac:spMkLst>
        </pc:spChg>
        <pc:spChg chg="add mod">
          <ac:chgData name="Jia Geng Chang" userId="62ea985a-c420-4de4-8ec5-b551ec5e2cc5" providerId="ADAL" clId="{B886C564-9726-43CD-9D7D-99E64373547A}" dt="2021-07-19T13:27:37.856" v="12288" actId="164"/>
          <ac:spMkLst>
            <pc:docMk/>
            <pc:sldMk cId="2492107690" sldId="260"/>
            <ac:spMk id="37" creationId="{9A6DB480-2875-4DAE-9202-09195A7D3893}"/>
          </ac:spMkLst>
        </pc:spChg>
        <pc:spChg chg="add mod">
          <ac:chgData name="Jia Geng Chang" userId="62ea985a-c420-4de4-8ec5-b551ec5e2cc5" providerId="ADAL" clId="{B886C564-9726-43CD-9D7D-99E64373547A}" dt="2021-07-19T13:27:40.801" v="12289" actId="164"/>
          <ac:spMkLst>
            <pc:docMk/>
            <pc:sldMk cId="2492107690" sldId="260"/>
            <ac:spMk id="38" creationId="{7CB98BB6-45A6-45A8-84C1-C10D5E8AB42E}"/>
          </ac:spMkLst>
        </pc:spChg>
        <pc:spChg chg="add mod">
          <ac:chgData name="Jia Geng Chang" userId="62ea985a-c420-4de4-8ec5-b551ec5e2cc5" providerId="ADAL" clId="{B886C564-9726-43CD-9D7D-99E64373547A}" dt="2021-07-15T15:01:56.259" v="3666" actId="164"/>
          <ac:spMkLst>
            <pc:docMk/>
            <pc:sldMk cId="2492107690" sldId="260"/>
            <ac:spMk id="39" creationId="{0631192E-1365-48F5-B3B6-13AB6F31CFD1}"/>
          </ac:spMkLst>
        </pc:spChg>
        <pc:spChg chg="add mod">
          <ac:chgData name="Jia Geng Chang" userId="62ea985a-c420-4de4-8ec5-b551ec5e2cc5" providerId="ADAL" clId="{B886C564-9726-43CD-9D7D-99E64373547A}" dt="2021-07-15T15:01:56.259" v="3666" actId="164"/>
          <ac:spMkLst>
            <pc:docMk/>
            <pc:sldMk cId="2492107690" sldId="260"/>
            <ac:spMk id="40" creationId="{6700688D-7AE9-4C2B-83FC-EB799ED5A050}"/>
          </ac:spMkLst>
        </pc:spChg>
        <pc:spChg chg="add mod">
          <ac:chgData name="Jia Geng Chang" userId="62ea985a-c420-4de4-8ec5-b551ec5e2cc5" providerId="ADAL" clId="{B886C564-9726-43CD-9D7D-99E64373547A}" dt="2021-07-19T13:29:42.411" v="12308" actId="164"/>
          <ac:spMkLst>
            <pc:docMk/>
            <pc:sldMk cId="2492107690" sldId="260"/>
            <ac:spMk id="41" creationId="{68C0A24E-28B6-4806-A512-68BA090A9F68}"/>
          </ac:spMkLst>
        </pc:spChg>
        <pc:spChg chg="add del mod">
          <ac:chgData name="Jia Geng Chang" userId="62ea985a-c420-4de4-8ec5-b551ec5e2cc5" providerId="ADAL" clId="{B886C564-9726-43CD-9D7D-99E64373547A}" dt="2021-07-15T14:58:13.511" v="3531"/>
          <ac:spMkLst>
            <pc:docMk/>
            <pc:sldMk cId="2492107690" sldId="260"/>
            <ac:spMk id="42" creationId="{D9762983-72CE-4A14-B587-1D215E0C667C}"/>
          </ac:spMkLst>
        </pc:spChg>
        <pc:spChg chg="add mod">
          <ac:chgData name="Jia Geng Chang" userId="62ea985a-c420-4de4-8ec5-b551ec5e2cc5" providerId="ADAL" clId="{B886C564-9726-43CD-9D7D-99E64373547A}" dt="2021-07-19T13:29:42.411" v="12308" actId="164"/>
          <ac:spMkLst>
            <pc:docMk/>
            <pc:sldMk cId="2492107690" sldId="260"/>
            <ac:spMk id="43" creationId="{827F592F-2083-4D78-B73E-98A31ED7FB5E}"/>
          </ac:spMkLst>
        </pc:spChg>
        <pc:grpChg chg="add mod">
          <ac:chgData name="Jia Geng Chang" userId="62ea985a-c420-4de4-8ec5-b551ec5e2cc5" providerId="ADAL" clId="{B886C564-9726-43CD-9D7D-99E64373547A}" dt="2021-07-19T13:27:23.063" v="12282" actId="164"/>
          <ac:grpSpMkLst>
            <pc:docMk/>
            <pc:sldMk cId="2492107690" sldId="260"/>
            <ac:grpSpMk id="3" creationId="{08073505-EB6C-41AB-A054-0CEC3EC91A8B}"/>
          </ac:grpSpMkLst>
        </pc:grpChg>
        <pc:grpChg chg="add mod">
          <ac:chgData name="Jia Geng Chang" userId="62ea985a-c420-4de4-8ec5-b551ec5e2cc5" providerId="ADAL" clId="{B886C564-9726-43CD-9D7D-99E64373547A}" dt="2021-07-19T13:27:26.030" v="12283" actId="164"/>
          <ac:grpSpMkLst>
            <pc:docMk/>
            <pc:sldMk cId="2492107690" sldId="260"/>
            <ac:grpSpMk id="4" creationId="{0B065EC9-88C2-4E7E-85B0-FBEE2535445D}"/>
          </ac:grpSpMkLst>
        </pc:grpChg>
        <pc:grpChg chg="add mod">
          <ac:chgData name="Jia Geng Chang" userId="62ea985a-c420-4de4-8ec5-b551ec5e2cc5" providerId="ADAL" clId="{B886C564-9726-43CD-9D7D-99E64373547A}" dt="2021-07-19T13:27:29.142" v="12284" actId="164"/>
          <ac:grpSpMkLst>
            <pc:docMk/>
            <pc:sldMk cId="2492107690" sldId="260"/>
            <ac:grpSpMk id="6" creationId="{FD768865-BA78-4DBF-95A4-2FC5B9DFF847}"/>
          </ac:grpSpMkLst>
        </pc:grpChg>
        <pc:grpChg chg="add mod">
          <ac:chgData name="Jia Geng Chang" userId="62ea985a-c420-4de4-8ec5-b551ec5e2cc5" providerId="ADAL" clId="{B886C564-9726-43CD-9D7D-99E64373547A}" dt="2021-07-19T13:27:32.850" v="12285" actId="164"/>
          <ac:grpSpMkLst>
            <pc:docMk/>
            <pc:sldMk cId="2492107690" sldId="260"/>
            <ac:grpSpMk id="7" creationId="{7417FD19-2A84-4FA3-8857-7D3D87A76B95}"/>
          </ac:grpSpMkLst>
        </pc:grpChg>
        <pc:grpChg chg="add mod">
          <ac:chgData name="Jia Geng Chang" userId="62ea985a-c420-4de4-8ec5-b551ec5e2cc5" providerId="ADAL" clId="{B886C564-9726-43CD-9D7D-99E64373547A}" dt="2021-07-19T13:27:37.856" v="12288" actId="164"/>
          <ac:grpSpMkLst>
            <pc:docMk/>
            <pc:sldMk cId="2492107690" sldId="260"/>
            <ac:grpSpMk id="8" creationId="{C74EE1CE-FA2A-46F0-B168-458349DF18C3}"/>
          </ac:grpSpMkLst>
        </pc:grpChg>
        <pc:grpChg chg="add mod">
          <ac:chgData name="Jia Geng Chang" userId="62ea985a-c420-4de4-8ec5-b551ec5e2cc5" providerId="ADAL" clId="{B886C564-9726-43CD-9D7D-99E64373547A}" dt="2021-07-19T13:27:40.801" v="12289" actId="164"/>
          <ac:grpSpMkLst>
            <pc:docMk/>
            <pc:sldMk cId="2492107690" sldId="260"/>
            <ac:grpSpMk id="10" creationId="{32C0549B-646C-410C-B3A2-593E5D2FD277}"/>
          </ac:grpSpMkLst>
        </pc:grpChg>
        <pc:grpChg chg="add mod">
          <ac:chgData name="Jia Geng Chang" userId="62ea985a-c420-4de4-8ec5-b551ec5e2cc5" providerId="ADAL" clId="{B886C564-9726-43CD-9D7D-99E64373547A}" dt="2021-07-19T13:27:43.457" v="12290" actId="164"/>
          <ac:grpSpMkLst>
            <pc:docMk/>
            <pc:sldMk cId="2492107690" sldId="260"/>
            <ac:grpSpMk id="11" creationId="{F2275846-5ABB-48C1-814A-1939384E9789}"/>
          </ac:grpSpMkLst>
        </pc:grpChg>
        <pc:grpChg chg="add mod">
          <ac:chgData name="Jia Geng Chang" userId="62ea985a-c420-4de4-8ec5-b551ec5e2cc5" providerId="ADAL" clId="{B886C564-9726-43CD-9D7D-99E64373547A}" dt="2021-07-19T13:27:51.244" v="12291" actId="164"/>
          <ac:grpSpMkLst>
            <pc:docMk/>
            <pc:sldMk cId="2492107690" sldId="260"/>
            <ac:grpSpMk id="13" creationId="{AC983FD7-D586-4A99-A294-35400C1F5756}"/>
          </ac:grpSpMkLst>
        </pc:grpChg>
        <pc:grpChg chg="add del mod">
          <ac:chgData name="Jia Geng Chang" userId="62ea985a-c420-4de4-8ec5-b551ec5e2cc5" providerId="ADAL" clId="{B886C564-9726-43CD-9D7D-99E64373547A}" dt="2021-07-19T13:40:22.356" v="12742" actId="478"/>
          <ac:grpSpMkLst>
            <pc:docMk/>
            <pc:sldMk cId="2492107690" sldId="260"/>
            <ac:grpSpMk id="15" creationId="{A415F3A9-90A4-453C-93C5-F10AFC225531}"/>
          </ac:grpSpMkLst>
        </pc:grpChg>
        <pc:grpChg chg="add mod">
          <ac:chgData name="Jia Geng Chang" userId="62ea985a-c420-4de4-8ec5-b551ec5e2cc5" providerId="ADAL" clId="{B886C564-9726-43CD-9D7D-99E64373547A}" dt="2021-07-19T13:29:42.411" v="12308" actId="164"/>
          <ac:grpSpMkLst>
            <pc:docMk/>
            <pc:sldMk cId="2492107690" sldId="260"/>
            <ac:grpSpMk id="44" creationId="{A6209EFD-F854-402B-ACE2-B4EAE3F8276A}"/>
          </ac:grpSpMkLst>
        </pc:grpChg>
        <pc:picChg chg="add mod">
          <ac:chgData name="Jia Geng Chang" userId="62ea985a-c420-4de4-8ec5-b551ec5e2cc5" providerId="ADAL" clId="{B886C564-9726-43CD-9D7D-99E64373547A}" dt="2021-07-15T14:10:01.776" v="3233" actId="1076"/>
          <ac:picMkLst>
            <pc:docMk/>
            <pc:sldMk cId="2492107690" sldId="260"/>
            <ac:picMk id="5" creationId="{E9E252E4-BD52-4BB4-984F-29EC2E758DDE}"/>
          </ac:picMkLst>
        </pc:picChg>
        <pc:picChg chg="add mod">
          <ac:chgData name="Jia Geng Chang" userId="62ea985a-c420-4de4-8ec5-b551ec5e2cc5" providerId="ADAL" clId="{B886C564-9726-43CD-9D7D-99E64373547A}" dt="2021-07-15T14:01:33.353" v="2826" actId="1076"/>
          <ac:picMkLst>
            <pc:docMk/>
            <pc:sldMk cId="2492107690" sldId="260"/>
            <ac:picMk id="9" creationId="{E4D63803-FCCE-4F63-8308-E02439635687}"/>
          </ac:picMkLst>
        </pc:picChg>
        <pc:cxnChg chg="add del mod">
          <ac:chgData name="Jia Geng Chang" userId="62ea985a-c420-4de4-8ec5-b551ec5e2cc5" providerId="ADAL" clId="{B886C564-9726-43CD-9D7D-99E64373547A}" dt="2021-07-15T13:58:39.634" v="2792" actId="478"/>
          <ac:cxnSpMkLst>
            <pc:docMk/>
            <pc:sldMk cId="2492107690" sldId="260"/>
            <ac:cxnSpMk id="11" creationId="{C3BDE08E-ECC1-4AAE-8748-41A39225C516}"/>
          </ac:cxnSpMkLst>
        </pc:cxnChg>
        <pc:cxnChg chg="add del mod">
          <ac:chgData name="Jia Geng Chang" userId="62ea985a-c420-4de4-8ec5-b551ec5e2cc5" providerId="ADAL" clId="{B886C564-9726-43CD-9D7D-99E64373547A}" dt="2021-07-15T13:58:35.693" v="2789" actId="478"/>
          <ac:cxnSpMkLst>
            <pc:docMk/>
            <pc:sldMk cId="2492107690" sldId="260"/>
            <ac:cxnSpMk id="13" creationId="{2E6D7F31-4C6F-44D3-BFAE-90AC1856AF40}"/>
          </ac:cxnSpMkLst>
        </pc:cxnChg>
        <pc:cxnChg chg="add del mod">
          <ac:chgData name="Jia Geng Chang" userId="62ea985a-c420-4de4-8ec5-b551ec5e2cc5" providerId="ADAL" clId="{B886C564-9726-43CD-9D7D-99E64373547A}" dt="2021-07-15T13:58:33.995" v="2788" actId="478"/>
          <ac:cxnSpMkLst>
            <pc:docMk/>
            <pc:sldMk cId="2492107690" sldId="260"/>
            <ac:cxnSpMk id="15" creationId="{1FCBABC3-5CA5-4E19-B265-E36E3042B46B}"/>
          </ac:cxnSpMkLst>
        </pc:cxnChg>
        <pc:cxnChg chg="add del mod">
          <ac:chgData name="Jia Geng Chang" userId="62ea985a-c420-4de4-8ec5-b551ec5e2cc5" providerId="ADAL" clId="{B886C564-9726-43CD-9D7D-99E64373547A}" dt="2021-07-15T13:58:36.842" v="2790" actId="478"/>
          <ac:cxnSpMkLst>
            <pc:docMk/>
            <pc:sldMk cId="2492107690" sldId="260"/>
            <ac:cxnSpMk id="20" creationId="{76086E1A-9E28-41F1-89CA-E8DF8C82F655}"/>
          </ac:cxnSpMkLst>
        </pc:cxnChg>
        <pc:cxnChg chg="add del mod">
          <ac:chgData name="Jia Geng Chang" userId="62ea985a-c420-4de4-8ec5-b551ec5e2cc5" providerId="ADAL" clId="{B886C564-9726-43CD-9D7D-99E64373547A}" dt="2021-07-15T13:58:37.866" v="2791" actId="478"/>
          <ac:cxnSpMkLst>
            <pc:docMk/>
            <pc:sldMk cId="2492107690" sldId="260"/>
            <ac:cxnSpMk id="21" creationId="{F8D33CEC-1FAC-4272-9D40-6832BB29FBD0}"/>
          </ac:cxnSpMkLst>
        </pc:cxnChg>
        <pc:cxnChg chg="add del mod">
          <ac:chgData name="Jia Geng Chang" userId="62ea985a-c420-4de4-8ec5-b551ec5e2cc5" providerId="ADAL" clId="{B886C564-9726-43CD-9D7D-99E64373547A}" dt="2021-07-15T13:58:37.866" v="2791" actId="478"/>
          <ac:cxnSpMkLst>
            <pc:docMk/>
            <pc:sldMk cId="2492107690" sldId="260"/>
            <ac:cxnSpMk id="22" creationId="{24D2F790-C308-4E6C-B95E-27801A7DCD8B}"/>
          </ac:cxnSpMkLst>
        </pc:cxnChg>
      </pc:sldChg>
      <pc:sldChg chg="addSp delSp modSp mod modClrScheme modAnim addCm delCm chgLayout modNotesTx">
        <pc:chgData name="Jia Geng Chang" userId="62ea985a-c420-4de4-8ec5-b551ec5e2cc5" providerId="ADAL" clId="{B886C564-9726-43CD-9D7D-99E64373547A}" dt="2021-07-27T21:28:13.380" v="13563" actId="1592"/>
        <pc:sldMkLst>
          <pc:docMk/>
          <pc:sldMk cId="3929617079" sldId="261"/>
        </pc:sldMkLst>
        <pc:spChg chg="mod ord">
          <ac:chgData name="Jia Geng Chang" userId="62ea985a-c420-4de4-8ec5-b551ec5e2cc5" providerId="ADAL" clId="{B886C564-9726-43CD-9D7D-99E64373547A}" dt="2021-07-19T10:06:02.418" v="9856" actId="700"/>
          <ac:spMkLst>
            <pc:docMk/>
            <pc:sldMk cId="3929617079" sldId="261"/>
            <ac:spMk id="2" creationId="{8773E0ED-779A-444F-A3D6-590D26A72C5D}"/>
          </ac:spMkLst>
        </pc:spChg>
        <pc:spChg chg="mod ord">
          <ac:chgData name="Jia Geng Chang" userId="62ea985a-c420-4de4-8ec5-b551ec5e2cc5" providerId="ADAL" clId="{B886C564-9726-43CD-9D7D-99E64373547A}" dt="2021-07-19T14:26:53.798" v="13029" actId="207"/>
          <ac:spMkLst>
            <pc:docMk/>
            <pc:sldMk cId="3929617079" sldId="261"/>
            <ac:spMk id="3" creationId="{F7D83B29-B9DF-4EC3-B5BA-E1E55E7FA4A4}"/>
          </ac:spMkLst>
        </pc:spChg>
        <pc:spChg chg="add del">
          <ac:chgData name="Jia Geng Chang" userId="62ea985a-c420-4de4-8ec5-b551ec5e2cc5" providerId="ADAL" clId="{B886C564-9726-43CD-9D7D-99E64373547A}" dt="2021-07-19T09:58:14.114" v="9711" actId="11529"/>
          <ac:spMkLst>
            <pc:docMk/>
            <pc:sldMk cId="3929617079" sldId="261"/>
            <ac:spMk id="4" creationId="{2314BAAA-5655-4EC0-B1F2-E7B88A3CE74D}"/>
          </ac:spMkLst>
        </pc:spChg>
        <pc:spChg chg="add del mod ord">
          <ac:chgData name="Jia Geng Chang" userId="62ea985a-c420-4de4-8ec5-b551ec5e2cc5" providerId="ADAL" clId="{B886C564-9726-43CD-9D7D-99E64373547A}" dt="2021-07-19T10:06:02.418" v="9856" actId="700"/>
          <ac:spMkLst>
            <pc:docMk/>
            <pc:sldMk cId="3929617079" sldId="261"/>
            <ac:spMk id="5" creationId="{257A239B-10BE-4397-BDA5-1AAA4D405794}"/>
          </ac:spMkLst>
        </pc:spChg>
        <pc:spChg chg="add mod ord">
          <ac:chgData name="Jia Geng Chang" userId="62ea985a-c420-4de4-8ec5-b551ec5e2cc5" providerId="ADAL" clId="{B886C564-9726-43CD-9D7D-99E64373547A}" dt="2021-07-19T14:27:00.775" v="13031" actId="207"/>
          <ac:spMkLst>
            <pc:docMk/>
            <pc:sldMk cId="3929617079" sldId="261"/>
            <ac:spMk id="6" creationId="{0F74070F-598B-413C-B2D5-3DA1C4E31467}"/>
          </ac:spMkLst>
        </pc:spChg>
        <pc:spChg chg="add mod ord">
          <ac:chgData name="Jia Geng Chang" userId="62ea985a-c420-4de4-8ec5-b551ec5e2cc5" providerId="ADAL" clId="{B886C564-9726-43CD-9D7D-99E64373547A}" dt="2021-07-19T10:06:11.653" v="9890" actId="20577"/>
          <ac:spMkLst>
            <pc:docMk/>
            <pc:sldMk cId="3929617079" sldId="261"/>
            <ac:spMk id="7" creationId="{A8109E69-4EE2-4A86-8677-8A51DAE8F7C2}"/>
          </ac:spMkLst>
        </pc:spChg>
        <pc:spChg chg="add mod ord">
          <ac:chgData name="Jia Geng Chang" userId="62ea985a-c420-4de4-8ec5-b551ec5e2cc5" providerId="ADAL" clId="{B886C564-9726-43CD-9D7D-99E64373547A}" dt="2021-07-19T14:26:49.876" v="13028" actId="207"/>
          <ac:spMkLst>
            <pc:docMk/>
            <pc:sldMk cId="3929617079" sldId="261"/>
            <ac:spMk id="8" creationId="{EC4454FC-BFC1-49C5-BA62-9696873A27C3}"/>
          </ac:spMkLst>
        </pc:spChg>
        <pc:graphicFrameChg chg="add del mod modGraphic">
          <ac:chgData name="Jia Geng Chang" userId="62ea985a-c420-4de4-8ec5-b551ec5e2cc5" providerId="ADAL" clId="{B886C564-9726-43CD-9D7D-99E64373547A}" dt="2021-07-19T10:43:10.674" v="10371" actId="478"/>
          <ac:graphicFrameMkLst>
            <pc:docMk/>
            <pc:sldMk cId="3929617079" sldId="261"/>
            <ac:graphicFrameMk id="9" creationId="{27E8976D-BB91-42C6-9E78-BA749565495C}"/>
          </ac:graphicFrameMkLst>
        </pc:graphicFrameChg>
      </pc:sldChg>
      <pc:sldChg chg="addSp delSp modSp new mod ord modAnim modNotesTx">
        <pc:chgData name="Jia Geng Chang" userId="62ea985a-c420-4de4-8ec5-b551ec5e2cc5" providerId="ADAL" clId="{B886C564-9726-43CD-9D7D-99E64373547A}" dt="2021-07-19T13:21:07.752" v="12131" actId="20577"/>
        <pc:sldMkLst>
          <pc:docMk/>
          <pc:sldMk cId="670961083" sldId="262"/>
        </pc:sldMkLst>
        <pc:spChg chg="mod">
          <ac:chgData name="Jia Geng Chang" userId="62ea985a-c420-4de4-8ec5-b551ec5e2cc5" providerId="ADAL" clId="{B886C564-9726-43CD-9D7D-99E64373547A}" dt="2021-07-15T15:55:31.837" v="6116" actId="1076"/>
          <ac:spMkLst>
            <pc:docMk/>
            <pc:sldMk cId="670961083" sldId="262"/>
            <ac:spMk id="2" creationId="{34EE3EE7-882A-49B6-B109-5EB100E06F46}"/>
          </ac:spMkLst>
        </pc:spChg>
        <pc:spChg chg="del">
          <ac:chgData name="Jia Geng Chang" userId="62ea985a-c420-4de4-8ec5-b551ec5e2cc5" providerId="ADAL" clId="{B886C564-9726-43CD-9D7D-99E64373547A}" dt="2021-07-15T15:51:48.531" v="6088" actId="931"/>
          <ac:spMkLst>
            <pc:docMk/>
            <pc:sldMk cId="670961083" sldId="262"/>
            <ac:spMk id="3" creationId="{4284F2E3-2C9C-4BB2-BB6F-A2B31644447A}"/>
          </ac:spMkLst>
        </pc:spChg>
        <pc:spChg chg="add del mod">
          <ac:chgData name="Jia Geng Chang" userId="62ea985a-c420-4de4-8ec5-b551ec5e2cc5" providerId="ADAL" clId="{B886C564-9726-43CD-9D7D-99E64373547A}" dt="2021-07-15T15:53:22.197" v="6091" actId="478"/>
          <ac:spMkLst>
            <pc:docMk/>
            <pc:sldMk cId="670961083" sldId="262"/>
            <ac:spMk id="7" creationId="{E7D2EC4C-A3C3-4B3C-84E8-3492B79935DB}"/>
          </ac:spMkLst>
        </pc:spChg>
        <pc:spChg chg="add del mod">
          <ac:chgData name="Jia Geng Chang" userId="62ea985a-c420-4de4-8ec5-b551ec5e2cc5" providerId="ADAL" clId="{B886C564-9726-43CD-9D7D-99E64373547A}" dt="2021-07-15T15:53:59.289" v="6095" actId="478"/>
          <ac:spMkLst>
            <pc:docMk/>
            <pc:sldMk cId="670961083" sldId="262"/>
            <ac:spMk id="9" creationId="{A6D8DF07-F6D7-4E3D-AB8B-C4A219C0A539}"/>
          </ac:spMkLst>
        </pc:spChg>
        <pc:spChg chg="add del mod">
          <ac:chgData name="Jia Geng Chang" userId="62ea985a-c420-4de4-8ec5-b551ec5e2cc5" providerId="ADAL" clId="{B886C564-9726-43CD-9D7D-99E64373547A}" dt="2021-07-15T15:55:34.295" v="6117" actId="478"/>
          <ac:spMkLst>
            <pc:docMk/>
            <pc:sldMk cId="670961083" sldId="262"/>
            <ac:spMk id="10" creationId="{0E7AF10A-F663-4D33-BA67-D4C53DE91578}"/>
          </ac:spMkLst>
        </pc:spChg>
        <pc:spChg chg="add del mod">
          <ac:chgData name="Jia Geng Chang" userId="62ea985a-c420-4de4-8ec5-b551ec5e2cc5" providerId="ADAL" clId="{B886C564-9726-43CD-9D7D-99E64373547A}" dt="2021-07-15T15:55:34.295" v="6117" actId="478"/>
          <ac:spMkLst>
            <pc:docMk/>
            <pc:sldMk cId="670961083" sldId="262"/>
            <ac:spMk id="11" creationId="{249BAEDF-D90C-48C3-9F10-2E7BDF183218}"/>
          </ac:spMkLst>
        </pc:spChg>
        <pc:spChg chg="add del mod">
          <ac:chgData name="Jia Geng Chang" userId="62ea985a-c420-4de4-8ec5-b551ec5e2cc5" providerId="ADAL" clId="{B886C564-9726-43CD-9D7D-99E64373547A}" dt="2021-07-15T15:55:34.295" v="6117" actId="478"/>
          <ac:spMkLst>
            <pc:docMk/>
            <pc:sldMk cId="670961083" sldId="262"/>
            <ac:spMk id="12" creationId="{2A85F1D4-A4D7-41EC-8202-A68A58D61E71}"/>
          </ac:spMkLst>
        </pc:spChg>
        <pc:spChg chg="add del mod">
          <ac:chgData name="Jia Geng Chang" userId="62ea985a-c420-4de4-8ec5-b551ec5e2cc5" providerId="ADAL" clId="{B886C564-9726-43CD-9D7D-99E64373547A}" dt="2021-07-15T15:55:34.295" v="6117" actId="478"/>
          <ac:spMkLst>
            <pc:docMk/>
            <pc:sldMk cId="670961083" sldId="262"/>
            <ac:spMk id="13" creationId="{ADDEAA24-D965-4D52-9A7F-41C4CA8ED36E}"/>
          </ac:spMkLst>
        </pc:spChg>
        <pc:spChg chg="add del mod">
          <ac:chgData name="Jia Geng Chang" userId="62ea985a-c420-4de4-8ec5-b551ec5e2cc5" providerId="ADAL" clId="{B886C564-9726-43CD-9D7D-99E64373547A}" dt="2021-07-15T15:55:34.295" v="6117" actId="478"/>
          <ac:spMkLst>
            <pc:docMk/>
            <pc:sldMk cId="670961083" sldId="262"/>
            <ac:spMk id="14" creationId="{B6227359-ADB1-4355-A843-8D3C2EE20111}"/>
          </ac:spMkLst>
        </pc:spChg>
        <pc:spChg chg="add del mod">
          <ac:chgData name="Jia Geng Chang" userId="62ea985a-c420-4de4-8ec5-b551ec5e2cc5" providerId="ADAL" clId="{B886C564-9726-43CD-9D7D-99E64373547A}" dt="2021-07-15T15:55:34.295" v="6117" actId="478"/>
          <ac:spMkLst>
            <pc:docMk/>
            <pc:sldMk cId="670961083" sldId="262"/>
            <ac:spMk id="15" creationId="{183AA839-DA5A-44FF-9F7D-0BD7E787EB72}"/>
          </ac:spMkLst>
        </pc:spChg>
        <pc:spChg chg="add del mod">
          <ac:chgData name="Jia Geng Chang" userId="62ea985a-c420-4de4-8ec5-b551ec5e2cc5" providerId="ADAL" clId="{B886C564-9726-43CD-9D7D-99E64373547A}" dt="2021-07-15T15:55:34.295" v="6117" actId="478"/>
          <ac:spMkLst>
            <pc:docMk/>
            <pc:sldMk cId="670961083" sldId="262"/>
            <ac:spMk id="16" creationId="{52F2669E-78C0-4198-AFF0-C96BFDF66C0B}"/>
          </ac:spMkLst>
        </pc:spChg>
        <pc:spChg chg="add del mod">
          <ac:chgData name="Jia Geng Chang" userId="62ea985a-c420-4de4-8ec5-b551ec5e2cc5" providerId="ADAL" clId="{B886C564-9726-43CD-9D7D-99E64373547A}" dt="2021-07-15T15:57:11.045" v="6237" actId="478"/>
          <ac:spMkLst>
            <pc:docMk/>
            <pc:sldMk cId="670961083" sldId="262"/>
            <ac:spMk id="17" creationId="{8F988D7A-60C2-4C30-B2F8-1F4CB2D6977D}"/>
          </ac:spMkLst>
        </pc:spChg>
        <pc:spChg chg="add del mod">
          <ac:chgData name="Jia Geng Chang" userId="62ea985a-c420-4de4-8ec5-b551ec5e2cc5" providerId="ADAL" clId="{B886C564-9726-43CD-9D7D-99E64373547A}" dt="2021-07-15T15:57:11.701" v="6238" actId="478"/>
          <ac:spMkLst>
            <pc:docMk/>
            <pc:sldMk cId="670961083" sldId="262"/>
            <ac:spMk id="18" creationId="{EE0D5DA9-6F94-4E1D-9A2F-B9244292014D}"/>
          </ac:spMkLst>
        </pc:spChg>
        <pc:spChg chg="add del mod">
          <ac:chgData name="Jia Geng Chang" userId="62ea985a-c420-4de4-8ec5-b551ec5e2cc5" providerId="ADAL" clId="{B886C564-9726-43CD-9D7D-99E64373547A}" dt="2021-07-15T15:57:14.730" v="6241" actId="478"/>
          <ac:spMkLst>
            <pc:docMk/>
            <pc:sldMk cId="670961083" sldId="262"/>
            <ac:spMk id="19" creationId="{6FF1BCA4-F2B3-42C5-AB02-6420B45A5CA4}"/>
          </ac:spMkLst>
        </pc:spChg>
        <pc:spChg chg="add del mod">
          <ac:chgData name="Jia Geng Chang" userId="62ea985a-c420-4de4-8ec5-b551ec5e2cc5" providerId="ADAL" clId="{B886C564-9726-43CD-9D7D-99E64373547A}" dt="2021-07-15T15:57:15.367" v="6242" actId="478"/>
          <ac:spMkLst>
            <pc:docMk/>
            <pc:sldMk cId="670961083" sldId="262"/>
            <ac:spMk id="20" creationId="{DE65BD07-BC99-4C5F-B044-B808C4DFB473}"/>
          </ac:spMkLst>
        </pc:spChg>
        <pc:spChg chg="mod">
          <ac:chgData name="Jia Geng Chang" userId="62ea985a-c420-4de4-8ec5-b551ec5e2cc5" providerId="ADAL" clId="{B886C564-9726-43CD-9D7D-99E64373547A}" dt="2021-07-19T13:18:59.174" v="12044" actId="571"/>
          <ac:spMkLst>
            <pc:docMk/>
            <pc:sldMk cId="670961083" sldId="262"/>
            <ac:spMk id="20" creationId="{FF5F3BD1-E717-48AD-B272-628AFE15254E}"/>
          </ac:spMkLst>
        </pc:spChg>
        <pc:spChg chg="mod">
          <ac:chgData name="Jia Geng Chang" userId="62ea985a-c420-4de4-8ec5-b551ec5e2cc5" providerId="ADAL" clId="{B886C564-9726-43CD-9D7D-99E64373547A}" dt="2021-07-19T13:18:59.174" v="12044" actId="571"/>
          <ac:spMkLst>
            <pc:docMk/>
            <pc:sldMk cId="670961083" sldId="262"/>
            <ac:spMk id="21" creationId="{571B5D49-687C-4C59-A89E-AEECFA5203D0}"/>
          </ac:spMkLst>
        </pc:spChg>
        <pc:spChg chg="add mod">
          <ac:chgData name="Jia Geng Chang" userId="62ea985a-c420-4de4-8ec5-b551ec5e2cc5" providerId="ADAL" clId="{B886C564-9726-43CD-9D7D-99E64373547A}" dt="2021-07-19T13:12:40.419" v="11908" actId="1036"/>
          <ac:spMkLst>
            <pc:docMk/>
            <pc:sldMk cId="670961083" sldId="262"/>
            <ac:spMk id="30" creationId="{CF7BC8FF-2C70-426C-BB39-AB03F7E16AE3}"/>
          </ac:spMkLst>
        </pc:spChg>
        <pc:spChg chg="add mod">
          <ac:chgData name="Jia Geng Chang" userId="62ea985a-c420-4de4-8ec5-b551ec5e2cc5" providerId="ADAL" clId="{B886C564-9726-43CD-9D7D-99E64373547A}" dt="2021-07-19T13:12:40.419" v="11908" actId="1036"/>
          <ac:spMkLst>
            <pc:docMk/>
            <pc:sldMk cId="670961083" sldId="262"/>
            <ac:spMk id="31" creationId="{51AF6936-C847-4EB3-AFBA-D61B23CAD34A}"/>
          </ac:spMkLst>
        </pc:spChg>
        <pc:spChg chg="add del mod">
          <ac:chgData name="Jia Geng Chang" userId="62ea985a-c420-4de4-8ec5-b551ec5e2cc5" providerId="ADAL" clId="{B886C564-9726-43CD-9D7D-99E64373547A}" dt="2021-07-15T15:59:33.736" v="6286"/>
          <ac:spMkLst>
            <pc:docMk/>
            <pc:sldMk cId="670961083" sldId="262"/>
            <ac:spMk id="32" creationId="{9A79B381-8A0D-465B-8DB3-DC1A4BA6655B}"/>
          </ac:spMkLst>
        </pc:spChg>
        <pc:spChg chg="add del mod">
          <ac:chgData name="Jia Geng Chang" userId="62ea985a-c420-4de4-8ec5-b551ec5e2cc5" providerId="ADAL" clId="{B886C564-9726-43CD-9D7D-99E64373547A}" dt="2021-07-15T16:08:16.437" v="6505" actId="478"/>
          <ac:spMkLst>
            <pc:docMk/>
            <pc:sldMk cId="670961083" sldId="262"/>
            <ac:spMk id="36" creationId="{9E7A866D-6713-4F85-AC8A-CCFA9BE17620}"/>
          </ac:spMkLst>
        </pc:spChg>
        <pc:spChg chg="add mod">
          <ac:chgData name="Jia Geng Chang" userId="62ea985a-c420-4de4-8ec5-b551ec5e2cc5" providerId="ADAL" clId="{B886C564-9726-43CD-9D7D-99E64373547A}" dt="2021-07-19T13:12:34.568" v="11899" actId="1076"/>
          <ac:spMkLst>
            <pc:docMk/>
            <pc:sldMk cId="670961083" sldId="262"/>
            <ac:spMk id="37" creationId="{B0856A04-44F9-4346-A2D0-13FECBE7711D}"/>
          </ac:spMkLst>
        </pc:spChg>
        <pc:spChg chg="add mod">
          <ac:chgData name="Jia Geng Chang" userId="62ea985a-c420-4de4-8ec5-b551ec5e2cc5" providerId="ADAL" clId="{B886C564-9726-43CD-9D7D-99E64373547A}" dt="2021-07-19T13:12:04.534" v="11897" actId="1076"/>
          <ac:spMkLst>
            <pc:docMk/>
            <pc:sldMk cId="670961083" sldId="262"/>
            <ac:spMk id="38" creationId="{2F09677B-8280-4A63-9C53-08686341F3CB}"/>
          </ac:spMkLst>
        </pc:spChg>
        <pc:spChg chg="add mod">
          <ac:chgData name="Jia Geng Chang" userId="62ea985a-c420-4de4-8ec5-b551ec5e2cc5" providerId="ADAL" clId="{B886C564-9726-43CD-9D7D-99E64373547A}" dt="2021-07-15T16:19:47.788" v="6714" actId="1076"/>
          <ac:spMkLst>
            <pc:docMk/>
            <pc:sldMk cId="670961083" sldId="262"/>
            <ac:spMk id="39" creationId="{B0EB230A-BEF5-4CDE-BEFD-157BFB099768}"/>
          </ac:spMkLst>
        </pc:spChg>
        <pc:spChg chg="add mod topLvl">
          <ac:chgData name="Jia Geng Chang" userId="62ea985a-c420-4de4-8ec5-b551ec5e2cc5" providerId="ADAL" clId="{B886C564-9726-43CD-9D7D-99E64373547A}" dt="2021-07-19T13:14:36.859" v="11948" actId="164"/>
          <ac:spMkLst>
            <pc:docMk/>
            <pc:sldMk cId="670961083" sldId="262"/>
            <ac:spMk id="40" creationId="{B5644F55-DDBF-4299-AC67-7FFFA5611CF0}"/>
          </ac:spMkLst>
        </pc:spChg>
        <pc:spChg chg="add mod topLvl">
          <ac:chgData name="Jia Geng Chang" userId="62ea985a-c420-4de4-8ec5-b551ec5e2cc5" providerId="ADAL" clId="{B886C564-9726-43CD-9D7D-99E64373547A}" dt="2021-07-19T13:14:36.859" v="11948" actId="164"/>
          <ac:spMkLst>
            <pc:docMk/>
            <pc:sldMk cId="670961083" sldId="262"/>
            <ac:spMk id="41" creationId="{D461B8CB-5A5C-4323-94FD-DDCB651E1D25}"/>
          </ac:spMkLst>
        </pc:spChg>
        <pc:spChg chg="add del">
          <ac:chgData name="Jia Geng Chang" userId="62ea985a-c420-4de4-8ec5-b551ec5e2cc5" providerId="ADAL" clId="{B886C564-9726-43CD-9D7D-99E64373547A}" dt="2021-07-15T16:18:12.348" v="6628" actId="478"/>
          <ac:spMkLst>
            <pc:docMk/>
            <pc:sldMk cId="670961083" sldId="262"/>
            <ac:spMk id="43" creationId="{9423E218-99F4-4AA4-A927-2EED35440F03}"/>
          </ac:spMkLst>
        </pc:spChg>
        <pc:spChg chg="add mod">
          <ac:chgData name="Jia Geng Chang" userId="62ea985a-c420-4de4-8ec5-b551ec5e2cc5" providerId="ADAL" clId="{B886C564-9726-43CD-9D7D-99E64373547A}" dt="2021-07-19T13:12:30.580" v="11898" actId="1076"/>
          <ac:spMkLst>
            <pc:docMk/>
            <pc:sldMk cId="670961083" sldId="262"/>
            <ac:spMk id="44" creationId="{26EB2693-ACFA-4060-AB38-F5F3455009A0}"/>
          </ac:spMkLst>
        </pc:spChg>
        <pc:spChg chg="add mod">
          <ac:chgData name="Jia Geng Chang" userId="62ea985a-c420-4de4-8ec5-b551ec5e2cc5" providerId="ADAL" clId="{B886C564-9726-43CD-9D7D-99E64373547A}" dt="2021-07-19T13:12:30.580" v="11898" actId="1076"/>
          <ac:spMkLst>
            <pc:docMk/>
            <pc:sldMk cId="670961083" sldId="262"/>
            <ac:spMk id="45" creationId="{98193BC9-151E-4FAB-AD4D-027B9EAEF4CF}"/>
          </ac:spMkLst>
        </pc:spChg>
        <pc:spChg chg="add mod">
          <ac:chgData name="Jia Geng Chang" userId="62ea985a-c420-4de4-8ec5-b551ec5e2cc5" providerId="ADAL" clId="{B886C564-9726-43CD-9D7D-99E64373547A}" dt="2021-07-15T16:19:43.487" v="6713" actId="208"/>
          <ac:spMkLst>
            <pc:docMk/>
            <pc:sldMk cId="670961083" sldId="262"/>
            <ac:spMk id="46" creationId="{2F77B948-017B-4F1C-ABFB-27E558201571}"/>
          </ac:spMkLst>
        </pc:spChg>
        <pc:spChg chg="add mod">
          <ac:chgData name="Jia Geng Chang" userId="62ea985a-c420-4de4-8ec5-b551ec5e2cc5" providerId="ADAL" clId="{B886C564-9726-43CD-9D7D-99E64373547A}" dt="2021-07-19T13:05:20.968" v="11853" actId="20577"/>
          <ac:spMkLst>
            <pc:docMk/>
            <pc:sldMk cId="670961083" sldId="262"/>
            <ac:spMk id="47" creationId="{3CE4894A-49BE-4D93-A82C-AB6793416107}"/>
          </ac:spMkLst>
        </pc:spChg>
        <pc:spChg chg="add del mod">
          <ac:chgData name="Jia Geng Chang" userId="62ea985a-c420-4de4-8ec5-b551ec5e2cc5" providerId="ADAL" clId="{B886C564-9726-43CD-9D7D-99E64373547A}" dt="2021-07-15T16:20:29.836" v="6721" actId="478"/>
          <ac:spMkLst>
            <pc:docMk/>
            <pc:sldMk cId="670961083" sldId="262"/>
            <ac:spMk id="48" creationId="{2771983C-88C8-4A02-817A-9B712B7A48B2}"/>
          </ac:spMkLst>
        </pc:spChg>
        <pc:grpChg chg="add mod">
          <ac:chgData name="Jia Geng Chang" userId="62ea985a-c420-4de4-8ec5-b551ec5e2cc5" providerId="ADAL" clId="{B886C564-9726-43CD-9D7D-99E64373547A}" dt="2021-07-19T13:18:47.990" v="12042" actId="1076"/>
          <ac:grpSpMkLst>
            <pc:docMk/>
            <pc:sldMk cId="670961083" sldId="262"/>
            <ac:grpSpMk id="3" creationId="{CBFEC5EE-7965-4332-813E-271674835D98}"/>
          </ac:grpSpMkLst>
        </pc:grpChg>
        <pc:grpChg chg="add mod">
          <ac:chgData name="Jia Geng Chang" userId="62ea985a-c420-4de4-8ec5-b551ec5e2cc5" providerId="ADAL" clId="{B886C564-9726-43CD-9D7D-99E64373547A}" dt="2021-07-19T13:18:59.174" v="12044" actId="571"/>
          <ac:grpSpMkLst>
            <pc:docMk/>
            <pc:sldMk cId="670961083" sldId="262"/>
            <ac:grpSpMk id="19" creationId="{11B7613C-521F-4AE5-816C-4ABE2A129DBF}"/>
          </ac:grpSpMkLst>
        </pc:grpChg>
        <pc:grpChg chg="add del mod">
          <ac:chgData name="Jia Geng Chang" userId="62ea985a-c420-4de4-8ec5-b551ec5e2cc5" providerId="ADAL" clId="{B886C564-9726-43CD-9D7D-99E64373547A}" dt="2021-07-15T16:20:52.242" v="6738" actId="165"/>
          <ac:grpSpMkLst>
            <pc:docMk/>
            <pc:sldMk cId="670961083" sldId="262"/>
            <ac:grpSpMk id="42" creationId="{52B3994F-C646-46D4-9A70-F0C4F2FBBE31}"/>
          </ac:grpSpMkLst>
        </pc:grpChg>
        <pc:picChg chg="add del mod">
          <ac:chgData name="Jia Geng Chang" userId="62ea985a-c420-4de4-8ec5-b551ec5e2cc5" providerId="ADAL" clId="{B886C564-9726-43CD-9D7D-99E64373547A}" dt="2021-07-15T15:53:56.034" v="6094" actId="478"/>
          <ac:picMkLst>
            <pc:docMk/>
            <pc:sldMk cId="670961083" sldId="262"/>
            <ac:picMk id="5" creationId="{A187E807-3AF1-4A59-9C77-2C0BAC87D081}"/>
          </ac:picMkLst>
        </pc:picChg>
        <pc:picChg chg="add mod">
          <ac:chgData name="Jia Geng Chang" userId="62ea985a-c420-4de4-8ec5-b551ec5e2cc5" providerId="ADAL" clId="{B886C564-9726-43CD-9D7D-99E64373547A}" dt="2021-07-19T13:12:30.580" v="11898" actId="1076"/>
          <ac:picMkLst>
            <pc:docMk/>
            <pc:sldMk cId="670961083" sldId="262"/>
            <ac:picMk id="26" creationId="{BC458D10-0174-41F5-99DB-8D421A247C1E}"/>
          </ac:picMkLst>
        </pc:picChg>
        <pc:picChg chg="add del mod">
          <ac:chgData name="Jia Geng Chang" userId="62ea985a-c420-4de4-8ec5-b551ec5e2cc5" providerId="ADAL" clId="{B886C564-9726-43CD-9D7D-99E64373547A}" dt="2021-07-15T16:00:56.906" v="6290" actId="478"/>
          <ac:picMkLst>
            <pc:docMk/>
            <pc:sldMk cId="670961083" sldId="262"/>
            <ac:picMk id="27" creationId="{92B6B2C2-67FA-4914-BDBE-0EFE98576CF3}"/>
          </ac:picMkLst>
        </pc:picChg>
        <pc:picChg chg="add del mod">
          <ac:chgData name="Jia Geng Chang" userId="62ea985a-c420-4de4-8ec5-b551ec5e2cc5" providerId="ADAL" clId="{B886C564-9726-43CD-9D7D-99E64373547A}" dt="2021-07-15T16:00:57.345" v="6291" actId="478"/>
          <ac:picMkLst>
            <pc:docMk/>
            <pc:sldMk cId="670961083" sldId="262"/>
            <ac:picMk id="28" creationId="{5602FEA9-7A21-4B99-90E3-19A4F6968D07}"/>
          </ac:picMkLst>
        </pc:picChg>
        <pc:picChg chg="add del mod">
          <ac:chgData name="Jia Geng Chang" userId="62ea985a-c420-4de4-8ec5-b551ec5e2cc5" providerId="ADAL" clId="{B886C564-9726-43CD-9D7D-99E64373547A}" dt="2021-07-15T16:00:59.636" v="6292" actId="478"/>
          <ac:picMkLst>
            <pc:docMk/>
            <pc:sldMk cId="670961083" sldId="262"/>
            <ac:picMk id="29" creationId="{725EEE42-965B-47E5-BB6A-CCB11D846B19}"/>
          </ac:picMkLst>
        </pc:picChg>
        <pc:picChg chg="add mod">
          <ac:chgData name="Jia Geng Chang" userId="62ea985a-c420-4de4-8ec5-b551ec5e2cc5" providerId="ADAL" clId="{B886C564-9726-43CD-9D7D-99E64373547A}" dt="2021-07-15T16:19:58.898" v="6715" actId="1076"/>
          <ac:picMkLst>
            <pc:docMk/>
            <pc:sldMk cId="670961083" sldId="262"/>
            <ac:picMk id="33" creationId="{7C8145C8-F72E-421B-802A-DB130E16FDAC}"/>
          </ac:picMkLst>
        </pc:picChg>
        <pc:picChg chg="add mod">
          <ac:chgData name="Jia Geng Chang" userId="62ea985a-c420-4de4-8ec5-b551ec5e2cc5" providerId="ADAL" clId="{B886C564-9726-43CD-9D7D-99E64373547A}" dt="2021-07-19T13:12:30.580" v="11898" actId="1076"/>
          <ac:picMkLst>
            <pc:docMk/>
            <pc:sldMk cId="670961083" sldId="262"/>
            <ac:picMk id="34" creationId="{2396518C-6959-4FFE-B7EE-793C22528872}"/>
          </ac:picMkLst>
        </pc:picChg>
        <pc:picChg chg="add mod">
          <ac:chgData name="Jia Geng Chang" userId="62ea985a-c420-4de4-8ec5-b551ec5e2cc5" providerId="ADAL" clId="{B886C564-9726-43CD-9D7D-99E64373547A}" dt="2021-07-15T16:19:58.898" v="6715" actId="1076"/>
          <ac:picMkLst>
            <pc:docMk/>
            <pc:sldMk cId="670961083" sldId="262"/>
            <ac:picMk id="35" creationId="{44F99A63-8DF7-4CBD-80B8-6D295E0703BF}"/>
          </ac:picMkLst>
        </pc:picChg>
        <pc:cxnChg chg="add del">
          <ac:chgData name="Jia Geng Chang" userId="62ea985a-c420-4de4-8ec5-b551ec5e2cc5" providerId="ADAL" clId="{B886C564-9726-43CD-9D7D-99E64373547A}" dt="2021-07-15T15:57:26.878" v="6247" actId="478"/>
          <ac:cxnSpMkLst>
            <pc:docMk/>
            <pc:sldMk cId="670961083" sldId="262"/>
            <ac:cxnSpMk id="22" creationId="{9D10B2E4-7FFD-4E7F-9295-CE6FA2EE4ACC}"/>
          </ac:cxnSpMkLst>
        </pc:cxnChg>
        <pc:cxnChg chg="add del mod">
          <ac:chgData name="Jia Geng Chang" userId="62ea985a-c420-4de4-8ec5-b551ec5e2cc5" providerId="ADAL" clId="{B886C564-9726-43CD-9D7D-99E64373547A}" dt="2021-07-15T15:57:27.604" v="6248" actId="478"/>
          <ac:cxnSpMkLst>
            <pc:docMk/>
            <pc:sldMk cId="670961083" sldId="262"/>
            <ac:cxnSpMk id="23" creationId="{91D4C041-F056-460D-8E7E-0C4A48344267}"/>
          </ac:cxnSpMkLst>
        </pc:cxnChg>
      </pc:sldChg>
      <pc:sldChg chg="delSp add del">
        <pc:chgData name="Jia Geng Chang" userId="62ea985a-c420-4de4-8ec5-b551ec5e2cc5" providerId="ADAL" clId="{B886C564-9726-43CD-9D7D-99E64373547A}" dt="2021-07-15T13:15:10.511" v="1527" actId="47"/>
        <pc:sldMkLst>
          <pc:docMk/>
          <pc:sldMk cId="3852966903" sldId="262"/>
        </pc:sldMkLst>
        <pc:picChg chg="del">
          <ac:chgData name="Jia Geng Chang" userId="62ea985a-c420-4de4-8ec5-b551ec5e2cc5" providerId="ADAL" clId="{B886C564-9726-43CD-9D7D-99E64373547A}" dt="2021-07-15T10:16:36.315" v="430" actId="478"/>
          <ac:picMkLst>
            <pc:docMk/>
            <pc:sldMk cId="3852966903" sldId="262"/>
            <ac:picMk id="1026" creationId="{131F50DD-4B72-4D23-B44C-3F6AA24F67A3}"/>
          </ac:picMkLst>
        </pc:picChg>
      </pc:sldChg>
      <pc:sldChg chg="add del">
        <pc:chgData name="Jia Geng Chang" userId="62ea985a-c420-4de4-8ec5-b551ec5e2cc5" providerId="ADAL" clId="{B886C564-9726-43CD-9D7D-99E64373547A}" dt="2021-07-15T13:15:22.510" v="1528" actId="47"/>
        <pc:sldMkLst>
          <pc:docMk/>
          <pc:sldMk cId="769737916" sldId="263"/>
        </pc:sldMkLst>
      </pc:sldChg>
      <pc:sldChg chg="addSp delSp modSp new mod modClrScheme modAnim chgLayout modNotesTx">
        <pc:chgData name="Jia Geng Chang" userId="62ea985a-c420-4de4-8ec5-b551ec5e2cc5" providerId="ADAL" clId="{B886C564-9726-43CD-9D7D-99E64373547A}" dt="2021-07-19T14:30:26.212" v="13103" actId="1076"/>
        <pc:sldMkLst>
          <pc:docMk/>
          <pc:sldMk cId="3127994820" sldId="263"/>
        </pc:sldMkLst>
        <pc:spChg chg="del mod ord">
          <ac:chgData name="Jia Geng Chang" userId="62ea985a-c420-4de4-8ec5-b551ec5e2cc5" providerId="ADAL" clId="{B886C564-9726-43CD-9D7D-99E64373547A}" dt="2021-07-19T10:43:18.280" v="10373" actId="700"/>
          <ac:spMkLst>
            <pc:docMk/>
            <pc:sldMk cId="3127994820" sldId="263"/>
            <ac:spMk id="2" creationId="{68B77A69-083A-4D1F-83BC-C9174C87E0A6}"/>
          </ac:spMkLst>
        </pc:spChg>
        <pc:spChg chg="del mod ord">
          <ac:chgData name="Jia Geng Chang" userId="62ea985a-c420-4de4-8ec5-b551ec5e2cc5" providerId="ADAL" clId="{B886C564-9726-43CD-9D7D-99E64373547A}" dt="2021-07-19T10:43:18.280" v="10373" actId="700"/>
          <ac:spMkLst>
            <pc:docMk/>
            <pc:sldMk cId="3127994820" sldId="263"/>
            <ac:spMk id="3" creationId="{1BEC737A-6FB6-4859-BAA8-1F36D0C9AFEE}"/>
          </ac:spMkLst>
        </pc:spChg>
        <pc:spChg chg="del">
          <ac:chgData name="Jia Geng Chang" userId="62ea985a-c420-4de4-8ec5-b551ec5e2cc5" providerId="ADAL" clId="{B886C564-9726-43CD-9D7D-99E64373547A}" dt="2021-07-19T10:43:18.280" v="10373" actId="700"/>
          <ac:spMkLst>
            <pc:docMk/>
            <pc:sldMk cId="3127994820" sldId="263"/>
            <ac:spMk id="4" creationId="{DACB1F06-E4F2-49F2-AFE3-2692EC39105F}"/>
          </ac:spMkLst>
        </pc:spChg>
        <pc:spChg chg="del">
          <ac:chgData name="Jia Geng Chang" userId="62ea985a-c420-4de4-8ec5-b551ec5e2cc5" providerId="ADAL" clId="{B886C564-9726-43CD-9D7D-99E64373547A}" dt="2021-07-19T10:43:18.280" v="10373" actId="700"/>
          <ac:spMkLst>
            <pc:docMk/>
            <pc:sldMk cId="3127994820" sldId="263"/>
            <ac:spMk id="5" creationId="{0C09F091-85FC-4365-99E2-2CA4741C54A6}"/>
          </ac:spMkLst>
        </pc:spChg>
        <pc:spChg chg="del">
          <ac:chgData name="Jia Geng Chang" userId="62ea985a-c420-4de4-8ec5-b551ec5e2cc5" providerId="ADAL" clId="{B886C564-9726-43CD-9D7D-99E64373547A}" dt="2021-07-19T10:43:18.280" v="10373" actId="700"/>
          <ac:spMkLst>
            <pc:docMk/>
            <pc:sldMk cId="3127994820" sldId="263"/>
            <ac:spMk id="6" creationId="{8D9FB4D9-CD17-4534-B986-B1A3D2E79780}"/>
          </ac:spMkLst>
        </pc:spChg>
        <pc:spChg chg="add del mod ord">
          <ac:chgData name="Jia Geng Chang" userId="62ea985a-c420-4de4-8ec5-b551ec5e2cc5" providerId="ADAL" clId="{B886C564-9726-43CD-9D7D-99E64373547A}" dt="2021-07-19T10:43:23.804" v="10374" actId="700"/>
          <ac:spMkLst>
            <pc:docMk/>
            <pc:sldMk cId="3127994820" sldId="263"/>
            <ac:spMk id="7" creationId="{BCBD855A-AB7E-4F87-B0C1-99F7526628F5}"/>
          </ac:spMkLst>
        </pc:spChg>
        <pc:spChg chg="add del mod ord">
          <ac:chgData name="Jia Geng Chang" userId="62ea985a-c420-4de4-8ec5-b551ec5e2cc5" providerId="ADAL" clId="{B886C564-9726-43CD-9D7D-99E64373547A}" dt="2021-07-19T10:43:23.804" v="10374" actId="700"/>
          <ac:spMkLst>
            <pc:docMk/>
            <pc:sldMk cId="3127994820" sldId="263"/>
            <ac:spMk id="8" creationId="{867A37F5-429C-46C8-A21A-CD0A649BC537}"/>
          </ac:spMkLst>
        </pc:spChg>
        <pc:spChg chg="add mod ord">
          <ac:chgData name="Jia Geng Chang" userId="62ea985a-c420-4de4-8ec5-b551ec5e2cc5" providerId="ADAL" clId="{B886C564-9726-43CD-9D7D-99E64373547A}" dt="2021-07-19T11:00:07.247" v="11243" actId="1076"/>
          <ac:spMkLst>
            <pc:docMk/>
            <pc:sldMk cId="3127994820" sldId="263"/>
            <ac:spMk id="9" creationId="{085EE1F0-9413-4853-AD4B-A31D026C713D}"/>
          </ac:spMkLst>
        </pc:spChg>
        <pc:spChg chg="add del mod topLvl">
          <ac:chgData name="Jia Geng Chang" userId="62ea985a-c420-4de4-8ec5-b551ec5e2cc5" providerId="ADAL" clId="{B886C564-9726-43CD-9D7D-99E64373547A}" dt="2021-07-19T11:04:28.512" v="11304" actId="2085"/>
          <ac:spMkLst>
            <pc:docMk/>
            <pc:sldMk cId="3127994820" sldId="263"/>
            <ac:spMk id="11" creationId="{078BB63D-13A3-48C7-A69E-93A6A544545E}"/>
          </ac:spMkLst>
        </pc:spChg>
        <pc:spChg chg="add mod topLvl">
          <ac:chgData name="Jia Geng Chang" userId="62ea985a-c420-4de4-8ec5-b551ec5e2cc5" providerId="ADAL" clId="{B886C564-9726-43CD-9D7D-99E64373547A}" dt="2021-07-19T11:12:37.616" v="11579" actId="6549"/>
          <ac:spMkLst>
            <pc:docMk/>
            <pc:sldMk cId="3127994820" sldId="263"/>
            <ac:spMk id="12" creationId="{73917984-6DFF-44FC-9B74-B4FC893DFC2C}"/>
          </ac:spMkLst>
        </pc:spChg>
        <pc:spChg chg="add mod">
          <ac:chgData name="Jia Geng Chang" userId="62ea985a-c420-4de4-8ec5-b551ec5e2cc5" providerId="ADAL" clId="{B886C564-9726-43CD-9D7D-99E64373547A}" dt="2021-07-19T11:08:42.634" v="11446" actId="207"/>
          <ac:spMkLst>
            <pc:docMk/>
            <pc:sldMk cId="3127994820" sldId="263"/>
            <ac:spMk id="13" creationId="{724033AF-D130-4846-AFF6-55A326071DBB}"/>
          </ac:spMkLst>
        </pc:spChg>
        <pc:spChg chg="add mod">
          <ac:chgData name="Jia Geng Chang" userId="62ea985a-c420-4de4-8ec5-b551ec5e2cc5" providerId="ADAL" clId="{B886C564-9726-43CD-9D7D-99E64373547A}" dt="2021-07-19T11:12:41.409" v="11580" actId="20577"/>
          <ac:spMkLst>
            <pc:docMk/>
            <pc:sldMk cId="3127994820" sldId="263"/>
            <ac:spMk id="14" creationId="{66851D02-A46D-4C78-9E71-BE8208C49792}"/>
          </ac:spMkLst>
        </pc:spChg>
        <pc:spChg chg="add mod topLvl">
          <ac:chgData name="Jia Geng Chang" userId="62ea985a-c420-4de4-8ec5-b551ec5e2cc5" providerId="ADAL" clId="{B886C564-9726-43CD-9D7D-99E64373547A}" dt="2021-07-19T14:28:24.600" v="13076" actId="1076"/>
          <ac:spMkLst>
            <pc:docMk/>
            <pc:sldMk cId="3127994820" sldId="263"/>
            <ac:spMk id="15" creationId="{99D93C09-F3AA-4879-8394-48D1E494C749}"/>
          </ac:spMkLst>
        </pc:spChg>
        <pc:spChg chg="add mod topLvl">
          <ac:chgData name="Jia Geng Chang" userId="62ea985a-c420-4de4-8ec5-b551ec5e2cc5" providerId="ADAL" clId="{B886C564-9726-43CD-9D7D-99E64373547A}" dt="2021-07-19T14:28:24.600" v="13076" actId="1076"/>
          <ac:spMkLst>
            <pc:docMk/>
            <pc:sldMk cId="3127994820" sldId="263"/>
            <ac:spMk id="16" creationId="{487E466F-E860-4DB4-83C9-0D8F5CAB5F70}"/>
          </ac:spMkLst>
        </pc:spChg>
        <pc:spChg chg="add mod">
          <ac:chgData name="Jia Geng Chang" userId="62ea985a-c420-4de4-8ec5-b551ec5e2cc5" providerId="ADAL" clId="{B886C564-9726-43CD-9D7D-99E64373547A}" dt="2021-07-19T14:28:41.325" v="13086" actId="14100"/>
          <ac:spMkLst>
            <pc:docMk/>
            <pc:sldMk cId="3127994820" sldId="263"/>
            <ac:spMk id="17" creationId="{94CB69FE-EA68-4ABC-8232-01AB336AF8F2}"/>
          </ac:spMkLst>
        </pc:spChg>
        <pc:spChg chg="add del mod">
          <ac:chgData name="Jia Geng Chang" userId="62ea985a-c420-4de4-8ec5-b551ec5e2cc5" providerId="ADAL" clId="{B886C564-9726-43CD-9D7D-99E64373547A}" dt="2021-07-19T11:02:20.483" v="11269" actId="478"/>
          <ac:spMkLst>
            <pc:docMk/>
            <pc:sldMk cId="3127994820" sldId="263"/>
            <ac:spMk id="18" creationId="{5874EA46-6199-49F0-B6BE-132E48B7B5F1}"/>
          </ac:spMkLst>
        </pc:spChg>
        <pc:spChg chg="mod">
          <ac:chgData name="Jia Geng Chang" userId="62ea985a-c420-4de4-8ec5-b551ec5e2cc5" providerId="ADAL" clId="{B886C564-9726-43CD-9D7D-99E64373547A}" dt="2021-07-19T11:01:39.789" v="11261" actId="571"/>
          <ac:spMkLst>
            <pc:docMk/>
            <pc:sldMk cId="3127994820" sldId="263"/>
            <ac:spMk id="23" creationId="{A2868B56-2DBF-4334-9ECE-653637A9E391}"/>
          </ac:spMkLst>
        </pc:spChg>
        <pc:spChg chg="mod">
          <ac:chgData name="Jia Geng Chang" userId="62ea985a-c420-4de4-8ec5-b551ec5e2cc5" providerId="ADAL" clId="{B886C564-9726-43CD-9D7D-99E64373547A}" dt="2021-07-19T11:01:39.789" v="11261" actId="571"/>
          <ac:spMkLst>
            <pc:docMk/>
            <pc:sldMk cId="3127994820" sldId="263"/>
            <ac:spMk id="24" creationId="{A8F06BC8-2042-43F1-9F20-765E0D0DC672}"/>
          </ac:spMkLst>
        </pc:spChg>
        <pc:spChg chg="mod">
          <ac:chgData name="Jia Geng Chang" userId="62ea985a-c420-4de4-8ec5-b551ec5e2cc5" providerId="ADAL" clId="{B886C564-9726-43CD-9D7D-99E64373547A}" dt="2021-07-19T11:01:44.531" v="11262" actId="571"/>
          <ac:spMkLst>
            <pc:docMk/>
            <pc:sldMk cId="3127994820" sldId="263"/>
            <ac:spMk id="26" creationId="{A5AC91E4-2CAC-45A2-B787-2C480D375236}"/>
          </ac:spMkLst>
        </pc:spChg>
        <pc:spChg chg="mod">
          <ac:chgData name="Jia Geng Chang" userId="62ea985a-c420-4de4-8ec5-b551ec5e2cc5" providerId="ADAL" clId="{B886C564-9726-43CD-9D7D-99E64373547A}" dt="2021-07-19T11:01:44.531" v="11262" actId="571"/>
          <ac:spMkLst>
            <pc:docMk/>
            <pc:sldMk cId="3127994820" sldId="263"/>
            <ac:spMk id="27" creationId="{BFA6F18A-91A9-44AF-8D0F-E9ACD77C0DE1}"/>
          </ac:spMkLst>
        </pc:spChg>
        <pc:spChg chg="mod">
          <ac:chgData name="Jia Geng Chang" userId="62ea985a-c420-4de4-8ec5-b551ec5e2cc5" providerId="ADAL" clId="{B886C564-9726-43CD-9D7D-99E64373547A}" dt="2021-07-19T11:01:52.050" v="11263" actId="571"/>
          <ac:spMkLst>
            <pc:docMk/>
            <pc:sldMk cId="3127994820" sldId="263"/>
            <ac:spMk id="29" creationId="{CEE02CCA-D74E-45B0-8EE1-C2FD2EC68828}"/>
          </ac:spMkLst>
        </pc:spChg>
        <pc:spChg chg="mod">
          <ac:chgData name="Jia Geng Chang" userId="62ea985a-c420-4de4-8ec5-b551ec5e2cc5" providerId="ADAL" clId="{B886C564-9726-43CD-9D7D-99E64373547A}" dt="2021-07-19T11:01:52.050" v="11263" actId="571"/>
          <ac:spMkLst>
            <pc:docMk/>
            <pc:sldMk cId="3127994820" sldId="263"/>
            <ac:spMk id="30" creationId="{60EA68A9-327C-4845-A8F1-037177F29C1C}"/>
          </ac:spMkLst>
        </pc:spChg>
        <pc:spChg chg="add mod">
          <ac:chgData name="Jia Geng Chang" userId="62ea985a-c420-4de4-8ec5-b551ec5e2cc5" providerId="ADAL" clId="{B886C564-9726-43CD-9D7D-99E64373547A}" dt="2021-07-19T14:28:24.600" v="13076" actId="1076"/>
          <ac:spMkLst>
            <pc:docMk/>
            <pc:sldMk cId="3127994820" sldId="263"/>
            <ac:spMk id="36" creationId="{797E95D1-8F19-4124-8E94-A08AC06E6DFE}"/>
          </ac:spMkLst>
        </pc:spChg>
        <pc:spChg chg="add mod">
          <ac:chgData name="Jia Geng Chang" userId="62ea985a-c420-4de4-8ec5-b551ec5e2cc5" providerId="ADAL" clId="{B886C564-9726-43CD-9D7D-99E64373547A}" dt="2021-07-19T14:28:24.600" v="13076" actId="1076"/>
          <ac:spMkLst>
            <pc:docMk/>
            <pc:sldMk cId="3127994820" sldId="263"/>
            <ac:spMk id="37" creationId="{AA4611F5-0798-45FC-87E2-C599A7723923}"/>
          </ac:spMkLst>
        </pc:spChg>
        <pc:spChg chg="add mod">
          <ac:chgData name="Jia Geng Chang" userId="62ea985a-c420-4de4-8ec5-b551ec5e2cc5" providerId="ADAL" clId="{B886C564-9726-43CD-9D7D-99E64373547A}" dt="2021-07-19T14:28:24.600" v="13076" actId="1076"/>
          <ac:spMkLst>
            <pc:docMk/>
            <pc:sldMk cId="3127994820" sldId="263"/>
            <ac:spMk id="38" creationId="{6871869E-36FD-4B67-AC66-EAFFA6F61602}"/>
          </ac:spMkLst>
        </pc:spChg>
        <pc:spChg chg="add mod">
          <ac:chgData name="Jia Geng Chang" userId="62ea985a-c420-4de4-8ec5-b551ec5e2cc5" providerId="ADAL" clId="{B886C564-9726-43CD-9D7D-99E64373547A}" dt="2021-07-19T14:28:24.600" v="13076" actId="1076"/>
          <ac:spMkLst>
            <pc:docMk/>
            <pc:sldMk cId="3127994820" sldId="263"/>
            <ac:spMk id="39" creationId="{B8079C9E-F059-4117-91AB-F16BE7922616}"/>
          </ac:spMkLst>
        </pc:spChg>
        <pc:spChg chg="add del mod">
          <ac:chgData name="Jia Geng Chang" userId="62ea985a-c420-4de4-8ec5-b551ec5e2cc5" providerId="ADAL" clId="{B886C564-9726-43CD-9D7D-99E64373547A}" dt="2021-07-19T11:07:27.425" v="11348" actId="478"/>
          <ac:spMkLst>
            <pc:docMk/>
            <pc:sldMk cId="3127994820" sldId="263"/>
            <ac:spMk id="41" creationId="{0CA79589-AF9A-4E7F-9E35-872FDAD55A69}"/>
          </ac:spMkLst>
        </pc:spChg>
        <pc:spChg chg="add mod">
          <ac:chgData name="Jia Geng Chang" userId="62ea985a-c420-4de4-8ec5-b551ec5e2cc5" providerId="ADAL" clId="{B886C564-9726-43CD-9D7D-99E64373547A}" dt="2021-07-19T14:30:22.932" v="13102" actId="1076"/>
          <ac:spMkLst>
            <pc:docMk/>
            <pc:sldMk cId="3127994820" sldId="263"/>
            <ac:spMk id="51" creationId="{BC09A8F8-EBA9-41DD-975B-8F176BBF1273}"/>
          </ac:spMkLst>
        </pc:spChg>
        <pc:spChg chg="add mod">
          <ac:chgData name="Jia Geng Chang" userId="62ea985a-c420-4de4-8ec5-b551ec5e2cc5" providerId="ADAL" clId="{B886C564-9726-43CD-9D7D-99E64373547A}" dt="2021-07-19T14:30:18.357" v="13101" actId="1076"/>
          <ac:spMkLst>
            <pc:docMk/>
            <pc:sldMk cId="3127994820" sldId="263"/>
            <ac:spMk id="52" creationId="{CFB145CC-2FAF-4763-A17D-E3C382F8B9E1}"/>
          </ac:spMkLst>
        </pc:spChg>
        <pc:spChg chg="add mod">
          <ac:chgData name="Jia Geng Chang" userId="62ea985a-c420-4de4-8ec5-b551ec5e2cc5" providerId="ADAL" clId="{B886C564-9726-43CD-9D7D-99E64373547A}" dt="2021-07-19T14:30:26.212" v="13103" actId="1076"/>
          <ac:spMkLst>
            <pc:docMk/>
            <pc:sldMk cId="3127994820" sldId="263"/>
            <ac:spMk id="53" creationId="{53B5A2C9-BFC0-4DEC-B563-F195A59901E0}"/>
          </ac:spMkLst>
        </pc:spChg>
        <pc:grpChg chg="add del mod">
          <ac:chgData name="Jia Geng Chang" userId="62ea985a-c420-4de4-8ec5-b551ec5e2cc5" providerId="ADAL" clId="{B886C564-9726-43CD-9D7D-99E64373547A}" dt="2021-07-19T11:08:47.490" v="11447" actId="165"/>
          <ac:grpSpMkLst>
            <pc:docMk/>
            <pc:sldMk cId="3127994820" sldId="263"/>
            <ac:grpSpMk id="19" creationId="{67CD15FA-E6B4-4403-9CED-0CFF47B7DDD3}"/>
          </ac:grpSpMkLst>
        </pc:grpChg>
        <pc:grpChg chg="add mod">
          <ac:chgData name="Jia Geng Chang" userId="62ea985a-c420-4de4-8ec5-b551ec5e2cc5" providerId="ADAL" clId="{B886C564-9726-43CD-9D7D-99E64373547A}" dt="2021-07-19T14:28:53.187" v="13090" actId="1036"/>
          <ac:grpSpMkLst>
            <pc:docMk/>
            <pc:sldMk cId="3127994820" sldId="263"/>
            <ac:grpSpMk id="20" creationId="{301F00AE-22D2-44F4-8695-BA1311E5A584}"/>
          </ac:grpSpMkLst>
        </pc:grpChg>
        <pc:grpChg chg="add del mod">
          <ac:chgData name="Jia Geng Chang" userId="62ea985a-c420-4de4-8ec5-b551ec5e2cc5" providerId="ADAL" clId="{B886C564-9726-43CD-9D7D-99E64373547A}" dt="2021-07-19T14:28:24.600" v="13076" actId="1076"/>
          <ac:grpSpMkLst>
            <pc:docMk/>
            <pc:sldMk cId="3127994820" sldId="263"/>
            <ac:grpSpMk id="21" creationId="{E717E162-B195-4F08-A9C1-0C9C83E1C184}"/>
          </ac:grpSpMkLst>
        </pc:grpChg>
        <pc:grpChg chg="add del mod">
          <ac:chgData name="Jia Geng Chang" userId="62ea985a-c420-4de4-8ec5-b551ec5e2cc5" providerId="ADAL" clId="{B886C564-9726-43CD-9D7D-99E64373547A}" dt="2021-07-19T11:02:20.483" v="11269" actId="478"/>
          <ac:grpSpMkLst>
            <pc:docMk/>
            <pc:sldMk cId="3127994820" sldId="263"/>
            <ac:grpSpMk id="22" creationId="{CD4E362F-DE41-41EF-947E-094A5B9BE5F2}"/>
          </ac:grpSpMkLst>
        </pc:grpChg>
        <pc:grpChg chg="add del mod">
          <ac:chgData name="Jia Geng Chang" userId="62ea985a-c420-4de4-8ec5-b551ec5e2cc5" providerId="ADAL" clId="{B886C564-9726-43CD-9D7D-99E64373547A}" dt="2021-07-19T11:02:20.483" v="11269" actId="478"/>
          <ac:grpSpMkLst>
            <pc:docMk/>
            <pc:sldMk cId="3127994820" sldId="263"/>
            <ac:grpSpMk id="25" creationId="{4F39DBFC-722D-4652-8F0F-5ED1D8747AFB}"/>
          </ac:grpSpMkLst>
        </pc:grpChg>
        <pc:grpChg chg="add del mod">
          <ac:chgData name="Jia Geng Chang" userId="62ea985a-c420-4de4-8ec5-b551ec5e2cc5" providerId="ADAL" clId="{B886C564-9726-43CD-9D7D-99E64373547A}" dt="2021-07-19T11:02:20.483" v="11269" actId="478"/>
          <ac:grpSpMkLst>
            <pc:docMk/>
            <pc:sldMk cId="3127994820" sldId="263"/>
            <ac:grpSpMk id="28" creationId="{94A18628-46C7-4584-8C42-E001465B1BEC}"/>
          </ac:grpSpMkLst>
        </pc:grpChg>
        <pc:graphicFrameChg chg="add del mod">
          <ac:chgData name="Jia Geng Chang" userId="62ea985a-c420-4de4-8ec5-b551ec5e2cc5" providerId="ADAL" clId="{B886C564-9726-43CD-9D7D-99E64373547A}" dt="2021-07-19T10:56:04.726" v="11054" actId="478"/>
          <ac:graphicFrameMkLst>
            <pc:docMk/>
            <pc:sldMk cId="3127994820" sldId="263"/>
            <ac:graphicFrameMk id="10" creationId="{AE707F89-5026-4241-B2B9-F3B357D97F43}"/>
          </ac:graphicFrameMkLst>
        </pc:graphicFrameChg>
        <pc:picChg chg="add mod">
          <ac:chgData name="Jia Geng Chang" userId="62ea985a-c420-4de4-8ec5-b551ec5e2cc5" providerId="ADAL" clId="{B886C564-9726-43CD-9D7D-99E64373547A}" dt="2021-07-19T14:28:24.600" v="13076" actId="1076"/>
          <ac:picMkLst>
            <pc:docMk/>
            <pc:sldMk cId="3127994820" sldId="263"/>
            <ac:picMk id="46" creationId="{AB1F2553-AF70-4F72-BEBD-E6A3009B1AD4}"/>
          </ac:picMkLst>
        </pc:picChg>
        <pc:picChg chg="add mod">
          <ac:chgData name="Jia Geng Chang" userId="62ea985a-c420-4de4-8ec5-b551ec5e2cc5" providerId="ADAL" clId="{B886C564-9726-43CD-9D7D-99E64373547A}" dt="2021-07-19T14:28:53.187" v="13090" actId="1036"/>
          <ac:picMkLst>
            <pc:docMk/>
            <pc:sldMk cId="3127994820" sldId="263"/>
            <ac:picMk id="48" creationId="{1DA4F516-572E-4BB5-9879-5C5F3ADC70A4}"/>
          </ac:picMkLst>
        </pc:picChg>
        <pc:picChg chg="add mod">
          <ac:chgData name="Jia Geng Chang" userId="62ea985a-c420-4de4-8ec5-b551ec5e2cc5" providerId="ADAL" clId="{B886C564-9726-43CD-9D7D-99E64373547A}" dt="2021-07-19T14:28:24.600" v="13076" actId="1076"/>
          <ac:picMkLst>
            <pc:docMk/>
            <pc:sldMk cId="3127994820" sldId="263"/>
            <ac:picMk id="50" creationId="{047801BF-2D46-48EE-A9CD-E986A9151FEF}"/>
          </ac:picMkLst>
        </pc:picChg>
        <pc:cxnChg chg="add mod">
          <ac:chgData name="Jia Geng Chang" userId="62ea985a-c420-4de4-8ec5-b551ec5e2cc5" providerId="ADAL" clId="{B886C564-9726-43CD-9D7D-99E64373547A}" dt="2021-07-19T14:28:24.600" v="13076" actId="1076"/>
          <ac:cxnSpMkLst>
            <pc:docMk/>
            <pc:sldMk cId="3127994820" sldId="263"/>
            <ac:cxnSpMk id="32" creationId="{6EA9A275-7DA1-47D0-B798-3F9C05CD3869}"/>
          </ac:cxnSpMkLst>
        </pc:cxnChg>
        <pc:cxnChg chg="add mod">
          <ac:chgData name="Jia Geng Chang" userId="62ea985a-c420-4de4-8ec5-b551ec5e2cc5" providerId="ADAL" clId="{B886C564-9726-43CD-9D7D-99E64373547A}" dt="2021-07-19T14:28:24.600" v="13076" actId="1076"/>
          <ac:cxnSpMkLst>
            <pc:docMk/>
            <pc:sldMk cId="3127994820" sldId="263"/>
            <ac:cxnSpMk id="33" creationId="{947A1C16-8971-42FE-824B-6150A70B28B5}"/>
          </ac:cxnSpMkLst>
        </pc:cxnChg>
        <pc:cxnChg chg="add mod">
          <ac:chgData name="Jia Geng Chang" userId="62ea985a-c420-4de4-8ec5-b551ec5e2cc5" providerId="ADAL" clId="{B886C564-9726-43CD-9D7D-99E64373547A}" dt="2021-07-19T14:28:24.600" v="13076" actId="1076"/>
          <ac:cxnSpMkLst>
            <pc:docMk/>
            <pc:sldMk cId="3127994820" sldId="263"/>
            <ac:cxnSpMk id="34" creationId="{1F15748A-8CE4-49B8-A196-3B3C534D05DA}"/>
          </ac:cxnSpMkLst>
        </pc:cxnChg>
        <pc:cxnChg chg="add mod">
          <ac:chgData name="Jia Geng Chang" userId="62ea985a-c420-4de4-8ec5-b551ec5e2cc5" providerId="ADAL" clId="{B886C564-9726-43CD-9D7D-99E64373547A}" dt="2021-07-19T14:28:24.600" v="13076" actId="1076"/>
          <ac:cxnSpMkLst>
            <pc:docMk/>
            <pc:sldMk cId="3127994820" sldId="263"/>
            <ac:cxnSpMk id="35" creationId="{EB11F6EE-80B9-4593-804D-5F6A15254DEC}"/>
          </ac:cxnSpMkLst>
        </pc:cxnChg>
        <pc:cxnChg chg="add del mod">
          <ac:chgData name="Jia Geng Chang" userId="62ea985a-c420-4de4-8ec5-b551ec5e2cc5" providerId="ADAL" clId="{B886C564-9726-43CD-9D7D-99E64373547A}" dt="2021-07-19T11:07:26.708" v="11347" actId="478"/>
          <ac:cxnSpMkLst>
            <pc:docMk/>
            <pc:sldMk cId="3127994820" sldId="263"/>
            <ac:cxnSpMk id="40" creationId="{8B5A7393-6BD3-4AF0-83CA-688EF48A8DB9}"/>
          </ac:cxnSpMkLst>
        </pc:cxnChg>
      </pc:sldChg>
      <pc:sldChg chg="addSp delSp modSp add mod ord modClrScheme delAnim modAnim chgLayout">
        <pc:chgData name="Jia Geng Chang" userId="62ea985a-c420-4de4-8ec5-b551ec5e2cc5" providerId="ADAL" clId="{B886C564-9726-43CD-9D7D-99E64373547A}" dt="2021-07-21T10:01:30.151" v="13562"/>
        <pc:sldMkLst>
          <pc:docMk/>
          <pc:sldMk cId="3021074666" sldId="264"/>
        </pc:sldMkLst>
        <pc:spChg chg="mod ord">
          <ac:chgData name="Jia Geng Chang" userId="62ea985a-c420-4de4-8ec5-b551ec5e2cc5" providerId="ADAL" clId="{B886C564-9726-43CD-9D7D-99E64373547A}" dt="2021-07-21T10:01:14.831" v="13561" actId="20577"/>
          <ac:spMkLst>
            <pc:docMk/>
            <pc:sldMk cId="3021074666" sldId="264"/>
            <ac:spMk id="2" creationId="{8773E0ED-779A-444F-A3D6-590D26A72C5D}"/>
          </ac:spMkLst>
        </pc:spChg>
        <pc:spChg chg="mod ord">
          <ac:chgData name="Jia Geng Chang" userId="62ea985a-c420-4de4-8ec5-b551ec5e2cc5" providerId="ADAL" clId="{B886C564-9726-43CD-9D7D-99E64373547A}" dt="2021-07-21T10:01:09.285" v="13551" actId="20577"/>
          <ac:spMkLst>
            <pc:docMk/>
            <pc:sldMk cId="3021074666" sldId="264"/>
            <ac:spMk id="3" creationId="{F7D83B29-B9DF-4EC3-B5BA-E1E55E7FA4A4}"/>
          </ac:spMkLst>
        </pc:spChg>
        <pc:spChg chg="add del mod">
          <ac:chgData name="Jia Geng Chang" userId="62ea985a-c420-4de4-8ec5-b551ec5e2cc5" providerId="ADAL" clId="{B886C564-9726-43CD-9D7D-99E64373547A}" dt="2021-07-21T09:58:32.339" v="13128" actId="700"/>
          <ac:spMkLst>
            <pc:docMk/>
            <pc:sldMk cId="3021074666" sldId="264"/>
            <ac:spMk id="5" creationId="{7CD7D7CD-5DA9-4FE0-A82E-EB3D9FD3D56D}"/>
          </ac:spMkLst>
        </pc:spChg>
        <pc:spChg chg="del mod ord">
          <ac:chgData name="Jia Geng Chang" userId="62ea985a-c420-4de4-8ec5-b551ec5e2cc5" providerId="ADAL" clId="{B886C564-9726-43CD-9D7D-99E64373547A}" dt="2021-07-21T09:58:35.449" v="13130" actId="478"/>
          <ac:spMkLst>
            <pc:docMk/>
            <pc:sldMk cId="3021074666" sldId="264"/>
            <ac:spMk id="6" creationId="{0F74070F-598B-413C-B2D5-3DA1C4E31467}"/>
          </ac:spMkLst>
        </pc:spChg>
        <pc:spChg chg="del">
          <ac:chgData name="Jia Geng Chang" userId="62ea985a-c420-4de4-8ec5-b551ec5e2cc5" providerId="ADAL" clId="{B886C564-9726-43CD-9D7D-99E64373547A}" dt="2021-07-21T09:58:26.932" v="13127" actId="478"/>
          <ac:spMkLst>
            <pc:docMk/>
            <pc:sldMk cId="3021074666" sldId="264"/>
            <ac:spMk id="7" creationId="{A8109E69-4EE2-4A86-8677-8A51DAE8F7C2}"/>
          </ac:spMkLst>
        </pc:spChg>
        <pc:spChg chg="del">
          <ac:chgData name="Jia Geng Chang" userId="62ea985a-c420-4de4-8ec5-b551ec5e2cc5" providerId="ADAL" clId="{B886C564-9726-43CD-9D7D-99E64373547A}" dt="2021-07-21T09:58:26.932" v="13127" actId="478"/>
          <ac:spMkLst>
            <pc:docMk/>
            <pc:sldMk cId="3021074666" sldId="264"/>
            <ac:spMk id="8" creationId="{EC4454FC-BFC1-49C5-BA62-9696873A27C3}"/>
          </ac:spMkLst>
        </pc:spChg>
        <pc:spChg chg="add del mod">
          <ac:chgData name="Jia Geng Chang" userId="62ea985a-c420-4de4-8ec5-b551ec5e2cc5" providerId="ADAL" clId="{B886C564-9726-43CD-9D7D-99E64373547A}" dt="2021-07-21T09:58:32.339" v="13128" actId="700"/>
          <ac:spMkLst>
            <pc:docMk/>
            <pc:sldMk cId="3021074666" sldId="264"/>
            <ac:spMk id="10" creationId="{FD8DE7D4-1446-4521-B090-7FED562708ED}"/>
          </ac:spMkLst>
        </pc:spChg>
      </pc:sldChg>
      <pc:sldChg chg="add del">
        <pc:chgData name="Jia Geng Chang" userId="62ea985a-c420-4de4-8ec5-b551ec5e2cc5" providerId="ADAL" clId="{B886C564-9726-43CD-9D7D-99E64373547A}" dt="2021-07-15T11:07:31.651" v="1033" actId="47"/>
        <pc:sldMkLst>
          <pc:docMk/>
          <pc:sldMk cId="3990665609" sldId="264"/>
        </pc:sldMkLst>
      </pc:sldChg>
      <pc:sldChg chg="add">
        <pc:chgData name="Jia Geng Chang" userId="62ea985a-c420-4de4-8ec5-b551ec5e2cc5" providerId="ADAL" clId="{B886C564-9726-43CD-9D7D-99E64373547A}" dt="2021-09-20T22:25:49.233" v="13564" actId="2890"/>
        <pc:sldMkLst>
          <pc:docMk/>
          <pc:sldMk cId="204168369" sldId="26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709621088632784E-2"/>
          <c:y val="7.6896373558949849E-2"/>
          <c:w val="0.87096782387107963"/>
          <c:h val="0.8667129524978202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5D-4EE9-899E-81E190150A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5D-4EE9-899E-81E190150A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5D-4EE9-899E-81E190150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62087311"/>
        <c:axId val="1662091471"/>
      </c:barChart>
      <c:catAx>
        <c:axId val="16620873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62091471"/>
        <c:crosses val="autoZero"/>
        <c:auto val="1"/>
        <c:lblAlgn val="ctr"/>
        <c:lblOffset val="100"/>
        <c:noMultiLvlLbl val="0"/>
      </c:catAx>
      <c:valAx>
        <c:axId val="166209147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662087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5C192-447E-4205-BE40-4C1CCB493C1B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D78A1-249D-4C1D-BA57-C29FF0161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44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JPred is an online server that mainly predicts the secondary structure of protein sequences, although it also predicts solvent accessibility, and coiled-coil regions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user submits a single amino acid sequence or a multiple sequence alignment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server then returns a 3-state secondary structure prediction at every residue position along with a confidence score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confidence score indicates the reliability for each residue and is as important as the prediction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There are many applications of JPred, including predicting structure </a:t>
            </a:r>
            <a:r>
              <a:rPr lang="en-US" sz="18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ab initio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act as a constraint in fold-recognition algorithms, and in the design of site directed mutants that do not destabilize folding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D78A1-249D-4C1D-BA57-C29FF016136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47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 this slide I want to talk about my understanding of the algorithm underlying JPred4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actual prediction itself relies on Jnet, an ensemble of artificial neural networks that returns the secondary structure prediction given sequence. 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However, the main bulk of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JPred’s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computation time lies in generating the input for Jnet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 JPred4, the two inputs for Jnet are two profiles – a PSI-BLAST position-specific scoring matrix (or PSSM) profile and a hidden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markov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model profile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1 – multiple sequence alignment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This step only applies if a user submits a single sequence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PSI-BLAST searches for related sequences in UniRef90. This step is done iteratively with increasingly stringent criteria.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set of related sequences are then aligned against the query sequence to generate a multiple sequence alignment 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2 – Generation of profiles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Using the multiple sequence alignment, an HMM profile is generated from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HMMer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program, and a PSSM profile is generated from PSI-BLAST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Together, the two profiles are fed as input into Jnet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3 – Prediction using Jnet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 will now discuss more about Jnet on the next slide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D78A1-249D-4C1D-BA57-C29FF016136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298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Jnet v2.3.1 is an ensemble of neural networks in 2 dimensions:</a:t>
            </a:r>
            <a:endParaRPr lang="en-GB" dirty="0"/>
          </a:p>
          <a:p>
            <a:r>
              <a:rPr lang="en-GB" dirty="0"/>
              <a:t>On one hand, one arm of Jnet accepts a PSSM profile as input, the other accepts an HMM profile as input</a:t>
            </a:r>
          </a:p>
          <a:p>
            <a:r>
              <a:rPr lang="en-GB" dirty="0"/>
              <a:t>On the other hand, each arm is a sequence-to-structure neural net feeding into a structure-to-structure net</a:t>
            </a:r>
          </a:p>
          <a:p>
            <a:r>
              <a:rPr lang="en-US" dirty="0"/>
              <a:t>The sequence-to-structure nets have input nodes constructed by passing the profiles through a sliding window of 17 residues, or more correctly 17 columns. This calculates possible secondary structures of residue i in the context of residues i-8 to i</a:t>
            </a:r>
            <a:r>
              <a:rPr lang="en-US" baseline="0" dirty="0"/>
              <a:t>+8.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nets have 9 hidden layers and 3 output nodes, 1 for each secondary structure state.</a:t>
            </a:r>
          </a:p>
          <a:p>
            <a:r>
              <a:rPr lang="en-US" dirty="0"/>
              <a:t>The output of the sequence-structure network is windowed into 19 residues. This becomes the input for the structure-to-structure net, which also have 9 hidden layers and 3 output nodes.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prediction is the mathematical average of the output from the HMM net and PSSM 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D78A1-249D-4C1D-BA57-C29FF016136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05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Having described the architecture of Jnet, I will now discuss the data used to train Jnet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Jnet is trained with annotated data from a database known as structural classification of proteins </a:t>
            </a:r>
            <a:r>
              <a:rPr lang="en-US" sz="18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extended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or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SCOPe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SCOPe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is a hierarchical database of protein domains, where a domain is defined as a globular protein unit that has been experimentally determined to fold and exist on its own. Protein domains in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SCOPe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are classified into class, fold, superfamily and family.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 train Jnet, 1 representative sequence was taken from each superfamily to give 1987 representative sequences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following filtering steps were then applied to refine the data set: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Removing sequences whose corresponding structures had low resolution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Filtering by length. Sequences need to be long enough to fold as domains, but too long and PSIBLAST computation will take too much time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Domains made up of more than one polypeptide chain but are removed. There is no reason given but I think it is because multi-chain domains are made of </a:t>
            </a:r>
            <a:r>
              <a:rPr lang="en-US" sz="18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-secondary structures 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Sequences were checked for pairwise redundancy using the AMPS algorithm with 100 randomizations. No such sequences removed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110 sequences which had missing secondary structure assignments in the DSSP database were excluded.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few more sequences were manually removed giving us 1507 sequences for training and testing – unfortunately, some superfamilies are not represented in this dataset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More on DSSP: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DSSP is a database of ‘ground truth’ secondary structures extracted from crystal structures of protein domains on PDB.</a:t>
            </a:r>
            <a:endParaRPr lang="en-GB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DSSP database contains 8 states, which is reduced to 3 states to train Jnet – state H contains all types of helices, state E contains beta sheets, and all other is denoted as coils</a:t>
            </a:r>
            <a:endParaRPr lang="en-GB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D78A1-249D-4C1D-BA57-C29FF016136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95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Having described the architecture of Jnet, I will now discuss the data used to train Jnet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Jnet is trained with annotated data from a database known as structural classification of proteins </a:t>
            </a:r>
            <a:r>
              <a:rPr lang="en-US" sz="18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extended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or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SCOPe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SCOPe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is a hierarchical database of protein domains, where a domain is defined as a globular protein unit that has been experimentally determined to fold and exist on its own. Protein domains in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SCOPe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are classified into class, fold, superfamily and family.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 train Jnet, 1 representative sequence was taken from each superfamily to give 1987 representative sequences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following filtering steps were then applied to refine the data set: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Removing sequences whose corresponding structures had low resolution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Filtering by length. Sequences need to be long enough to fold as domains, but too long and PSIBLAST computation will take too much time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Domains made up of more than one polypeptide chain but are removed. There is no reason given but I think it is because multi-chain domains are made of </a:t>
            </a:r>
            <a:r>
              <a:rPr lang="en-US" sz="18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-secondary structures 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Sequences were checked for pairwise redundancy using the AMPS algorithm with 100 randomizations. No such sequences removed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110 sequences which had missing secondary structure assignments in the DSSP database were excluded.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few more sequences were manually removed giving us 1507 sequences for training and testing – unfortunately, some superfamilies are not represented in this dataset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More on DSSP: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DSSP is a database of ‘ground truth’ secondary structures extracted from crystal structures of protein domains on PDB.</a:t>
            </a:r>
            <a:endParaRPr lang="en-GB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DSSP database contains 8 states, which is reduced to 3 states to train Jnet – state H contains all types of helices, state E contains beta sheets, and all other is denoted as coils</a:t>
            </a:r>
            <a:endParaRPr lang="en-GB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D78A1-249D-4C1D-BA57-C29FF016136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099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1507 sequence dataset was divided into a training subset with 1348 sequences and a blind-test subset with 149 sequences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training subset and blind-test subsets were chosen such that the percentage content of helix, sheet, and coil of the were within 1% of each other. This produces a similar distribution of secondary structure compositions as training sequences to avoid biasing the reported accuracy of blind test results.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250 epochs of scaled conjugate gradient (SCG) were applied from nodes initialized with randomly assigned weights of values between 0.005 and -0.005 with no optimization of the number of epochs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each epoch,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7-fold cross validation was performed on the training subset</a:t>
            </a:r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blind-test subset comprised of one representative each of 149 superfamilies not used in training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Accuracy assessed by comparison with DSSP information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D78A1-249D-4C1D-BA57-C29FF016136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73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Rewrite Jnet in python to keep up with the times. Do so without modifications to its training method and sequence dataset, and verify that prediction accuracies remain unchanged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 Jnet v2.3.1 is built using SNNS which has not been updated since 1995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Retrain Jnet with modern machine learning techniques with the aim of improving prediction accuracy – in terms of network architecture, database, feature engineering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Retrain Jnet with an updated dataset that includes new representatives from new superfamilies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SCOPe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and use an updated version of Uniref90 for the building of the MSA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Add a new network to Jnet that takes in a multiple sequence alignment of homologous human sequences (either from different individuals or paralogous sequences within the same individual) and predicts which sites are conserved – identification of relevant databases will be the first step to including such a functionality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D78A1-249D-4C1D-BA57-C29FF016136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821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1: Rewriting Jnet with python</a:t>
            </a:r>
          </a:p>
          <a:p>
            <a:r>
              <a:rPr lang="en-US" dirty="0"/>
              <a:t>2 week</a:t>
            </a:r>
          </a:p>
          <a:p>
            <a:endParaRPr lang="en-US" dirty="0"/>
          </a:p>
          <a:p>
            <a:r>
              <a:rPr lang="en-US" dirty="0"/>
              <a:t>Phase 2: Tweaking Jnet (updating dataset, loss function, ANN architecture, )</a:t>
            </a:r>
          </a:p>
          <a:p>
            <a:r>
              <a:rPr lang="en-US" dirty="0"/>
              <a:t>5 weeks</a:t>
            </a:r>
          </a:p>
          <a:p>
            <a:endParaRPr lang="en-US" dirty="0"/>
          </a:p>
          <a:p>
            <a:r>
              <a:rPr lang="en-US" dirty="0"/>
              <a:t>Phase 3: Wrapping up (poster writing, report writing, presentation)</a:t>
            </a:r>
          </a:p>
          <a:p>
            <a:r>
              <a:rPr lang="en-US" dirty="0"/>
              <a:t>1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D78A1-249D-4C1D-BA57-C29FF016136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5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Rewrite Jnet in python to keep up with the times. Do so without modifications to its training method and sequence dataset, and verify that prediction accuracies remain unchanged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 Jnet v2.3.1 is built using SNNS which has not been updated since 1995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Retrain Jnet with modern machine learning techniques with the aim of improving prediction accuracy – in terms of network architecture, database, feature engineering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Retrain Jnet with an updated dataset that includes new representatives from new superfamilies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SCOPe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and use an updated version of Uniref90 for the building of the MSA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Add a new network to Jnet that takes in a multiple sequence alignment of homologous human sequences (either from different individuals or paralogous sequences within the same individual) and predicts which sites are conserved – identification of relevant databases will be the first step to including such a functionality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D78A1-249D-4C1D-BA57-C29FF016136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4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1F4C-1205-46E1-A3D1-78C01E8BE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787E2-9945-4F64-A055-5DC4852C3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A7C5B-534E-4615-8227-10AED424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D145-3390-49A5-97C3-0D1B7E5A08B0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B125E-769F-4EDF-A688-CCD91F8D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6985-CB93-4125-8F8D-226B8AF3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33F-F392-4A43-81B5-61BB5EE4B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96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2EB2-A8F5-42C5-A95E-7C111E76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60A3B-6876-4584-8A7A-A66CA8A0B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14EFF-0217-4FB3-A615-DD6E0612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D145-3390-49A5-97C3-0D1B7E5A08B0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26485-70A2-4CF7-B83F-76C7AEB5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3FE0D-455E-4A1D-9293-46627B3E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33F-F392-4A43-81B5-61BB5EE4B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51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F33B5-FD2E-4E9E-B416-0856D8F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C723B-B5E3-4B3D-A43D-3207DCD4E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AA00-C996-4702-A8B2-47B3C962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D145-3390-49A5-97C3-0D1B7E5A08B0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6F609-1212-40AC-A72B-7822E8CB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5DFE9-61D3-4E10-BEFA-A774D20D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33F-F392-4A43-81B5-61BB5EE4B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4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908F-A17A-4F22-8BEA-352C4DAB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44085-6A29-44DD-8374-19F752E8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0B71B-1A7A-44D9-8988-60D02590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D145-3390-49A5-97C3-0D1B7E5A08B0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7C982-1595-4127-9E33-DF482F34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DEDBC-C948-4455-AB52-59C10BB9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33F-F392-4A43-81B5-61BB5EE4B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6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DCE5-5FB7-44D7-96B5-BDCC808D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06204-8B3C-40B5-8F2A-02A51439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91AC3-49F3-4415-9347-2A64C7E4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D145-3390-49A5-97C3-0D1B7E5A08B0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75C3-E3D3-4FFC-8F0C-B55B0864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418C8-2008-448A-BD91-58059398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33F-F392-4A43-81B5-61BB5EE4B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11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9D32-E4EB-43FB-8DE3-036F976A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DB651-AEAB-46C9-8393-9996F2E36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41785-1AEF-4F14-9B48-08247D585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CE2C-B768-487C-9A5A-C3230EC9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D145-3390-49A5-97C3-0D1B7E5A08B0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B1071-3729-42A0-81ED-B0F8DC77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DCF69-F251-467A-B5C8-F0787D5A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33F-F392-4A43-81B5-61BB5EE4B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33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8F24-E09E-4E26-A0CC-0EEACECB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B0D3F-CAD7-4D60-B374-A863506A9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64B35-E6A2-4E1C-9BE9-71A140902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DD097-A796-41AF-80F3-15A0FF5AB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B7B62-B6B5-42E2-BD69-8ECAB7A39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8DD3B-CA63-47F5-ADB0-01D5CC78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D145-3390-49A5-97C3-0D1B7E5A08B0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85F14-CA89-4AFA-B28A-0B1043D2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09154-6350-4176-9C04-2DBEFBCD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33F-F392-4A43-81B5-61BB5EE4B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1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2186-8197-494E-ACA6-39E1F82E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7B7DC-64BC-47E7-BE25-ADC22EA7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D145-3390-49A5-97C3-0D1B7E5A08B0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1F4B7-9ADA-4F43-BC51-28BD700C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92F6-191F-400D-82DC-BF57C51F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33F-F392-4A43-81B5-61BB5EE4B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9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EFAAE3-231E-4775-857F-5B3D8E76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D145-3390-49A5-97C3-0D1B7E5A08B0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26895-036C-42DE-B879-0AF68F88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ECB60-EC0D-4CE8-85C5-909F07AB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33F-F392-4A43-81B5-61BB5EE4B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39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6151-6802-418E-ABBC-5BEAE4C5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35EC8-3A4B-42A5-A7A9-2A98EE982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BA75A-0310-4B59-858A-6AE26D1CF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28BF8-F298-4121-BBDE-1AA85684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D145-3390-49A5-97C3-0D1B7E5A08B0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16927-4065-4170-8C9E-6F0350FB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D647E-D718-4BD4-BD7E-5B252793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33F-F392-4A43-81B5-61BB5EE4B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49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8C43-8A95-4013-B413-C513DDC1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42878-6D5D-4744-ACA8-DAF5705E4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50990-DEE1-43D6-AB56-A7D699993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38A8E-04E2-4C1D-99E7-F973C633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D145-3390-49A5-97C3-0D1B7E5A08B0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3D364-396B-4AB4-9CA9-1D04FBC6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4E4F-863E-47D8-B305-3D6C9376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33F-F392-4A43-81B5-61BB5EE4B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59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AB7B5-63C2-490D-9A2A-AD4E7B49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51AEA-4967-42CA-AD25-EF0053264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618E9-742F-409E-A149-1F0445BEC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4D145-3390-49A5-97C3-0D1B7E5A08B0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E39BF-4309-4627-B43F-05674EA9C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79907-D84E-454A-80F8-F4CD2C513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F833F-F392-4A43-81B5-61BB5EE4B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60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pmc/articles/PMC4489285/" TargetMode="External"/><Relationship Id="rId5" Type="http://schemas.openxmlformats.org/officeDocument/2006/relationships/hyperlink" Target="https://www.sciencedirect.com/science/article/pii/S0893608005800565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27D9871-42E5-4819-8592-9542254E2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303" y="1122232"/>
            <a:ext cx="6975038" cy="2213635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80187-E0BB-4AB6-91CE-3E6299AE0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Autofit/>
          </a:bodyPr>
          <a:lstStyle/>
          <a:p>
            <a:pPr algn="l"/>
            <a:r>
              <a:rPr lang="en-US" dirty="0"/>
              <a:t>Background presentation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DF6FA-5E73-47B9-8DA7-7E570DE82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Jia Geng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242B5-5F6A-4E90-840D-4C72080A8A38}"/>
              </a:ext>
            </a:extLst>
          </p:cNvPr>
          <p:cNvSpPr txBox="1"/>
          <p:nvPr/>
        </p:nvSpPr>
        <p:spPr>
          <a:xfrm>
            <a:off x="641774" y="6498595"/>
            <a:ext cx="89216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i="0" dirty="0" err="1">
                <a:solidFill>
                  <a:srgbClr val="000000"/>
                </a:solidFill>
                <a:effectLst/>
                <a:latin typeface="Helvetica Neue"/>
              </a:rPr>
              <a:t>Drozdetskiy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Helvetica Neue"/>
              </a:rPr>
              <a:t> A, Cole C, Procter J &amp; Barton GJ.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Helvetica Neue"/>
              </a:rPr>
              <a:t>Nucl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Helvetica Neue"/>
              </a:rPr>
              <a:t>. Acids Res. (first published online April 16, 2015)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Helvetica Neue"/>
              </a:rPr>
              <a:t>doi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Helvetica Neue"/>
              </a:rPr>
              <a:t>: 10.1093/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Helvetica Neue"/>
              </a:rPr>
              <a:t>nar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Helvetica Neue"/>
              </a:rPr>
              <a:t>/gkv332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761673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E0ED-779A-444F-A3D6-590D26A7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83B29-B9DF-4EC3-B5BA-E1E55E7FA4A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Update instead of retraining Jnet from scratch</a:t>
            </a:r>
          </a:p>
          <a:p>
            <a:pPr lvl="1"/>
            <a:r>
              <a:rPr lang="en-US" dirty="0"/>
              <a:t>i.e. start from current weights</a:t>
            </a:r>
          </a:p>
          <a:p>
            <a:pPr lvl="1"/>
            <a:r>
              <a:rPr lang="en-US" dirty="0"/>
              <a:t>Train on new data only</a:t>
            </a:r>
          </a:p>
          <a:p>
            <a:pPr lvl="1"/>
            <a:r>
              <a:rPr lang="en-US" dirty="0"/>
              <a:t>Train on both new and old data </a:t>
            </a:r>
          </a:p>
          <a:p>
            <a:r>
              <a:rPr lang="en-US" dirty="0"/>
              <a:t>Speed up training by using lower-fold cross validation</a:t>
            </a:r>
          </a:p>
          <a:p>
            <a:r>
              <a:rPr lang="en-US" dirty="0"/>
              <a:t>Use faster training algorithm</a:t>
            </a:r>
          </a:p>
          <a:p>
            <a:r>
              <a:rPr lang="en-GB" dirty="0"/>
              <a:t>Freeze existing layers and add new layers,</a:t>
            </a:r>
          </a:p>
          <a:p>
            <a:r>
              <a:rPr lang="en-GB" dirty="0"/>
              <a:t>Introduce more than 1 instance per superfamily</a:t>
            </a:r>
          </a:p>
        </p:txBody>
      </p:sp>
    </p:spTree>
    <p:extLst>
      <p:ext uri="{BB962C8B-B14F-4D97-AF65-F5344CB8AC3E}">
        <p14:creationId xmlns:p14="http://schemas.microsoft.com/office/powerpoint/2010/main" val="302107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ECBA-BFD6-44E2-9B0B-1DA9BDDE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JPred</a:t>
            </a:r>
            <a:endParaRPr lang="en-GB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208C5BD-99E2-4CD3-829C-337DA7CEF756}"/>
              </a:ext>
            </a:extLst>
          </p:cNvPr>
          <p:cNvGrpSpPr/>
          <p:nvPr/>
        </p:nvGrpSpPr>
        <p:grpSpPr>
          <a:xfrm>
            <a:off x="546953" y="4562743"/>
            <a:ext cx="4687920" cy="1930132"/>
            <a:chOff x="6381415" y="1679168"/>
            <a:chExt cx="4687920" cy="1930132"/>
          </a:xfrm>
        </p:grpSpPr>
        <p:pic>
          <p:nvPicPr>
            <p:cNvPr id="14" name="Picture 13" descr="Shape, arrow&#10;&#10;Description automatically generated">
              <a:extLst>
                <a:ext uri="{FF2B5EF4-FFF2-40B4-BE49-F238E27FC236}">
                  <a16:creationId xmlns:a16="http://schemas.microsoft.com/office/drawing/2014/main" id="{5013ACB9-E6BC-4DD7-A537-37330DBBA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8728" y="1701661"/>
              <a:ext cx="1440607" cy="190763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F4A3561-3310-4C70-8E77-BFD19DCFB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1415" y="1679168"/>
              <a:ext cx="3693989" cy="1907639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A619C1-1F78-4F40-B49F-96B19693F946}"/>
              </a:ext>
            </a:extLst>
          </p:cNvPr>
          <p:cNvGrpSpPr/>
          <p:nvPr/>
        </p:nvGrpSpPr>
        <p:grpSpPr>
          <a:xfrm>
            <a:off x="313729" y="1524820"/>
            <a:ext cx="5169919" cy="2368755"/>
            <a:chOff x="313729" y="1530719"/>
            <a:chExt cx="5169919" cy="273825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9965B0D-4957-43AC-B73B-C957C492293C}"/>
                </a:ext>
              </a:extLst>
            </p:cNvPr>
            <p:cNvSpPr/>
            <p:nvPr/>
          </p:nvSpPr>
          <p:spPr>
            <a:xfrm>
              <a:off x="313729" y="1530719"/>
              <a:ext cx="5169919" cy="2738255"/>
            </a:xfrm>
            <a:prstGeom prst="roundRect">
              <a:avLst>
                <a:gd name="adj" fmla="val 1020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FCB5D56-7ADA-4774-A6E5-F93D07143A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616"/>
            <a:stretch/>
          </p:blipFill>
          <p:spPr>
            <a:xfrm>
              <a:off x="546953" y="1790376"/>
              <a:ext cx="4703472" cy="2218940"/>
            </a:xfrm>
            <a:prstGeom prst="rect">
              <a:avLst/>
            </a:prstGeom>
          </p:spPr>
        </p:pic>
      </p:grpSp>
      <p:sp>
        <p:nvSpPr>
          <p:cNvPr id="54" name="Callout: Line 53">
            <a:extLst>
              <a:ext uri="{FF2B5EF4-FFF2-40B4-BE49-F238E27FC236}">
                <a16:creationId xmlns:a16="http://schemas.microsoft.com/office/drawing/2014/main" id="{B2FF2787-9F46-405B-9129-26560DF09157}"/>
              </a:ext>
            </a:extLst>
          </p:cNvPr>
          <p:cNvSpPr/>
          <p:nvPr/>
        </p:nvSpPr>
        <p:spPr>
          <a:xfrm>
            <a:off x="6902245" y="1804483"/>
            <a:ext cx="4690484" cy="1227786"/>
          </a:xfrm>
          <a:prstGeom prst="borderCallout1">
            <a:avLst>
              <a:gd name="adj1" fmla="val 8903"/>
              <a:gd name="adj2" fmla="val -661"/>
              <a:gd name="adj3" fmla="val 60357"/>
              <a:gd name="adj4" fmla="val -55439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1AC599F-0478-4727-8DF3-D40DEF8F7B65}"/>
              </a:ext>
            </a:extLst>
          </p:cNvPr>
          <p:cNvGrpSpPr/>
          <p:nvPr/>
        </p:nvGrpSpPr>
        <p:grpSpPr>
          <a:xfrm>
            <a:off x="6515062" y="4359968"/>
            <a:ext cx="5325151" cy="2313187"/>
            <a:chOff x="6096000" y="4245909"/>
            <a:chExt cx="5325151" cy="231318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13797C9-C3C5-4719-BA47-E10796E99194}"/>
                </a:ext>
              </a:extLst>
            </p:cNvPr>
            <p:cNvGrpSpPr/>
            <p:nvPr/>
          </p:nvGrpSpPr>
          <p:grpSpPr>
            <a:xfrm>
              <a:off x="6096000" y="4245909"/>
              <a:ext cx="5325151" cy="2313187"/>
              <a:chOff x="6096000" y="4245909"/>
              <a:chExt cx="5325151" cy="2313187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014B3DB-5007-44BE-A539-C57FA10D92F6}"/>
                  </a:ext>
                </a:extLst>
              </p:cNvPr>
              <p:cNvSpPr/>
              <p:nvPr/>
            </p:nvSpPr>
            <p:spPr>
              <a:xfrm>
                <a:off x="6096000" y="4245909"/>
                <a:ext cx="5325151" cy="2313187"/>
              </a:xfrm>
              <a:prstGeom prst="roundRect">
                <a:avLst>
                  <a:gd name="adj" fmla="val 1041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B457AE6-A1C8-4686-820F-0517173B0E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3266" t="1" b="2530"/>
              <a:stretch/>
            </p:blipFill>
            <p:spPr>
              <a:xfrm>
                <a:off x="6319191" y="4428268"/>
                <a:ext cx="4878768" cy="1907639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AE69CED-D229-4C53-855D-2C0168A6ABCB}"/>
                </a:ext>
              </a:extLst>
            </p:cNvPr>
            <p:cNvGrpSpPr/>
            <p:nvPr/>
          </p:nvGrpSpPr>
          <p:grpSpPr>
            <a:xfrm>
              <a:off x="6319190" y="4785909"/>
              <a:ext cx="4654592" cy="1527505"/>
              <a:chOff x="6319190" y="4785909"/>
              <a:chExt cx="4654592" cy="1527505"/>
            </a:xfrm>
            <a:solidFill>
              <a:srgbClr val="FFFF00">
                <a:alpha val="20000"/>
              </a:srgbClr>
            </a:solidFill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D022F80E-FB0E-4988-A625-EA288E929386}"/>
                  </a:ext>
                </a:extLst>
              </p:cNvPr>
              <p:cNvSpPr/>
              <p:nvPr/>
            </p:nvSpPr>
            <p:spPr>
              <a:xfrm>
                <a:off x="6319190" y="4785909"/>
                <a:ext cx="4654591" cy="175448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5C8DE4A1-2203-4362-9CF6-DD0DF85998AD}"/>
                  </a:ext>
                </a:extLst>
              </p:cNvPr>
              <p:cNvSpPr/>
              <p:nvPr/>
            </p:nvSpPr>
            <p:spPr>
              <a:xfrm>
                <a:off x="6319191" y="6137966"/>
                <a:ext cx="4654591" cy="175448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0B142CB-E514-4882-A2EC-8D8769853D9B}"/>
              </a:ext>
            </a:extLst>
          </p:cNvPr>
          <p:cNvSpPr/>
          <p:nvPr/>
        </p:nvSpPr>
        <p:spPr>
          <a:xfrm rot="1991977">
            <a:off x="5616944" y="3836257"/>
            <a:ext cx="785196" cy="58403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E07959D-E732-4DEE-8A6E-CDEEDC883D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4024" y="1891929"/>
            <a:ext cx="4586925" cy="1052659"/>
          </a:xfrm>
          <a:prstGeom prst="rect">
            <a:avLst/>
          </a:prstGeom>
        </p:spPr>
      </p:pic>
      <p:sp>
        <p:nvSpPr>
          <p:cNvPr id="56" name="Callout: Line 55">
            <a:extLst>
              <a:ext uri="{FF2B5EF4-FFF2-40B4-BE49-F238E27FC236}">
                <a16:creationId xmlns:a16="http://schemas.microsoft.com/office/drawing/2014/main" id="{7207EF9C-0252-4239-B68E-ED3B2470BF84}"/>
              </a:ext>
            </a:extLst>
          </p:cNvPr>
          <p:cNvSpPr/>
          <p:nvPr/>
        </p:nvSpPr>
        <p:spPr>
          <a:xfrm flipH="1">
            <a:off x="546953" y="4542327"/>
            <a:ext cx="4296417" cy="1928055"/>
          </a:xfrm>
          <a:prstGeom prst="borderCallout1">
            <a:avLst>
              <a:gd name="adj1" fmla="val 7735"/>
              <a:gd name="adj2" fmla="val -1056"/>
              <a:gd name="adj3" fmla="val 23156"/>
              <a:gd name="adj4" fmla="val -4313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186BA5B-96BD-4C76-8741-07E2C8F5CA09}"/>
              </a:ext>
            </a:extLst>
          </p:cNvPr>
          <p:cNvSpPr/>
          <p:nvPr/>
        </p:nvSpPr>
        <p:spPr>
          <a:xfrm>
            <a:off x="3267949" y="3302229"/>
            <a:ext cx="4654591" cy="12621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Many applications</a:t>
            </a:r>
            <a:endParaRPr lang="en-GB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38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1" grpId="0" animBg="1"/>
      <p:bldP spid="56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0101520C-BFE1-4E00-8156-AD9B9477B3AD}"/>
              </a:ext>
            </a:extLst>
          </p:cNvPr>
          <p:cNvSpPr/>
          <p:nvPr/>
        </p:nvSpPr>
        <p:spPr>
          <a:xfrm>
            <a:off x="700817" y="2254436"/>
            <a:ext cx="1279843" cy="7430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DB4D9-A07A-4CD4-983F-C2D55398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739"/>
            <a:ext cx="10515600" cy="1325563"/>
          </a:xfrm>
        </p:spPr>
        <p:txBody>
          <a:bodyPr/>
          <a:lstStyle/>
          <a:p>
            <a:r>
              <a:rPr lang="en-US" dirty="0"/>
              <a:t>JPred algorithm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9A15A2A-EBCD-40EB-91DB-C29587D64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3280" y="621746"/>
            <a:ext cx="2657366" cy="81231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097230F-3DC4-4C25-AE2C-80552BEE9342}"/>
              </a:ext>
            </a:extLst>
          </p:cNvPr>
          <p:cNvSpPr/>
          <p:nvPr/>
        </p:nvSpPr>
        <p:spPr>
          <a:xfrm>
            <a:off x="10550611" y="953138"/>
            <a:ext cx="1055945" cy="531053"/>
          </a:xfrm>
          <a:prstGeom prst="ellipse">
            <a:avLst/>
          </a:prstGeom>
          <a:solidFill>
            <a:srgbClr val="FFFF00">
              <a:alpha val="23922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039B8D-DD8A-41D0-8C4C-0D0915E62796}"/>
              </a:ext>
            </a:extLst>
          </p:cNvPr>
          <p:cNvSpPr/>
          <p:nvPr/>
        </p:nvSpPr>
        <p:spPr>
          <a:xfrm>
            <a:off x="7150789" y="2332635"/>
            <a:ext cx="1002890" cy="5662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PSSM profile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658E30-00E7-4295-9C47-BDEA743A1F9B}"/>
              </a:ext>
            </a:extLst>
          </p:cNvPr>
          <p:cNvSpPr/>
          <p:nvPr/>
        </p:nvSpPr>
        <p:spPr>
          <a:xfrm>
            <a:off x="7151219" y="4662241"/>
            <a:ext cx="1002890" cy="5544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HMM profile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19463D-94EF-4B47-B66A-61ADBA97CFC3}"/>
              </a:ext>
            </a:extLst>
          </p:cNvPr>
          <p:cNvSpPr txBox="1"/>
          <p:nvPr/>
        </p:nvSpPr>
        <p:spPr>
          <a:xfrm>
            <a:off x="2489388" y="1973468"/>
            <a:ext cx="1461902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PDB search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structural homologues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B92F7FA-D8A8-40AD-958C-F103271EA853}"/>
              </a:ext>
            </a:extLst>
          </p:cNvPr>
          <p:cNvCxnSpPr>
            <a:cxnSpLocks/>
          </p:cNvCxnSpPr>
          <p:nvPr/>
        </p:nvCxnSpPr>
        <p:spPr>
          <a:xfrm>
            <a:off x="10145818" y="4333987"/>
            <a:ext cx="0" cy="891706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B076807-884F-4D24-9827-B11D633D29E8}"/>
              </a:ext>
            </a:extLst>
          </p:cNvPr>
          <p:cNvGrpSpPr/>
          <p:nvPr/>
        </p:nvGrpSpPr>
        <p:grpSpPr>
          <a:xfrm>
            <a:off x="9237413" y="3236247"/>
            <a:ext cx="2369146" cy="1029062"/>
            <a:chOff x="8486538" y="2914469"/>
            <a:chExt cx="2369146" cy="102906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0651994-497B-405D-B41F-E33B50BD4C67}"/>
                </a:ext>
              </a:extLst>
            </p:cNvPr>
            <p:cNvSpPr/>
            <p:nvPr/>
          </p:nvSpPr>
          <p:spPr>
            <a:xfrm>
              <a:off x="8486539" y="2914469"/>
              <a:ext cx="2369145" cy="10290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D55E4B6-FC0E-4F78-AD10-AAAF73620E54}"/>
                </a:ext>
              </a:extLst>
            </p:cNvPr>
            <p:cNvSpPr/>
            <p:nvPr/>
          </p:nvSpPr>
          <p:spPr>
            <a:xfrm>
              <a:off x="8582553" y="3367285"/>
              <a:ext cx="1002890" cy="5073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PSSM network</a:t>
              </a:r>
              <a:endParaRPr lang="en-GB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1C5F35F-DE6D-4B4E-A9FF-3E6245DA7977}"/>
                </a:ext>
              </a:extLst>
            </p:cNvPr>
            <p:cNvSpPr/>
            <p:nvPr/>
          </p:nvSpPr>
          <p:spPr>
            <a:xfrm>
              <a:off x="9744518" y="3367285"/>
              <a:ext cx="1002890" cy="5073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HMM network</a:t>
              </a:r>
              <a:endParaRPr lang="en-GB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79408A-AA00-43E0-B563-57770327AAAC}"/>
                </a:ext>
              </a:extLst>
            </p:cNvPr>
            <p:cNvSpPr txBox="1"/>
            <p:nvPr/>
          </p:nvSpPr>
          <p:spPr>
            <a:xfrm>
              <a:off x="8486538" y="2952040"/>
              <a:ext cx="236914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Jnet v2.3.1</a:t>
              </a:r>
              <a:endParaRPr lang="en-GB" sz="2000" b="1" dirty="0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27B28FF-4D11-4128-AB57-B102CCB29B4D}"/>
              </a:ext>
            </a:extLst>
          </p:cNvPr>
          <p:cNvSpPr txBox="1"/>
          <p:nvPr/>
        </p:nvSpPr>
        <p:spPr>
          <a:xfrm>
            <a:off x="4460019" y="1984795"/>
            <a:ext cx="1127493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PSI-BLAST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8A0D1DD-180A-4209-93A6-A382BF1F57D7}"/>
              </a:ext>
            </a:extLst>
          </p:cNvPr>
          <p:cNvCxnSpPr>
            <a:cxnSpLocks/>
          </p:cNvCxnSpPr>
          <p:nvPr/>
        </p:nvCxnSpPr>
        <p:spPr>
          <a:xfrm>
            <a:off x="5375857" y="2608766"/>
            <a:ext cx="13902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 descr="Circles with arrows with solid fill">
            <a:extLst>
              <a:ext uri="{FF2B5EF4-FFF2-40B4-BE49-F238E27FC236}">
                <a16:creationId xmlns:a16="http://schemas.microsoft.com/office/drawing/2014/main" id="{8390E96F-5631-44FA-BEBC-BCF132E112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2164" y="2363616"/>
            <a:ext cx="540000" cy="540000"/>
          </a:xfrm>
          <a:prstGeom prst="rect">
            <a:avLst/>
          </a:prstGeom>
        </p:spPr>
      </p:pic>
      <p:pic>
        <p:nvPicPr>
          <p:cNvPr id="112" name="Graphic 111" descr="Circles with arrows with solid fill">
            <a:extLst>
              <a:ext uri="{FF2B5EF4-FFF2-40B4-BE49-F238E27FC236}">
                <a16:creationId xmlns:a16="http://schemas.microsoft.com/office/drawing/2014/main" id="{4D04543D-7AA3-4044-9C96-804EB1C5B2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03110" y="2328068"/>
            <a:ext cx="540000" cy="540000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00A8354A-6F8F-4FEB-8577-A15D44AB7874}"/>
              </a:ext>
            </a:extLst>
          </p:cNvPr>
          <p:cNvSpPr txBox="1"/>
          <p:nvPr/>
        </p:nvSpPr>
        <p:spPr>
          <a:xfrm>
            <a:off x="700817" y="2280579"/>
            <a:ext cx="1265883" cy="65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Single sequence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A77702-774A-441A-886E-CE82B9E8120F}"/>
              </a:ext>
            </a:extLst>
          </p:cNvPr>
          <p:cNvCxnSpPr>
            <a:cxnSpLocks/>
          </p:cNvCxnSpPr>
          <p:nvPr/>
        </p:nvCxnSpPr>
        <p:spPr>
          <a:xfrm>
            <a:off x="5444251" y="4915914"/>
            <a:ext cx="1426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A729B76-BA27-4CC5-A353-8C109CAE02C8}"/>
              </a:ext>
            </a:extLst>
          </p:cNvPr>
          <p:cNvCxnSpPr>
            <a:cxnSpLocks/>
          </p:cNvCxnSpPr>
          <p:nvPr/>
        </p:nvCxnSpPr>
        <p:spPr>
          <a:xfrm>
            <a:off x="8245656" y="2641509"/>
            <a:ext cx="777210" cy="45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3878EF1-909D-4BB5-A760-4B8ED4211782}"/>
              </a:ext>
            </a:extLst>
          </p:cNvPr>
          <p:cNvCxnSpPr>
            <a:cxnSpLocks/>
          </p:cNvCxnSpPr>
          <p:nvPr/>
        </p:nvCxnSpPr>
        <p:spPr>
          <a:xfrm flipV="1">
            <a:off x="8277719" y="4276193"/>
            <a:ext cx="734432" cy="48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2C9FC74F-07F7-4A14-ADC2-29C9C8AF7B4D}"/>
              </a:ext>
            </a:extLst>
          </p:cNvPr>
          <p:cNvSpPr txBox="1"/>
          <p:nvPr/>
        </p:nvSpPr>
        <p:spPr>
          <a:xfrm>
            <a:off x="5587512" y="4436066"/>
            <a:ext cx="103586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HMMer3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3FB1C4F-B91E-49BD-89E5-31FD2DD1365B}"/>
              </a:ext>
            </a:extLst>
          </p:cNvPr>
          <p:cNvCxnSpPr>
            <a:cxnSpLocks/>
          </p:cNvCxnSpPr>
          <p:nvPr/>
        </p:nvCxnSpPr>
        <p:spPr>
          <a:xfrm>
            <a:off x="2086650" y="2633616"/>
            <a:ext cx="729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4C278DA8-ED9C-4BE2-9C19-5DD6F7F7E4B3}"/>
              </a:ext>
            </a:extLst>
          </p:cNvPr>
          <p:cNvGrpSpPr/>
          <p:nvPr/>
        </p:nvGrpSpPr>
        <p:grpSpPr>
          <a:xfrm>
            <a:off x="688034" y="1833607"/>
            <a:ext cx="1304642" cy="357923"/>
            <a:chOff x="1249437" y="5819675"/>
            <a:chExt cx="1304642" cy="357923"/>
          </a:xfrm>
        </p:grpSpPr>
        <p:sp>
          <p:nvSpPr>
            <p:cNvPr id="1031" name="Rectangle: Rounded Corners 1030">
              <a:extLst>
                <a:ext uri="{FF2B5EF4-FFF2-40B4-BE49-F238E27FC236}">
                  <a16:creationId xmlns:a16="http://schemas.microsoft.com/office/drawing/2014/main" id="{80A42F45-2680-4186-8402-B556FDA39086}"/>
                </a:ext>
              </a:extLst>
            </p:cNvPr>
            <p:cNvSpPr/>
            <p:nvPr/>
          </p:nvSpPr>
          <p:spPr>
            <a:xfrm>
              <a:off x="1249437" y="5819675"/>
              <a:ext cx="1304642" cy="35792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03FF8CCC-911B-4951-8B27-A962C5D16E5E}"/>
                </a:ext>
              </a:extLst>
            </p:cNvPr>
            <p:cNvSpPr txBox="1"/>
            <p:nvPr/>
          </p:nvSpPr>
          <p:spPr>
            <a:xfrm>
              <a:off x="1249437" y="5846842"/>
              <a:ext cx="1304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Input option 1</a:t>
              </a:r>
              <a:endParaRPr lang="en-GB" sz="1400" dirty="0"/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8D38DCC-E965-4CDD-B50F-80A0CF34B466}"/>
              </a:ext>
            </a:extLst>
          </p:cNvPr>
          <p:cNvCxnSpPr>
            <a:cxnSpLocks/>
          </p:cNvCxnSpPr>
          <p:nvPr/>
        </p:nvCxnSpPr>
        <p:spPr>
          <a:xfrm flipH="1">
            <a:off x="10419481" y="4445689"/>
            <a:ext cx="1" cy="659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D20C6B2B-92CC-456B-B726-C2AF7FD4A49E}"/>
              </a:ext>
            </a:extLst>
          </p:cNvPr>
          <p:cNvGrpSpPr/>
          <p:nvPr/>
        </p:nvGrpSpPr>
        <p:grpSpPr>
          <a:xfrm>
            <a:off x="4080808" y="4304599"/>
            <a:ext cx="1305158" cy="1157119"/>
            <a:chOff x="4018801" y="4436066"/>
            <a:chExt cx="1305158" cy="1157119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16113064-9CE8-4789-89EF-CC290F16D684}"/>
                </a:ext>
              </a:extLst>
            </p:cNvPr>
            <p:cNvGrpSpPr/>
            <p:nvPr/>
          </p:nvGrpSpPr>
          <p:grpSpPr>
            <a:xfrm>
              <a:off x="4034007" y="5235262"/>
              <a:ext cx="1289952" cy="357923"/>
              <a:chOff x="1249437" y="5819675"/>
              <a:chExt cx="1304642" cy="357923"/>
            </a:xfrm>
          </p:grpSpPr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10F5FB1D-7BD0-436E-A6E8-FB7248F5451E}"/>
                  </a:ext>
                </a:extLst>
              </p:cNvPr>
              <p:cNvSpPr/>
              <p:nvPr/>
            </p:nvSpPr>
            <p:spPr>
              <a:xfrm>
                <a:off x="1249437" y="5819675"/>
                <a:ext cx="1304642" cy="35792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F60E463-F2C6-4858-9289-B6F9DAA12B5A}"/>
                  </a:ext>
                </a:extLst>
              </p:cNvPr>
              <p:cNvSpPr txBox="1"/>
              <p:nvPr/>
            </p:nvSpPr>
            <p:spPr>
              <a:xfrm>
                <a:off x="1249437" y="5846842"/>
                <a:ext cx="13046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Input option 2</a:t>
                </a:r>
                <a:endParaRPr lang="en-GB" sz="1400" dirty="0"/>
              </a:p>
            </p:txBody>
          </p:sp>
        </p:grpSp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B37E4365-5354-48E4-AC0F-296D9EC1A8EA}"/>
                </a:ext>
              </a:extLst>
            </p:cNvPr>
            <p:cNvGrpSpPr/>
            <p:nvPr/>
          </p:nvGrpSpPr>
          <p:grpSpPr>
            <a:xfrm>
              <a:off x="4018801" y="4436066"/>
              <a:ext cx="1304643" cy="752560"/>
              <a:chOff x="2797257" y="4203452"/>
              <a:chExt cx="1304643" cy="752560"/>
            </a:xfrm>
          </p:grpSpPr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F6EE8932-38AA-4FC1-8455-F9FD1295DC25}"/>
                  </a:ext>
                </a:extLst>
              </p:cNvPr>
              <p:cNvSpPr/>
              <p:nvPr/>
            </p:nvSpPr>
            <p:spPr>
              <a:xfrm>
                <a:off x="2812463" y="4203452"/>
                <a:ext cx="1279843" cy="74306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B7F416AC-1F2F-446A-9A03-9452E93E3B2E}"/>
                  </a:ext>
                </a:extLst>
              </p:cNvPr>
              <p:cNvSpPr txBox="1"/>
              <p:nvPr/>
            </p:nvSpPr>
            <p:spPr>
              <a:xfrm>
                <a:off x="2797257" y="4217348"/>
                <a:ext cx="1304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Multiple sequence alignment</a:t>
                </a:r>
              </a:p>
            </p:txBody>
          </p:sp>
        </p:grpSp>
      </p:grpSp>
      <p:sp>
        <p:nvSpPr>
          <p:cNvPr id="1044" name="TextBox 1043">
            <a:extLst>
              <a:ext uri="{FF2B5EF4-FFF2-40B4-BE49-F238E27FC236}">
                <a16:creationId xmlns:a16="http://schemas.microsoft.com/office/drawing/2014/main" id="{5C185D05-918B-4B3F-B3BC-7AD17A89CCC9}"/>
              </a:ext>
            </a:extLst>
          </p:cNvPr>
          <p:cNvSpPr txBox="1"/>
          <p:nvPr/>
        </p:nvSpPr>
        <p:spPr>
          <a:xfrm>
            <a:off x="9662414" y="5235114"/>
            <a:ext cx="15141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i="1" dirty="0">
                <a:ln>
                  <a:solidFill>
                    <a:sysClr val="windowText" lastClr="000000"/>
                  </a:solidFill>
                </a:ln>
              </a:rPr>
              <a:t>Prediction</a:t>
            </a:r>
            <a:endParaRPr lang="en-GB" sz="2500" i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3EB0F2-EF25-4C5E-85F9-4553098F23A1}"/>
              </a:ext>
            </a:extLst>
          </p:cNvPr>
          <p:cNvCxnSpPr>
            <a:cxnSpLocks/>
          </p:cNvCxnSpPr>
          <p:nvPr/>
        </p:nvCxnSpPr>
        <p:spPr>
          <a:xfrm>
            <a:off x="4973110" y="2936954"/>
            <a:ext cx="0" cy="129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F26E67-727C-4FC3-A52C-1EDCD2896B86}"/>
              </a:ext>
            </a:extLst>
          </p:cNvPr>
          <p:cNvCxnSpPr>
            <a:cxnSpLocks/>
          </p:cNvCxnSpPr>
          <p:nvPr/>
        </p:nvCxnSpPr>
        <p:spPr>
          <a:xfrm>
            <a:off x="3584911" y="2615637"/>
            <a:ext cx="1030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64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7" grpId="0" animBg="1"/>
      <p:bldP spid="30" grpId="0" animBg="1"/>
      <p:bldP spid="31" grpId="0" animBg="1"/>
      <p:bldP spid="55" grpId="0" animBg="1"/>
      <p:bldP spid="94" grpId="0" animBg="1"/>
      <p:bldP spid="122" grpId="0"/>
      <p:bldP spid="133" grpId="0" animBg="1"/>
      <p:bldP spid="10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3EE7-882A-49B6-B109-5EB100E0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Jnet architecture</a:t>
            </a:r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BC458D10-0174-41F5-99DB-8D421A247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788101" y="2499240"/>
            <a:ext cx="1536700" cy="15367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F7BC8FF-2C70-426C-BB39-AB03F7E16AE3}"/>
              </a:ext>
            </a:extLst>
          </p:cNvPr>
          <p:cNvSpPr/>
          <p:nvPr/>
        </p:nvSpPr>
        <p:spPr>
          <a:xfrm>
            <a:off x="4045156" y="1716348"/>
            <a:ext cx="1002890" cy="5662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PSSM profile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AF6936-C847-4EB3-AFBA-D61B23CAD34A}"/>
              </a:ext>
            </a:extLst>
          </p:cNvPr>
          <p:cNvSpPr/>
          <p:nvPr/>
        </p:nvSpPr>
        <p:spPr>
          <a:xfrm>
            <a:off x="6753225" y="1698438"/>
            <a:ext cx="1002890" cy="5544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HMM profile</a:t>
            </a:r>
            <a:endParaRPr lang="en-GB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7C8145C8-F72E-421B-802A-DB130E16F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788100" y="4326162"/>
            <a:ext cx="1536700" cy="15367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2396518C-6959-4FFE-B7EE-793C22528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493201" y="2499240"/>
            <a:ext cx="1536700" cy="15367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44F99A63-8DF7-4CBD-80B8-6D295E070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493200" y="4326162"/>
            <a:ext cx="1536700" cy="15367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856A04-44F9-4346-A2D0-13FECBE7711D}"/>
              </a:ext>
            </a:extLst>
          </p:cNvPr>
          <p:cNvSpPr txBox="1"/>
          <p:nvPr/>
        </p:nvSpPr>
        <p:spPr>
          <a:xfrm>
            <a:off x="4708955" y="2399720"/>
            <a:ext cx="240009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17 residue sliding window</a:t>
            </a:r>
            <a:endParaRPr lang="en-GB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09677B-8280-4A63-9C53-08686341F3CB}"/>
              </a:ext>
            </a:extLst>
          </p:cNvPr>
          <p:cNvSpPr txBox="1"/>
          <p:nvPr/>
        </p:nvSpPr>
        <p:spPr>
          <a:xfrm>
            <a:off x="4772336" y="4355927"/>
            <a:ext cx="234359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19 residue sliding window</a:t>
            </a:r>
            <a:endParaRPr lang="en-GB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EB230A-BEF5-4CDE-BEFD-157BFB099768}"/>
              </a:ext>
            </a:extLst>
          </p:cNvPr>
          <p:cNvSpPr txBox="1"/>
          <p:nvPr/>
        </p:nvSpPr>
        <p:spPr>
          <a:xfrm>
            <a:off x="4035425" y="6009994"/>
            <a:ext cx="386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ysClr val="windowText" lastClr="000000"/>
                  </a:solidFill>
                </a:ln>
              </a:rPr>
              <a:t>Mathematical average = prediction</a:t>
            </a:r>
            <a:endParaRPr lang="en-GB" i="1" dirty="0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FEC5EE-7965-4332-813E-271674835D98}"/>
              </a:ext>
            </a:extLst>
          </p:cNvPr>
          <p:cNvGrpSpPr/>
          <p:nvPr/>
        </p:nvGrpSpPr>
        <p:grpSpPr>
          <a:xfrm>
            <a:off x="1057381" y="2819970"/>
            <a:ext cx="2247900" cy="1200329"/>
            <a:chOff x="1070081" y="3793576"/>
            <a:chExt cx="2247900" cy="120032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5644F55-DDBF-4299-AC67-7FFFA5611CF0}"/>
                </a:ext>
              </a:extLst>
            </p:cNvPr>
            <p:cNvSpPr/>
            <p:nvPr/>
          </p:nvSpPr>
          <p:spPr>
            <a:xfrm>
              <a:off x="1070081" y="3820006"/>
              <a:ext cx="2247900" cy="9297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61B8CB-5A5C-4323-94FD-DDCB651E1D25}"/>
                </a:ext>
              </a:extLst>
            </p:cNvPr>
            <p:cNvSpPr txBox="1"/>
            <p:nvPr/>
          </p:nvSpPr>
          <p:spPr>
            <a:xfrm>
              <a:off x="1070081" y="3793576"/>
              <a:ext cx="20357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9 hidden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3 output nodes: H, E, coil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/>
            </a:p>
          </p:txBody>
        </p:sp>
      </p:grp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6EB2693-ACFA-4060-AB38-F5F3455009A0}"/>
              </a:ext>
            </a:extLst>
          </p:cNvPr>
          <p:cNvSpPr/>
          <p:nvPr/>
        </p:nvSpPr>
        <p:spPr>
          <a:xfrm>
            <a:off x="8683950" y="2804330"/>
            <a:ext cx="228600" cy="12316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193BC9-151E-4FAB-AD4D-027B9EAEF4CF}"/>
              </a:ext>
            </a:extLst>
          </p:cNvPr>
          <p:cNvSpPr txBox="1"/>
          <p:nvPr/>
        </p:nvSpPr>
        <p:spPr>
          <a:xfrm>
            <a:off x="9039550" y="3235469"/>
            <a:ext cx="262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to structure net</a:t>
            </a:r>
            <a:endParaRPr lang="en-GB" dirty="0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2F77B948-017B-4F1C-ABFB-27E558201571}"/>
              </a:ext>
            </a:extLst>
          </p:cNvPr>
          <p:cNvSpPr/>
          <p:nvPr/>
        </p:nvSpPr>
        <p:spPr>
          <a:xfrm>
            <a:off x="8712200" y="4577025"/>
            <a:ext cx="228600" cy="12316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E4894A-49BE-4D93-A82C-AB6793416107}"/>
              </a:ext>
            </a:extLst>
          </p:cNvPr>
          <p:cNvSpPr txBox="1"/>
          <p:nvPr/>
        </p:nvSpPr>
        <p:spPr>
          <a:xfrm>
            <a:off x="9067800" y="5008164"/>
            <a:ext cx="258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 to structure net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B7613C-521F-4AE5-816C-4ABE2A129DBF}"/>
              </a:ext>
            </a:extLst>
          </p:cNvPr>
          <p:cNvGrpSpPr/>
          <p:nvPr/>
        </p:nvGrpSpPr>
        <p:grpSpPr>
          <a:xfrm>
            <a:off x="1048082" y="4694481"/>
            <a:ext cx="2247900" cy="1200329"/>
            <a:chOff x="1070081" y="3793576"/>
            <a:chExt cx="2247900" cy="120032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5F3BD1-E717-48AD-B272-628AFE15254E}"/>
                </a:ext>
              </a:extLst>
            </p:cNvPr>
            <p:cNvSpPr/>
            <p:nvPr/>
          </p:nvSpPr>
          <p:spPr>
            <a:xfrm>
              <a:off x="1070081" y="3820006"/>
              <a:ext cx="2247900" cy="9297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1B5D49-687C-4C59-A89E-AEECFA5203D0}"/>
                </a:ext>
              </a:extLst>
            </p:cNvPr>
            <p:cNvSpPr txBox="1"/>
            <p:nvPr/>
          </p:nvSpPr>
          <p:spPr>
            <a:xfrm>
              <a:off x="1070081" y="3793576"/>
              <a:ext cx="20357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9 hidden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3 output nodes: H, E, coil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7096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7" grpId="0" animBg="1"/>
      <p:bldP spid="38" grpId="0" animBg="1"/>
      <p:bldP spid="39" grpId="0"/>
      <p:bldP spid="44" grpId="0" animBg="1"/>
      <p:bldP spid="45" grpId="0"/>
      <p:bldP spid="46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E9D2-FBFB-4B4D-85CC-0DC43EC5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Jnet data selection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252E4-BD52-4BB4-984F-29EC2E758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11" y="321550"/>
            <a:ext cx="5575300" cy="1852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D63803-FCCE-4F63-8308-E02439635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887403"/>
            <a:ext cx="1169988" cy="28711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2275846-5ABB-48C1-814A-1939384E9789}"/>
              </a:ext>
            </a:extLst>
          </p:cNvPr>
          <p:cNvGrpSpPr/>
          <p:nvPr/>
        </p:nvGrpSpPr>
        <p:grpSpPr>
          <a:xfrm>
            <a:off x="6518532" y="3889274"/>
            <a:ext cx="732600" cy="506942"/>
            <a:chOff x="6518532" y="3889274"/>
            <a:chExt cx="732600" cy="506942"/>
          </a:xfrm>
        </p:grpSpPr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F63D1AFF-784B-4CA4-9E1F-7045D03E583F}"/>
                </a:ext>
              </a:extLst>
            </p:cNvPr>
            <p:cNvSpPr/>
            <p:nvPr/>
          </p:nvSpPr>
          <p:spPr>
            <a:xfrm>
              <a:off x="6518532" y="3889274"/>
              <a:ext cx="601250" cy="2363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0BAFBC1B-2AD1-4CED-96AE-2750D31063E3}"/>
                </a:ext>
              </a:extLst>
            </p:cNvPr>
            <p:cNvSpPr/>
            <p:nvPr/>
          </p:nvSpPr>
          <p:spPr>
            <a:xfrm>
              <a:off x="6649882" y="4159885"/>
              <a:ext cx="601250" cy="2363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983FD7-D586-4A99-A294-35400C1F5756}"/>
              </a:ext>
            </a:extLst>
          </p:cNvPr>
          <p:cNvGrpSpPr/>
          <p:nvPr/>
        </p:nvGrpSpPr>
        <p:grpSpPr>
          <a:xfrm>
            <a:off x="7476397" y="2742879"/>
            <a:ext cx="4436203" cy="1940605"/>
            <a:chOff x="7476397" y="2742879"/>
            <a:chExt cx="4436203" cy="194060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BC750A-4112-45BC-998D-A01D451DB434}"/>
                </a:ext>
              </a:extLst>
            </p:cNvPr>
            <p:cNvSpPr txBox="1"/>
            <p:nvPr/>
          </p:nvSpPr>
          <p:spPr>
            <a:xfrm>
              <a:off x="7476397" y="3765659"/>
              <a:ext cx="2899503" cy="917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DCPB1500</a:t>
              </a:r>
            </a:p>
            <a:p>
              <a:r>
                <a:rPr lang="en-US" dirty="0"/>
                <a:t>1507 domain sequences for training and testing</a:t>
              </a:r>
              <a:endParaRPr lang="en-GB" dirty="0"/>
            </a:p>
          </p:txBody>
        </p:sp>
        <p:sp>
          <p:nvSpPr>
            <p:cNvPr id="32" name="Callout: Line 31">
              <a:extLst>
                <a:ext uri="{FF2B5EF4-FFF2-40B4-BE49-F238E27FC236}">
                  <a16:creationId xmlns:a16="http://schemas.microsoft.com/office/drawing/2014/main" id="{0CDD9E04-E7D2-44C0-9208-64138CEFE7D7}"/>
                </a:ext>
              </a:extLst>
            </p:cNvPr>
            <p:cNvSpPr/>
            <p:nvPr/>
          </p:nvSpPr>
          <p:spPr>
            <a:xfrm>
              <a:off x="9918700" y="2742879"/>
              <a:ext cx="1993900" cy="1146395"/>
            </a:xfrm>
            <a:prstGeom prst="borderCallout1">
              <a:avLst>
                <a:gd name="adj1" fmla="val 51985"/>
                <a:gd name="adj2" fmla="val -53"/>
                <a:gd name="adj3" fmla="val 110186"/>
                <a:gd name="adj4" fmla="val -5835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Some superfamilies are not represented in this dataset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8073505-EB6C-41AB-A054-0CEC3EC91A8B}"/>
              </a:ext>
            </a:extLst>
          </p:cNvPr>
          <p:cNvGrpSpPr/>
          <p:nvPr/>
        </p:nvGrpSpPr>
        <p:grpSpPr>
          <a:xfrm>
            <a:off x="2094870" y="2223629"/>
            <a:ext cx="4379035" cy="584516"/>
            <a:chOff x="2094870" y="2223629"/>
            <a:chExt cx="4379035" cy="58451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B2542F-C0FA-4FFC-ACC4-F19CEC41EAFF}"/>
                </a:ext>
              </a:extLst>
            </p:cNvPr>
            <p:cNvSpPr txBox="1"/>
            <p:nvPr/>
          </p:nvSpPr>
          <p:spPr>
            <a:xfrm>
              <a:off x="2694881" y="2438813"/>
              <a:ext cx="346703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Pick superfamily representatives</a:t>
              </a:r>
              <a:endParaRPr lang="en-GB" dirty="0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E81638D8-46E1-48D5-8C8C-8606AAA034CC}"/>
                </a:ext>
              </a:extLst>
            </p:cNvPr>
            <p:cNvSpPr/>
            <p:nvPr/>
          </p:nvSpPr>
          <p:spPr>
            <a:xfrm rot="1651681">
              <a:off x="2094870" y="2274906"/>
              <a:ext cx="482006" cy="194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E7E80A-164D-47B0-838B-CBBCBB0AA00B}"/>
                </a:ext>
              </a:extLst>
            </p:cNvPr>
            <p:cNvSpPr txBox="1"/>
            <p:nvPr/>
          </p:nvSpPr>
          <p:spPr>
            <a:xfrm>
              <a:off x="5718095" y="2223629"/>
              <a:ext cx="75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1987</a:t>
              </a:r>
              <a:endParaRPr lang="en-GB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B065EC9-88C2-4E7E-85B0-FBEE2535445D}"/>
              </a:ext>
            </a:extLst>
          </p:cNvPr>
          <p:cNvGrpSpPr/>
          <p:nvPr/>
        </p:nvGrpSpPr>
        <p:grpSpPr>
          <a:xfrm>
            <a:off x="2091161" y="2623479"/>
            <a:ext cx="4382744" cy="855737"/>
            <a:chOff x="2091161" y="2623479"/>
            <a:chExt cx="4382744" cy="8557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0F02F7-5F5D-4CB4-8AF3-E78E689A46E2}"/>
                </a:ext>
              </a:extLst>
            </p:cNvPr>
            <p:cNvSpPr txBox="1"/>
            <p:nvPr/>
          </p:nvSpPr>
          <p:spPr>
            <a:xfrm>
              <a:off x="2694874" y="3109884"/>
              <a:ext cx="3467040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Filter by resolution</a:t>
              </a:r>
              <a:endParaRPr lang="en-GB" dirty="0"/>
            </a:p>
          </p:txBody>
        </p:sp>
        <p:sp>
          <p:nvSpPr>
            <p:cNvPr id="23" name="Arrow: Curved Right 22">
              <a:extLst>
                <a:ext uri="{FF2B5EF4-FFF2-40B4-BE49-F238E27FC236}">
                  <a16:creationId xmlns:a16="http://schemas.microsoft.com/office/drawing/2014/main" id="{529D599D-C7A0-4F07-BFDC-52B4EBADEB9B}"/>
                </a:ext>
              </a:extLst>
            </p:cNvPr>
            <p:cNvSpPr/>
            <p:nvPr/>
          </p:nvSpPr>
          <p:spPr>
            <a:xfrm>
              <a:off x="2091161" y="2623479"/>
              <a:ext cx="444500" cy="618619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A155C2-9594-45C2-83F1-F647AAFBFD57}"/>
                </a:ext>
              </a:extLst>
            </p:cNvPr>
            <p:cNvSpPr txBox="1"/>
            <p:nvPr/>
          </p:nvSpPr>
          <p:spPr>
            <a:xfrm>
              <a:off x="5718095" y="2922642"/>
              <a:ext cx="75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1681</a:t>
              </a:r>
              <a:endParaRPr lang="en-GB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768865-BA78-4DBF-95A4-2FC5B9DFF847}"/>
              </a:ext>
            </a:extLst>
          </p:cNvPr>
          <p:cNvGrpSpPr/>
          <p:nvPr/>
        </p:nvGrpSpPr>
        <p:grpSpPr>
          <a:xfrm>
            <a:off x="2091161" y="3360473"/>
            <a:ext cx="4382744" cy="820565"/>
            <a:chOff x="2091161" y="3360473"/>
            <a:chExt cx="4382744" cy="8205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C21975-799D-4891-92E0-7DFC1B635496}"/>
                </a:ext>
              </a:extLst>
            </p:cNvPr>
            <p:cNvSpPr txBox="1"/>
            <p:nvPr/>
          </p:nvSpPr>
          <p:spPr>
            <a:xfrm>
              <a:off x="2694877" y="3811706"/>
              <a:ext cx="346703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Filter by length</a:t>
              </a:r>
              <a:endParaRPr lang="en-GB" dirty="0"/>
            </a:p>
          </p:txBody>
        </p:sp>
        <p:sp>
          <p:nvSpPr>
            <p:cNvPr id="24" name="Arrow: Curved Right 23">
              <a:extLst>
                <a:ext uri="{FF2B5EF4-FFF2-40B4-BE49-F238E27FC236}">
                  <a16:creationId xmlns:a16="http://schemas.microsoft.com/office/drawing/2014/main" id="{0D67A3B5-9B73-40DC-B661-7AAECD23417A}"/>
                </a:ext>
              </a:extLst>
            </p:cNvPr>
            <p:cNvSpPr/>
            <p:nvPr/>
          </p:nvSpPr>
          <p:spPr>
            <a:xfrm>
              <a:off x="2091161" y="3360473"/>
              <a:ext cx="444500" cy="618619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DFD46E-4AE2-4C26-87A1-1CD12523C86B}"/>
                </a:ext>
              </a:extLst>
            </p:cNvPr>
            <p:cNvSpPr txBox="1"/>
            <p:nvPr/>
          </p:nvSpPr>
          <p:spPr>
            <a:xfrm>
              <a:off x="5718095" y="3607564"/>
              <a:ext cx="75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1654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17FD19-2A84-4FA3-8857-7D3D87A76B95}"/>
              </a:ext>
            </a:extLst>
          </p:cNvPr>
          <p:cNvGrpSpPr/>
          <p:nvPr/>
        </p:nvGrpSpPr>
        <p:grpSpPr>
          <a:xfrm>
            <a:off x="2091161" y="4125605"/>
            <a:ext cx="4382744" cy="773282"/>
            <a:chOff x="2091161" y="4125605"/>
            <a:chExt cx="4382744" cy="77328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E470DE-1E81-4291-B4C8-88653E7FCE3E}"/>
                </a:ext>
              </a:extLst>
            </p:cNvPr>
            <p:cNvSpPr txBox="1"/>
            <p:nvPr/>
          </p:nvSpPr>
          <p:spPr>
            <a:xfrm>
              <a:off x="2694878" y="4529555"/>
              <a:ext cx="346703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Remove multi-chain domains</a:t>
              </a:r>
              <a:endParaRPr lang="en-GB" dirty="0"/>
            </a:p>
          </p:txBody>
        </p:sp>
        <p:sp>
          <p:nvSpPr>
            <p:cNvPr id="25" name="Arrow: Curved Right 24">
              <a:extLst>
                <a:ext uri="{FF2B5EF4-FFF2-40B4-BE49-F238E27FC236}">
                  <a16:creationId xmlns:a16="http://schemas.microsoft.com/office/drawing/2014/main" id="{A7C5D345-DDBA-4345-8CA9-13C565E15135}"/>
                </a:ext>
              </a:extLst>
            </p:cNvPr>
            <p:cNvSpPr/>
            <p:nvPr/>
          </p:nvSpPr>
          <p:spPr>
            <a:xfrm>
              <a:off x="2091161" y="4125605"/>
              <a:ext cx="444500" cy="618619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44B819-1641-4DF9-A1CB-A7A2583A9569}"/>
                </a:ext>
              </a:extLst>
            </p:cNvPr>
            <p:cNvSpPr txBox="1"/>
            <p:nvPr/>
          </p:nvSpPr>
          <p:spPr>
            <a:xfrm>
              <a:off x="5718095" y="4356058"/>
              <a:ext cx="75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1634</a:t>
              </a:r>
              <a:endParaRPr lang="en-GB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74EE1CE-FA2A-46F0-B168-458349DF18C3}"/>
              </a:ext>
            </a:extLst>
          </p:cNvPr>
          <p:cNvGrpSpPr/>
          <p:nvPr/>
        </p:nvGrpSpPr>
        <p:grpSpPr>
          <a:xfrm>
            <a:off x="2091161" y="4898887"/>
            <a:ext cx="4368555" cy="763984"/>
            <a:chOff x="2091161" y="4898887"/>
            <a:chExt cx="4368555" cy="76398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BD78DA-83FD-48CA-ACEB-E07ACC5BB382}"/>
                </a:ext>
              </a:extLst>
            </p:cNvPr>
            <p:cNvSpPr txBox="1"/>
            <p:nvPr/>
          </p:nvSpPr>
          <p:spPr>
            <a:xfrm>
              <a:off x="2694872" y="5293539"/>
              <a:ext cx="3467041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Check for pairwise redundancy</a:t>
              </a:r>
              <a:endParaRPr lang="en-GB" dirty="0"/>
            </a:p>
          </p:txBody>
        </p:sp>
        <p:sp>
          <p:nvSpPr>
            <p:cNvPr id="26" name="Arrow: Curved Right 25">
              <a:extLst>
                <a:ext uri="{FF2B5EF4-FFF2-40B4-BE49-F238E27FC236}">
                  <a16:creationId xmlns:a16="http://schemas.microsoft.com/office/drawing/2014/main" id="{C14A9D36-FA43-47A0-B669-1D2E5C457DD6}"/>
                </a:ext>
              </a:extLst>
            </p:cNvPr>
            <p:cNvSpPr/>
            <p:nvPr/>
          </p:nvSpPr>
          <p:spPr>
            <a:xfrm>
              <a:off x="2091161" y="4898887"/>
              <a:ext cx="444500" cy="618619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6DB480-2875-4DAE-9202-09195A7D3893}"/>
                </a:ext>
              </a:extLst>
            </p:cNvPr>
            <p:cNvSpPr txBox="1"/>
            <p:nvPr/>
          </p:nvSpPr>
          <p:spPr>
            <a:xfrm>
              <a:off x="5703906" y="5154662"/>
              <a:ext cx="75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1634</a:t>
              </a:r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C0549B-646C-410C-B3A2-593E5D2FD277}"/>
              </a:ext>
            </a:extLst>
          </p:cNvPr>
          <p:cNvGrpSpPr/>
          <p:nvPr/>
        </p:nvGrpSpPr>
        <p:grpSpPr>
          <a:xfrm>
            <a:off x="2091161" y="5584539"/>
            <a:ext cx="4368555" cy="796181"/>
            <a:chOff x="2091161" y="5584539"/>
            <a:chExt cx="4368555" cy="79618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A508EB-6A34-4FA2-A7C5-23BFFCCB2C79}"/>
                </a:ext>
              </a:extLst>
            </p:cNvPr>
            <p:cNvSpPr txBox="1"/>
            <p:nvPr/>
          </p:nvSpPr>
          <p:spPr>
            <a:xfrm>
              <a:off x="2694871" y="6011388"/>
              <a:ext cx="3467041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Check for missing DSSP info.</a:t>
              </a:r>
              <a:endParaRPr lang="en-GB" dirty="0"/>
            </a:p>
          </p:txBody>
        </p:sp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99D08A0E-E53A-409C-A924-1745E29AA21C}"/>
                </a:ext>
              </a:extLst>
            </p:cNvPr>
            <p:cNvSpPr/>
            <p:nvPr/>
          </p:nvSpPr>
          <p:spPr>
            <a:xfrm>
              <a:off x="2091161" y="5584539"/>
              <a:ext cx="444500" cy="618619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CB98BB6-45A6-45A8-84C1-C10D5E8AB42E}"/>
                </a:ext>
              </a:extLst>
            </p:cNvPr>
            <p:cNvSpPr txBox="1"/>
            <p:nvPr/>
          </p:nvSpPr>
          <p:spPr>
            <a:xfrm>
              <a:off x="5703906" y="5826978"/>
              <a:ext cx="75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1524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9210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E9D2-FBFB-4B4D-85CC-0DC43EC5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Jnet data selection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252E4-BD52-4BB4-984F-29EC2E758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11" y="321550"/>
            <a:ext cx="5575300" cy="1852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D63803-FCCE-4F63-8308-E02439635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887403"/>
            <a:ext cx="1169988" cy="28711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2275846-5ABB-48C1-814A-1939384E9789}"/>
              </a:ext>
            </a:extLst>
          </p:cNvPr>
          <p:cNvGrpSpPr/>
          <p:nvPr/>
        </p:nvGrpSpPr>
        <p:grpSpPr>
          <a:xfrm>
            <a:off x="6518532" y="3889274"/>
            <a:ext cx="732600" cy="506942"/>
            <a:chOff x="6518532" y="3889274"/>
            <a:chExt cx="732600" cy="506942"/>
          </a:xfrm>
        </p:grpSpPr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F63D1AFF-784B-4CA4-9E1F-7045D03E583F}"/>
                </a:ext>
              </a:extLst>
            </p:cNvPr>
            <p:cNvSpPr/>
            <p:nvPr/>
          </p:nvSpPr>
          <p:spPr>
            <a:xfrm>
              <a:off x="6518532" y="3889274"/>
              <a:ext cx="601250" cy="2363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0BAFBC1B-2AD1-4CED-96AE-2750D31063E3}"/>
                </a:ext>
              </a:extLst>
            </p:cNvPr>
            <p:cNvSpPr/>
            <p:nvPr/>
          </p:nvSpPr>
          <p:spPr>
            <a:xfrm>
              <a:off x="6649882" y="4159885"/>
              <a:ext cx="601250" cy="2363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983FD7-D586-4A99-A294-35400C1F5756}"/>
              </a:ext>
            </a:extLst>
          </p:cNvPr>
          <p:cNvGrpSpPr/>
          <p:nvPr/>
        </p:nvGrpSpPr>
        <p:grpSpPr>
          <a:xfrm>
            <a:off x="7476397" y="2742879"/>
            <a:ext cx="4436203" cy="1940605"/>
            <a:chOff x="7476397" y="2742879"/>
            <a:chExt cx="4436203" cy="194060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BC750A-4112-45BC-998D-A01D451DB434}"/>
                </a:ext>
              </a:extLst>
            </p:cNvPr>
            <p:cNvSpPr txBox="1"/>
            <p:nvPr/>
          </p:nvSpPr>
          <p:spPr>
            <a:xfrm>
              <a:off x="7476397" y="3765659"/>
              <a:ext cx="2899503" cy="917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DCPB1500</a:t>
              </a:r>
            </a:p>
            <a:p>
              <a:r>
                <a:rPr lang="en-US" dirty="0"/>
                <a:t>1507 domain sequences for training and testing</a:t>
              </a:r>
              <a:endParaRPr lang="en-GB" dirty="0"/>
            </a:p>
          </p:txBody>
        </p:sp>
        <p:sp>
          <p:nvSpPr>
            <p:cNvPr id="32" name="Callout: Line 31">
              <a:extLst>
                <a:ext uri="{FF2B5EF4-FFF2-40B4-BE49-F238E27FC236}">
                  <a16:creationId xmlns:a16="http://schemas.microsoft.com/office/drawing/2014/main" id="{0CDD9E04-E7D2-44C0-9208-64138CEFE7D7}"/>
                </a:ext>
              </a:extLst>
            </p:cNvPr>
            <p:cNvSpPr/>
            <p:nvPr/>
          </p:nvSpPr>
          <p:spPr>
            <a:xfrm>
              <a:off x="9918700" y="2742879"/>
              <a:ext cx="1993900" cy="1146395"/>
            </a:xfrm>
            <a:prstGeom prst="borderCallout1">
              <a:avLst>
                <a:gd name="adj1" fmla="val 51985"/>
                <a:gd name="adj2" fmla="val -53"/>
                <a:gd name="adj3" fmla="val 110186"/>
                <a:gd name="adj4" fmla="val -5835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Some superfamilies are not represented in this dataset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8073505-EB6C-41AB-A054-0CEC3EC91A8B}"/>
              </a:ext>
            </a:extLst>
          </p:cNvPr>
          <p:cNvGrpSpPr/>
          <p:nvPr/>
        </p:nvGrpSpPr>
        <p:grpSpPr>
          <a:xfrm>
            <a:off x="2094870" y="2223629"/>
            <a:ext cx="4379035" cy="584516"/>
            <a:chOff x="2094870" y="2223629"/>
            <a:chExt cx="4379035" cy="58451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B2542F-C0FA-4FFC-ACC4-F19CEC41EAFF}"/>
                </a:ext>
              </a:extLst>
            </p:cNvPr>
            <p:cNvSpPr txBox="1"/>
            <p:nvPr/>
          </p:nvSpPr>
          <p:spPr>
            <a:xfrm>
              <a:off x="2694881" y="2438813"/>
              <a:ext cx="346703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Pick superfamily representatives</a:t>
              </a:r>
              <a:endParaRPr lang="en-GB" dirty="0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E81638D8-46E1-48D5-8C8C-8606AAA034CC}"/>
                </a:ext>
              </a:extLst>
            </p:cNvPr>
            <p:cNvSpPr/>
            <p:nvPr/>
          </p:nvSpPr>
          <p:spPr>
            <a:xfrm rot="1651681">
              <a:off x="2094870" y="2274906"/>
              <a:ext cx="482006" cy="194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E7E80A-164D-47B0-838B-CBBCBB0AA00B}"/>
                </a:ext>
              </a:extLst>
            </p:cNvPr>
            <p:cNvSpPr txBox="1"/>
            <p:nvPr/>
          </p:nvSpPr>
          <p:spPr>
            <a:xfrm>
              <a:off x="5718095" y="2223629"/>
              <a:ext cx="75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1987</a:t>
              </a:r>
              <a:endParaRPr lang="en-GB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B065EC9-88C2-4E7E-85B0-FBEE2535445D}"/>
              </a:ext>
            </a:extLst>
          </p:cNvPr>
          <p:cNvGrpSpPr/>
          <p:nvPr/>
        </p:nvGrpSpPr>
        <p:grpSpPr>
          <a:xfrm>
            <a:off x="2091161" y="2623479"/>
            <a:ext cx="4382744" cy="855737"/>
            <a:chOff x="2091161" y="2623479"/>
            <a:chExt cx="4382744" cy="8557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0F02F7-5F5D-4CB4-8AF3-E78E689A46E2}"/>
                </a:ext>
              </a:extLst>
            </p:cNvPr>
            <p:cNvSpPr txBox="1"/>
            <p:nvPr/>
          </p:nvSpPr>
          <p:spPr>
            <a:xfrm>
              <a:off x="2694874" y="3109884"/>
              <a:ext cx="3467040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Filter by resolution</a:t>
              </a:r>
              <a:endParaRPr lang="en-GB" dirty="0"/>
            </a:p>
          </p:txBody>
        </p:sp>
        <p:sp>
          <p:nvSpPr>
            <p:cNvPr id="23" name="Arrow: Curved Right 22">
              <a:extLst>
                <a:ext uri="{FF2B5EF4-FFF2-40B4-BE49-F238E27FC236}">
                  <a16:creationId xmlns:a16="http://schemas.microsoft.com/office/drawing/2014/main" id="{529D599D-C7A0-4F07-BFDC-52B4EBADEB9B}"/>
                </a:ext>
              </a:extLst>
            </p:cNvPr>
            <p:cNvSpPr/>
            <p:nvPr/>
          </p:nvSpPr>
          <p:spPr>
            <a:xfrm>
              <a:off x="2091161" y="2623479"/>
              <a:ext cx="444500" cy="618619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A155C2-9594-45C2-83F1-F647AAFBFD57}"/>
                </a:ext>
              </a:extLst>
            </p:cNvPr>
            <p:cNvSpPr txBox="1"/>
            <p:nvPr/>
          </p:nvSpPr>
          <p:spPr>
            <a:xfrm>
              <a:off x="5718095" y="2922642"/>
              <a:ext cx="75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1681</a:t>
              </a:r>
              <a:endParaRPr lang="en-GB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768865-BA78-4DBF-95A4-2FC5B9DFF847}"/>
              </a:ext>
            </a:extLst>
          </p:cNvPr>
          <p:cNvGrpSpPr/>
          <p:nvPr/>
        </p:nvGrpSpPr>
        <p:grpSpPr>
          <a:xfrm>
            <a:off x="2091161" y="3360473"/>
            <a:ext cx="4382744" cy="820565"/>
            <a:chOff x="2091161" y="3360473"/>
            <a:chExt cx="4382744" cy="8205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C21975-799D-4891-92E0-7DFC1B635496}"/>
                </a:ext>
              </a:extLst>
            </p:cNvPr>
            <p:cNvSpPr txBox="1"/>
            <p:nvPr/>
          </p:nvSpPr>
          <p:spPr>
            <a:xfrm>
              <a:off x="2694877" y="3811706"/>
              <a:ext cx="346703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Filter by length</a:t>
              </a:r>
              <a:endParaRPr lang="en-GB" dirty="0"/>
            </a:p>
          </p:txBody>
        </p:sp>
        <p:sp>
          <p:nvSpPr>
            <p:cNvPr id="24" name="Arrow: Curved Right 23">
              <a:extLst>
                <a:ext uri="{FF2B5EF4-FFF2-40B4-BE49-F238E27FC236}">
                  <a16:creationId xmlns:a16="http://schemas.microsoft.com/office/drawing/2014/main" id="{0D67A3B5-9B73-40DC-B661-7AAECD23417A}"/>
                </a:ext>
              </a:extLst>
            </p:cNvPr>
            <p:cNvSpPr/>
            <p:nvPr/>
          </p:nvSpPr>
          <p:spPr>
            <a:xfrm>
              <a:off x="2091161" y="3360473"/>
              <a:ext cx="444500" cy="618619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DFD46E-4AE2-4C26-87A1-1CD12523C86B}"/>
                </a:ext>
              </a:extLst>
            </p:cNvPr>
            <p:cNvSpPr txBox="1"/>
            <p:nvPr/>
          </p:nvSpPr>
          <p:spPr>
            <a:xfrm>
              <a:off x="5718095" y="3607564"/>
              <a:ext cx="75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1654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17FD19-2A84-4FA3-8857-7D3D87A76B95}"/>
              </a:ext>
            </a:extLst>
          </p:cNvPr>
          <p:cNvGrpSpPr/>
          <p:nvPr/>
        </p:nvGrpSpPr>
        <p:grpSpPr>
          <a:xfrm>
            <a:off x="2091161" y="4125605"/>
            <a:ext cx="4382744" cy="773282"/>
            <a:chOff x="2091161" y="4125605"/>
            <a:chExt cx="4382744" cy="77328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E470DE-1E81-4291-B4C8-88653E7FCE3E}"/>
                </a:ext>
              </a:extLst>
            </p:cNvPr>
            <p:cNvSpPr txBox="1"/>
            <p:nvPr/>
          </p:nvSpPr>
          <p:spPr>
            <a:xfrm>
              <a:off x="2694878" y="4529555"/>
              <a:ext cx="346703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Remove multi-chain domains</a:t>
              </a:r>
              <a:endParaRPr lang="en-GB" dirty="0"/>
            </a:p>
          </p:txBody>
        </p:sp>
        <p:sp>
          <p:nvSpPr>
            <p:cNvPr id="25" name="Arrow: Curved Right 24">
              <a:extLst>
                <a:ext uri="{FF2B5EF4-FFF2-40B4-BE49-F238E27FC236}">
                  <a16:creationId xmlns:a16="http://schemas.microsoft.com/office/drawing/2014/main" id="{A7C5D345-DDBA-4345-8CA9-13C565E15135}"/>
                </a:ext>
              </a:extLst>
            </p:cNvPr>
            <p:cNvSpPr/>
            <p:nvPr/>
          </p:nvSpPr>
          <p:spPr>
            <a:xfrm>
              <a:off x="2091161" y="4125605"/>
              <a:ext cx="444500" cy="618619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44B819-1641-4DF9-A1CB-A7A2583A9569}"/>
                </a:ext>
              </a:extLst>
            </p:cNvPr>
            <p:cNvSpPr txBox="1"/>
            <p:nvPr/>
          </p:nvSpPr>
          <p:spPr>
            <a:xfrm>
              <a:off x="5718095" y="4356058"/>
              <a:ext cx="75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1634</a:t>
              </a:r>
              <a:endParaRPr lang="en-GB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74EE1CE-FA2A-46F0-B168-458349DF18C3}"/>
              </a:ext>
            </a:extLst>
          </p:cNvPr>
          <p:cNvGrpSpPr/>
          <p:nvPr/>
        </p:nvGrpSpPr>
        <p:grpSpPr>
          <a:xfrm>
            <a:off x="2091161" y="4898887"/>
            <a:ext cx="4368555" cy="763984"/>
            <a:chOff x="2091161" y="4898887"/>
            <a:chExt cx="4368555" cy="76398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BD78DA-83FD-48CA-ACEB-E07ACC5BB382}"/>
                </a:ext>
              </a:extLst>
            </p:cNvPr>
            <p:cNvSpPr txBox="1"/>
            <p:nvPr/>
          </p:nvSpPr>
          <p:spPr>
            <a:xfrm>
              <a:off x="2694872" y="5293539"/>
              <a:ext cx="3467041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Check for pairwise redundancy</a:t>
              </a:r>
              <a:endParaRPr lang="en-GB" dirty="0"/>
            </a:p>
          </p:txBody>
        </p:sp>
        <p:sp>
          <p:nvSpPr>
            <p:cNvPr id="26" name="Arrow: Curved Right 25">
              <a:extLst>
                <a:ext uri="{FF2B5EF4-FFF2-40B4-BE49-F238E27FC236}">
                  <a16:creationId xmlns:a16="http://schemas.microsoft.com/office/drawing/2014/main" id="{C14A9D36-FA43-47A0-B669-1D2E5C457DD6}"/>
                </a:ext>
              </a:extLst>
            </p:cNvPr>
            <p:cNvSpPr/>
            <p:nvPr/>
          </p:nvSpPr>
          <p:spPr>
            <a:xfrm>
              <a:off x="2091161" y="4898887"/>
              <a:ext cx="444500" cy="618619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6DB480-2875-4DAE-9202-09195A7D3893}"/>
                </a:ext>
              </a:extLst>
            </p:cNvPr>
            <p:cNvSpPr txBox="1"/>
            <p:nvPr/>
          </p:nvSpPr>
          <p:spPr>
            <a:xfrm>
              <a:off x="5703906" y="5154662"/>
              <a:ext cx="75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1634</a:t>
              </a:r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C0549B-646C-410C-B3A2-593E5D2FD277}"/>
              </a:ext>
            </a:extLst>
          </p:cNvPr>
          <p:cNvGrpSpPr/>
          <p:nvPr/>
        </p:nvGrpSpPr>
        <p:grpSpPr>
          <a:xfrm>
            <a:off x="2091161" y="5584539"/>
            <a:ext cx="4368555" cy="796181"/>
            <a:chOff x="2091161" y="5584539"/>
            <a:chExt cx="4368555" cy="79618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A508EB-6A34-4FA2-A7C5-23BFFCCB2C79}"/>
                </a:ext>
              </a:extLst>
            </p:cNvPr>
            <p:cNvSpPr txBox="1"/>
            <p:nvPr/>
          </p:nvSpPr>
          <p:spPr>
            <a:xfrm>
              <a:off x="2694871" y="6011388"/>
              <a:ext cx="3467041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Check for missing DSSP info.</a:t>
              </a:r>
              <a:endParaRPr lang="en-GB" dirty="0"/>
            </a:p>
          </p:txBody>
        </p:sp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99D08A0E-E53A-409C-A924-1745E29AA21C}"/>
                </a:ext>
              </a:extLst>
            </p:cNvPr>
            <p:cNvSpPr/>
            <p:nvPr/>
          </p:nvSpPr>
          <p:spPr>
            <a:xfrm>
              <a:off x="2091161" y="5584539"/>
              <a:ext cx="444500" cy="618619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CB98BB6-45A6-45A8-84C1-C10D5E8AB42E}"/>
                </a:ext>
              </a:extLst>
            </p:cNvPr>
            <p:cNvSpPr txBox="1"/>
            <p:nvPr/>
          </p:nvSpPr>
          <p:spPr>
            <a:xfrm>
              <a:off x="5703906" y="5826978"/>
              <a:ext cx="75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1524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416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538F-4961-46DC-994B-94FF0E67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Jnet training and testing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4CE10-870B-4E11-9E9D-AA56C983EB64}"/>
              </a:ext>
            </a:extLst>
          </p:cNvPr>
          <p:cNvSpPr/>
          <p:nvPr/>
        </p:nvSpPr>
        <p:spPr>
          <a:xfrm>
            <a:off x="4660900" y="1718469"/>
            <a:ext cx="2082800" cy="63341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1507 sequences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3AC8B2-738F-4BD7-B9F1-ACF4B86F90AA}"/>
              </a:ext>
            </a:extLst>
          </p:cNvPr>
          <p:cNvSpPr/>
          <p:nvPr/>
        </p:nvSpPr>
        <p:spPr>
          <a:xfrm>
            <a:off x="1723144" y="2835977"/>
            <a:ext cx="2082800" cy="633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1348 training*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6CAECD-0F32-4D1D-B243-D4968FDAF66C}"/>
              </a:ext>
            </a:extLst>
          </p:cNvPr>
          <p:cNvSpPr/>
          <p:nvPr/>
        </p:nvSpPr>
        <p:spPr>
          <a:xfrm>
            <a:off x="7985776" y="2846255"/>
            <a:ext cx="2082800" cy="63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149 blind-test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29B010-3397-4F0C-8599-957FF56B0D66}"/>
              </a:ext>
            </a:extLst>
          </p:cNvPr>
          <p:cNvGrpSpPr/>
          <p:nvPr/>
        </p:nvGrpSpPr>
        <p:grpSpPr>
          <a:xfrm>
            <a:off x="3944931" y="2870181"/>
            <a:ext cx="3872446" cy="584775"/>
            <a:chOff x="3944931" y="2870181"/>
            <a:chExt cx="3872446" cy="58477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E4E3947-440E-403A-B1A8-E46E9E8D9ED8}"/>
                </a:ext>
              </a:extLst>
            </p:cNvPr>
            <p:cNvCxnSpPr>
              <a:cxnSpLocks/>
            </p:cNvCxnSpPr>
            <p:nvPr/>
          </p:nvCxnSpPr>
          <p:spPr>
            <a:xfrm>
              <a:off x="3944931" y="3152683"/>
              <a:ext cx="38724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4C10F9-0911-429C-A181-DC8FAABB539F}"/>
                </a:ext>
              </a:extLst>
            </p:cNvPr>
            <p:cNvSpPr txBox="1"/>
            <p:nvPr/>
          </p:nvSpPr>
          <p:spPr>
            <a:xfrm>
              <a:off x="4429878" y="2870181"/>
              <a:ext cx="2842722" cy="584775"/>
            </a:xfrm>
            <a:prstGeom prst="rect">
              <a:avLst/>
            </a:prstGeom>
            <a:solidFill>
              <a:srgbClr val="E7E6E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ln>
                    <a:solidFill>
                      <a:sysClr val="windowText" lastClr="000000"/>
                    </a:solidFill>
                  </a:ln>
                </a:rPr>
                <a:t>&lt;1% difference in helical, sheet, and coil contents</a:t>
              </a:r>
              <a:endParaRPr lang="en-GB" sz="1600" i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7" name="Right Brace 6">
            <a:extLst>
              <a:ext uri="{FF2B5EF4-FFF2-40B4-BE49-F238E27FC236}">
                <a16:creationId xmlns:a16="http://schemas.microsoft.com/office/drawing/2014/main" id="{035AA899-61AE-4AB8-A95C-3604DD6D87B5}"/>
              </a:ext>
            </a:extLst>
          </p:cNvPr>
          <p:cNvSpPr/>
          <p:nvPr/>
        </p:nvSpPr>
        <p:spPr>
          <a:xfrm rot="16200000">
            <a:off x="5719571" y="-521924"/>
            <a:ext cx="323166" cy="6292043"/>
          </a:xfrm>
          <a:prstGeom prst="rightBrace">
            <a:avLst>
              <a:gd name="adj1" fmla="val 8333"/>
              <a:gd name="adj2" fmla="val 474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7F50F9-409A-4B8D-B14C-3A138848572A}"/>
              </a:ext>
            </a:extLst>
          </p:cNvPr>
          <p:cNvGrpSpPr/>
          <p:nvPr/>
        </p:nvGrpSpPr>
        <p:grpSpPr>
          <a:xfrm>
            <a:off x="782271" y="3701834"/>
            <a:ext cx="1881747" cy="2611484"/>
            <a:chOff x="782271" y="3701834"/>
            <a:chExt cx="1881747" cy="2611484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C1A2A807-326F-439A-A4CD-0975FFF9FBB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08539650"/>
                </p:ext>
              </p:extLst>
            </p:nvPr>
          </p:nvGraphicFramePr>
          <p:xfrm>
            <a:off x="935745" y="3835958"/>
            <a:ext cx="1574801" cy="24773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B191D1-7705-494E-B9D5-6CA43F0E4C2F}"/>
                </a:ext>
              </a:extLst>
            </p:cNvPr>
            <p:cNvSpPr txBox="1"/>
            <p:nvPr/>
          </p:nvSpPr>
          <p:spPr>
            <a:xfrm>
              <a:off x="782271" y="3701834"/>
              <a:ext cx="1881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7x cross-validation</a:t>
              </a:r>
              <a:endParaRPr lang="en-GB" sz="16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D38002-F1C6-4238-9C50-B23C645625C5}"/>
              </a:ext>
            </a:extLst>
          </p:cNvPr>
          <p:cNvGrpSpPr/>
          <p:nvPr/>
        </p:nvGrpSpPr>
        <p:grpSpPr>
          <a:xfrm>
            <a:off x="2817492" y="3717223"/>
            <a:ext cx="1726858" cy="2387672"/>
            <a:chOff x="2817492" y="3717223"/>
            <a:chExt cx="1726858" cy="2387672"/>
          </a:xfrm>
        </p:grpSpPr>
        <p:pic>
          <p:nvPicPr>
            <p:cNvPr id="1026" name="Picture 2" descr="Conjugate gradient method - Wikipedia">
              <a:extLst>
                <a:ext uri="{FF2B5EF4-FFF2-40B4-BE49-F238E27FC236}">
                  <a16:creationId xmlns:a16="http://schemas.microsoft.com/office/drawing/2014/main" id="{729DA437-9CF0-43AC-8A17-C1D396347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5464" y="4044380"/>
              <a:ext cx="1370914" cy="2060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D767F9-FEA4-493A-9D67-B54C8272A38A}"/>
                </a:ext>
              </a:extLst>
            </p:cNvPr>
            <p:cNvSpPr txBox="1"/>
            <p:nvPr/>
          </p:nvSpPr>
          <p:spPr>
            <a:xfrm>
              <a:off x="2817492" y="3717223"/>
              <a:ext cx="17268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SCG (</a:t>
              </a:r>
              <a:r>
                <a:rPr lang="en-US" sz="1500" dirty="0">
                  <a:hlinkClick r:id="rId5"/>
                </a:rPr>
                <a:t>Moller 1993</a:t>
              </a:r>
              <a:r>
                <a:rPr lang="en-US" sz="1500" dirty="0"/>
                <a:t>)</a:t>
              </a:r>
              <a:endParaRPr lang="en-GB" sz="15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2A2515F-72C3-42F4-AD9B-411374A0D4D7}"/>
              </a:ext>
            </a:extLst>
          </p:cNvPr>
          <p:cNvSpPr txBox="1"/>
          <p:nvPr/>
        </p:nvSpPr>
        <p:spPr>
          <a:xfrm>
            <a:off x="7327900" y="6562817"/>
            <a:ext cx="4864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r>
              <a:rPr lang="en-US" sz="1200" dirty="0">
                <a:hlinkClick r:id="rId6"/>
              </a:rPr>
              <a:t>2015 NAR</a:t>
            </a:r>
            <a:r>
              <a:rPr lang="en-US" sz="1200" dirty="0"/>
              <a:t> paper quoted 1358 training sequences, but it should be 1348</a:t>
            </a:r>
            <a:endParaRPr lang="en-GB" sz="1200" dirty="0"/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062379F3-4698-4A0F-9935-C6C198744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64408"/>
              </p:ext>
            </p:extLst>
          </p:nvPr>
        </p:nvGraphicFramePr>
        <p:xfrm>
          <a:off x="7160276" y="3702307"/>
          <a:ext cx="3951780" cy="24607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17260">
                  <a:extLst>
                    <a:ext uri="{9D8B030D-6E8A-4147-A177-3AD203B41FA5}">
                      <a16:colId xmlns:a16="http://schemas.microsoft.com/office/drawing/2014/main" val="4241154889"/>
                    </a:ext>
                  </a:extLst>
                </a:gridCol>
                <a:gridCol w="1317260">
                  <a:extLst>
                    <a:ext uri="{9D8B030D-6E8A-4147-A177-3AD203B41FA5}">
                      <a16:colId xmlns:a16="http://schemas.microsoft.com/office/drawing/2014/main" val="3111581909"/>
                    </a:ext>
                  </a:extLst>
                </a:gridCol>
                <a:gridCol w="1317260">
                  <a:extLst>
                    <a:ext uri="{9D8B030D-6E8A-4147-A177-3AD203B41FA5}">
                      <a16:colId xmlns:a16="http://schemas.microsoft.com/office/drawing/2014/main" val="3068602905"/>
                    </a:ext>
                  </a:extLst>
                </a:gridCol>
              </a:tblGrid>
              <a:tr h="403693">
                <a:tc>
                  <a:txBody>
                    <a:bodyPr/>
                    <a:lstStyle/>
                    <a:p>
                      <a:r>
                        <a:rPr lang="en-US" dirty="0"/>
                        <a:t>Results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Jnet v2.0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Jnet v2.3.1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08589"/>
                  </a:ext>
                </a:extLst>
              </a:tr>
              <a:tr h="491248">
                <a:tc>
                  <a:txBody>
                    <a:bodyPr/>
                    <a:lstStyle/>
                    <a:p>
                      <a:r>
                        <a:rPr lang="en-US" sz="1400" dirty="0"/>
                        <a:t>Secondary structure Q3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81.5%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82.0%</a:t>
                      </a:r>
                      <a:endParaRPr lang="en-GB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842426"/>
                  </a:ext>
                </a:extLst>
              </a:tr>
              <a:tr h="491248">
                <a:tc>
                  <a:txBody>
                    <a:bodyPr/>
                    <a:lstStyle/>
                    <a:p>
                      <a:r>
                        <a:rPr lang="en-US" sz="1400" dirty="0"/>
                        <a:t>Solvent accessibility &gt;0%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88.9%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90.0%</a:t>
                      </a:r>
                      <a:endParaRPr lang="en-GB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671020"/>
                  </a:ext>
                </a:extLst>
              </a:tr>
              <a:tr h="403693">
                <a:tc>
                  <a:txBody>
                    <a:bodyPr/>
                    <a:lstStyle/>
                    <a:p>
                      <a:r>
                        <a:rPr lang="en-US" sz="1400" dirty="0"/>
                        <a:t>&gt;5%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83.6%</a:t>
                      </a:r>
                      <a:endParaRPr lang="en-GB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067027"/>
                  </a:ext>
                </a:extLst>
              </a:tr>
              <a:tr h="403693">
                <a:tc>
                  <a:txBody>
                    <a:bodyPr/>
                    <a:lstStyle/>
                    <a:p>
                      <a:r>
                        <a:rPr lang="en-US" sz="1400" dirty="0"/>
                        <a:t>&gt;25%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77.8%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78.1%</a:t>
                      </a:r>
                      <a:endParaRPr lang="en-GB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307656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36133-F47F-4144-B7D3-66A479F82810}"/>
              </a:ext>
            </a:extLst>
          </p:cNvPr>
          <p:cNvCxnSpPr>
            <a:cxnSpLocks/>
          </p:cNvCxnSpPr>
          <p:nvPr/>
        </p:nvCxnSpPr>
        <p:spPr>
          <a:xfrm>
            <a:off x="5842000" y="3717223"/>
            <a:ext cx="0" cy="259609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4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5" grpId="0" animBg="1"/>
      <p:bldP spid="7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E0ED-779A-444F-A3D6-590D26A7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and considerations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74070F-598B-413C-B2D5-3DA1C4E31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83B29-B9DF-4EC3-B5BA-E1E55E7F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Rewrite Jnet in python</a:t>
            </a:r>
          </a:p>
          <a:p>
            <a:r>
              <a:rPr lang="en-US" dirty="0"/>
              <a:t>Retrain Jnet with newer ML techniques</a:t>
            </a:r>
          </a:p>
          <a:p>
            <a:r>
              <a:rPr lang="en-US" dirty="0"/>
              <a:t>Update dataset/database</a:t>
            </a:r>
          </a:p>
          <a:p>
            <a:r>
              <a:rPr lang="en-GB" dirty="0"/>
              <a:t>Prediction of conserved sites in homologous human sequences</a:t>
            </a:r>
          </a:p>
          <a:p>
            <a:r>
              <a:rPr lang="en-GB" dirty="0"/>
              <a:t>Report 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109E69-4EE2-4A86-8677-8A51DAE8F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Considerations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4454FC-BFC1-49C5-BA62-9696873A2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Is there still redundancy in the dataset?</a:t>
            </a:r>
          </a:p>
          <a:p>
            <a:r>
              <a:rPr lang="en-GB" dirty="0"/>
              <a:t>HMM and PSSM profiles -  necessary and sufficient?</a:t>
            </a:r>
          </a:p>
          <a:p>
            <a:r>
              <a:rPr lang="en-GB" dirty="0"/>
              <a:t>Upper bound for prediction accuracy?</a:t>
            </a:r>
          </a:p>
        </p:txBody>
      </p:sp>
    </p:spTree>
    <p:extLst>
      <p:ext uri="{BB962C8B-B14F-4D97-AF65-F5344CB8AC3E}">
        <p14:creationId xmlns:p14="http://schemas.microsoft.com/office/powerpoint/2010/main" val="392961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85EE1F0-9413-4853-AD4B-A31D026C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17E162-B195-4F08-A9C1-0C9C83E1C184}"/>
              </a:ext>
            </a:extLst>
          </p:cNvPr>
          <p:cNvGrpSpPr/>
          <p:nvPr/>
        </p:nvGrpSpPr>
        <p:grpSpPr>
          <a:xfrm>
            <a:off x="1424215" y="1779684"/>
            <a:ext cx="2425700" cy="1054100"/>
            <a:chOff x="1003300" y="2006600"/>
            <a:chExt cx="2311400" cy="10541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8BB63D-13A3-48C7-A69E-93A6A544545E}"/>
                </a:ext>
              </a:extLst>
            </p:cNvPr>
            <p:cNvSpPr/>
            <p:nvPr/>
          </p:nvSpPr>
          <p:spPr>
            <a:xfrm>
              <a:off x="1003300" y="2006600"/>
              <a:ext cx="2311400" cy="10541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917984-6DFF-44FC-9B74-B4FC893DFC2C}"/>
                </a:ext>
              </a:extLst>
            </p:cNvPr>
            <p:cNvSpPr txBox="1"/>
            <p:nvPr/>
          </p:nvSpPr>
          <p:spPr>
            <a:xfrm>
              <a:off x="1003300" y="2030303"/>
              <a:ext cx="2311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Rewriting Jnet</a:t>
              </a:r>
            </a:p>
            <a:p>
              <a:r>
                <a:rPr lang="en-US" dirty="0"/>
                <a:t>19 Jul – 30 Jul</a:t>
              </a:r>
            </a:p>
            <a:p>
              <a:r>
                <a:rPr lang="en-US" dirty="0"/>
                <a:t>+ learning the ropes</a:t>
              </a:r>
              <a:endParaRPr lang="en-GB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1F00AE-22D2-44F4-8695-BA1311E5A584}"/>
              </a:ext>
            </a:extLst>
          </p:cNvPr>
          <p:cNvGrpSpPr/>
          <p:nvPr/>
        </p:nvGrpSpPr>
        <p:grpSpPr>
          <a:xfrm>
            <a:off x="3849915" y="3120748"/>
            <a:ext cx="6057900" cy="1054100"/>
            <a:chOff x="3314700" y="3245842"/>
            <a:chExt cx="4622800" cy="10541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4033AF-D130-4846-AFF6-55A326071DBB}"/>
                </a:ext>
              </a:extLst>
            </p:cNvPr>
            <p:cNvSpPr/>
            <p:nvPr/>
          </p:nvSpPr>
          <p:spPr>
            <a:xfrm>
              <a:off x="3314700" y="3245842"/>
              <a:ext cx="4622800" cy="10541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851D02-A46D-4C78-9E71-BE8208C49792}"/>
                </a:ext>
              </a:extLst>
            </p:cNvPr>
            <p:cNvSpPr txBox="1"/>
            <p:nvPr/>
          </p:nvSpPr>
          <p:spPr>
            <a:xfrm>
              <a:off x="3314700" y="3245842"/>
              <a:ext cx="4622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Retraining Jnet</a:t>
              </a:r>
            </a:p>
            <a:p>
              <a:r>
                <a:rPr lang="en-US" dirty="0"/>
                <a:t>2 Aug – 3 Sep</a:t>
              </a:r>
            </a:p>
            <a:p>
              <a:r>
                <a:rPr lang="en-US" dirty="0"/>
                <a:t>Dataset, architecture, human genetic variation</a:t>
              </a:r>
              <a:endParaRPr lang="en-GB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9D93C09-F3AA-4879-8394-48D1E494C749}"/>
              </a:ext>
            </a:extLst>
          </p:cNvPr>
          <p:cNvSpPr/>
          <p:nvPr/>
        </p:nvSpPr>
        <p:spPr>
          <a:xfrm>
            <a:off x="8701315" y="4671373"/>
            <a:ext cx="2425700" cy="11723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7E466F-E860-4DB4-83C9-0D8F5CAB5F70}"/>
              </a:ext>
            </a:extLst>
          </p:cNvPr>
          <p:cNvSpPr txBox="1"/>
          <p:nvPr/>
        </p:nvSpPr>
        <p:spPr>
          <a:xfrm>
            <a:off x="8701315" y="4671373"/>
            <a:ext cx="242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Results presentation</a:t>
            </a:r>
            <a:endParaRPr lang="en-US" dirty="0"/>
          </a:p>
          <a:p>
            <a:r>
              <a:rPr lang="en-US" dirty="0"/>
              <a:t>30 Aug – 10 Sep</a:t>
            </a:r>
          </a:p>
          <a:p>
            <a:r>
              <a:rPr lang="en-US" dirty="0"/>
              <a:t>Presentation, poster, abstract</a:t>
            </a:r>
            <a:endParaRPr lang="en-GB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4CB69FE-EA68-4ABC-8232-01AB336AF8F2}"/>
              </a:ext>
            </a:extLst>
          </p:cNvPr>
          <p:cNvSpPr/>
          <p:nvPr/>
        </p:nvSpPr>
        <p:spPr>
          <a:xfrm>
            <a:off x="1424215" y="6293461"/>
            <a:ext cx="9702797" cy="42286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 weeks</a:t>
            </a:r>
            <a:endParaRPr lang="en-GB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A9A275-7DA1-47D0-B798-3F9C05CD3869}"/>
              </a:ext>
            </a:extLst>
          </p:cNvPr>
          <p:cNvCxnSpPr/>
          <p:nvPr/>
        </p:nvCxnSpPr>
        <p:spPr>
          <a:xfrm>
            <a:off x="3849915" y="1737155"/>
            <a:ext cx="0" cy="421780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7A1C16-8971-42FE-824B-6150A70B28B5}"/>
              </a:ext>
            </a:extLst>
          </p:cNvPr>
          <p:cNvCxnSpPr/>
          <p:nvPr/>
        </p:nvCxnSpPr>
        <p:spPr>
          <a:xfrm>
            <a:off x="1424215" y="1758332"/>
            <a:ext cx="0" cy="421780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15748A-8CE4-49B8-A196-3B3C534D05DA}"/>
              </a:ext>
            </a:extLst>
          </p:cNvPr>
          <p:cNvCxnSpPr/>
          <p:nvPr/>
        </p:nvCxnSpPr>
        <p:spPr>
          <a:xfrm>
            <a:off x="8701315" y="1779684"/>
            <a:ext cx="0" cy="421780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11F6EE-80B9-4593-804D-5F6A15254DEC}"/>
              </a:ext>
            </a:extLst>
          </p:cNvPr>
          <p:cNvCxnSpPr/>
          <p:nvPr/>
        </p:nvCxnSpPr>
        <p:spPr>
          <a:xfrm>
            <a:off x="11127015" y="1779684"/>
            <a:ext cx="0" cy="421780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97E95D1-8F19-4124-8E94-A08AC06E6DFE}"/>
              </a:ext>
            </a:extLst>
          </p:cNvPr>
          <p:cNvSpPr txBox="1"/>
          <p:nvPr/>
        </p:nvSpPr>
        <p:spPr>
          <a:xfrm>
            <a:off x="1020481" y="1365527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1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4611F5-0798-45FC-87E2-C599A7723923}"/>
              </a:ext>
            </a:extLst>
          </p:cNvPr>
          <p:cNvSpPr txBox="1"/>
          <p:nvPr/>
        </p:nvSpPr>
        <p:spPr>
          <a:xfrm>
            <a:off x="3406748" y="1365527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3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71869E-36FD-4B67-AC66-EAFFA6F61602}"/>
              </a:ext>
            </a:extLst>
          </p:cNvPr>
          <p:cNvSpPr txBox="1"/>
          <p:nvPr/>
        </p:nvSpPr>
        <p:spPr>
          <a:xfrm>
            <a:off x="8156548" y="1365527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7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079C9E-F059-4117-91AB-F16BE7922616}"/>
              </a:ext>
            </a:extLst>
          </p:cNvPr>
          <p:cNvSpPr txBox="1"/>
          <p:nvPr/>
        </p:nvSpPr>
        <p:spPr>
          <a:xfrm>
            <a:off x="10813267" y="132135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  <a:endParaRPr lang="en-GB" dirty="0"/>
          </a:p>
        </p:txBody>
      </p:sp>
      <p:pic>
        <p:nvPicPr>
          <p:cNvPr id="46" name="Graphic 45" descr="Badge 3 with solid fill">
            <a:extLst>
              <a:ext uri="{FF2B5EF4-FFF2-40B4-BE49-F238E27FC236}">
                <a16:creationId xmlns:a16="http://schemas.microsoft.com/office/drawing/2014/main" id="{AB1F2553-AF70-4F72-BEBD-E6A3009B1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883" y="4842877"/>
            <a:ext cx="914400" cy="914400"/>
          </a:xfrm>
          <a:prstGeom prst="rect">
            <a:avLst/>
          </a:prstGeom>
        </p:spPr>
      </p:pic>
      <p:pic>
        <p:nvPicPr>
          <p:cNvPr id="48" name="Graphic 47" descr="Badge with solid fill">
            <a:extLst>
              <a:ext uri="{FF2B5EF4-FFF2-40B4-BE49-F238E27FC236}">
                <a16:creationId xmlns:a16="http://schemas.microsoft.com/office/drawing/2014/main" id="{1DA4F516-572E-4BB5-9879-5C5F3ADC70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49548" y="3180552"/>
            <a:ext cx="914400" cy="914400"/>
          </a:xfrm>
          <a:prstGeom prst="rect">
            <a:avLst/>
          </a:prstGeom>
        </p:spPr>
      </p:pic>
      <p:pic>
        <p:nvPicPr>
          <p:cNvPr id="50" name="Graphic 49" descr="Badge 1 with solid fill">
            <a:extLst>
              <a:ext uri="{FF2B5EF4-FFF2-40B4-BE49-F238E27FC236}">
                <a16:creationId xmlns:a16="http://schemas.microsoft.com/office/drawing/2014/main" id="{047801BF-2D46-48EE-A9CD-E986A9151F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6832" y="1839298"/>
            <a:ext cx="914400" cy="9144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C09A8F8-EBA9-41DD-975B-8F176BBF1273}"/>
              </a:ext>
            </a:extLst>
          </p:cNvPr>
          <p:cNvSpPr txBox="1"/>
          <p:nvPr/>
        </p:nvSpPr>
        <p:spPr>
          <a:xfrm>
            <a:off x="1476677" y="2726717"/>
            <a:ext cx="1860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6BB00"/>
                </a:solidFill>
              </a:rPr>
              <a:t>2 weeks</a:t>
            </a:r>
            <a:endParaRPr lang="en-GB" sz="4000" dirty="0">
              <a:solidFill>
                <a:srgbClr val="F6BB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B145CC-2FAF-4763-A17D-E3C382F8B9E1}"/>
              </a:ext>
            </a:extLst>
          </p:cNvPr>
          <p:cNvSpPr txBox="1"/>
          <p:nvPr/>
        </p:nvSpPr>
        <p:spPr>
          <a:xfrm>
            <a:off x="3951210" y="4163802"/>
            <a:ext cx="1860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71B149"/>
                </a:solidFill>
              </a:rPr>
              <a:t>5 weeks</a:t>
            </a:r>
            <a:endParaRPr lang="en-GB" sz="4000" dirty="0">
              <a:solidFill>
                <a:srgbClr val="71B149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B5A2C9-BFC0-4DEC-B563-F195A59901E0}"/>
              </a:ext>
            </a:extLst>
          </p:cNvPr>
          <p:cNvSpPr txBox="1"/>
          <p:nvPr/>
        </p:nvSpPr>
        <p:spPr>
          <a:xfrm>
            <a:off x="8687283" y="5770270"/>
            <a:ext cx="1860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EA6B14"/>
                </a:solidFill>
              </a:rPr>
              <a:t>2 weeks</a:t>
            </a:r>
            <a:endParaRPr lang="en-GB" sz="4000" dirty="0">
              <a:solidFill>
                <a:srgbClr val="EA6B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9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51" grpId="0"/>
      <p:bldP spid="52" grpId="0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2008</Words>
  <Application>Microsoft Office PowerPoint</Application>
  <PresentationFormat>Widescreen</PresentationFormat>
  <Paragraphs>220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Helvetica Neue</vt:lpstr>
      <vt:lpstr>Arial</vt:lpstr>
      <vt:lpstr>Calibri</vt:lpstr>
      <vt:lpstr>Calibri Light</vt:lpstr>
      <vt:lpstr>Office Theme</vt:lpstr>
      <vt:lpstr>Background presentation</vt:lpstr>
      <vt:lpstr>What is JPred</vt:lpstr>
      <vt:lpstr>JPred algorithm</vt:lpstr>
      <vt:lpstr>Jnet architecture</vt:lpstr>
      <vt:lpstr>Jnet data selection</vt:lpstr>
      <vt:lpstr>Jnet data selection</vt:lpstr>
      <vt:lpstr>Jnet training and testing</vt:lpstr>
      <vt:lpstr>Aims and considerations</vt:lpstr>
      <vt:lpstr>Project timeline</vt:lpstr>
      <vt:lpstr>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presentation</dc:title>
  <dc:creator>Jia Geng Chang</dc:creator>
  <cp:lastModifiedBy>Jia Geng Chang</cp:lastModifiedBy>
  <cp:revision>3</cp:revision>
  <dcterms:created xsi:type="dcterms:W3CDTF">2021-07-15T08:33:10Z</dcterms:created>
  <dcterms:modified xsi:type="dcterms:W3CDTF">2021-09-21T23:05:31Z</dcterms:modified>
</cp:coreProperties>
</file>