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58" r:id="rId3"/>
    <p:sldId id="260" r:id="rId4"/>
    <p:sldId id="263" r:id="rId5"/>
    <p:sldId id="262" r:id="rId6"/>
    <p:sldId id="257" r:id="rId7"/>
    <p:sldId id="270" r:id="rId8"/>
    <p:sldId id="259" r:id="rId9"/>
    <p:sldId id="264" r:id="rId10"/>
    <p:sldId id="265" r:id="rId11"/>
    <p:sldId id="268" r:id="rId12"/>
    <p:sldId id="267" r:id="rId13"/>
    <p:sldId id="271" r:id="rId14"/>
    <p:sldId id="272" r:id="rId15"/>
    <p:sldId id="274" r:id="rId16"/>
    <p:sldId id="278" r:id="rId17"/>
    <p:sldId id="275" r:id="rId18"/>
    <p:sldId id="266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Geng Chang" initials="JGC" lastIdx="2" clrIdx="0">
    <p:extLst>
      <p:ext uri="{19B8F6BF-5375-455C-9EA6-DF929625EA0E}">
        <p15:presenceInfo xmlns:p15="http://schemas.microsoft.com/office/powerpoint/2012/main" userId="S::jgc47@cam.ac.uk::62ea985a-c420-4de4-8ec5-b551ec5e2c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9DD"/>
    <a:srgbClr val="2E6CA4"/>
    <a:srgbClr val="767171"/>
    <a:srgbClr val="FFFFFF"/>
    <a:srgbClr val="00EA6A"/>
    <a:srgbClr val="00F26D"/>
    <a:srgbClr val="FF4F4F"/>
    <a:srgbClr val="E8EEF8"/>
    <a:srgbClr val="FFF7E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1B886-0A6F-468F-83CE-C3AF1C4166EC}" v="293" dt="2021-09-22T09:44:49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561" autoAdjust="0"/>
  </p:normalViewPr>
  <p:slideViewPr>
    <p:cSldViewPr snapToGrid="0">
      <p:cViewPr>
        <p:scale>
          <a:sx n="75" d="100"/>
          <a:sy n="75" d="100"/>
        </p:scale>
        <p:origin x="18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Geng Chang" userId="62ea985a-c420-4de4-8ec5-b551ec5e2cc5" providerId="ADAL" clId="{B4E1B886-0A6F-468F-83CE-C3AF1C4166EC}"/>
    <pc:docChg chg="undo custSel addSld delSld modSld sldOrd">
      <pc:chgData name="Jia Geng Chang" userId="62ea985a-c420-4de4-8ec5-b551ec5e2cc5" providerId="ADAL" clId="{B4E1B886-0A6F-468F-83CE-C3AF1C4166EC}" dt="2021-09-22T09:45:47.655" v="21176" actId="20577"/>
      <pc:docMkLst>
        <pc:docMk/>
      </pc:docMkLst>
      <pc:sldChg chg="addSp delSp modSp del mod">
        <pc:chgData name="Jia Geng Chang" userId="62ea985a-c420-4de4-8ec5-b551ec5e2cc5" providerId="ADAL" clId="{B4E1B886-0A6F-468F-83CE-C3AF1C4166EC}" dt="2021-09-21T23:05:47.788" v="11495" actId="2696"/>
        <pc:sldMkLst>
          <pc:docMk/>
          <pc:sldMk cId="3046098372" sldId="256"/>
        </pc:sldMkLst>
        <pc:spChg chg="add del mod">
          <ac:chgData name="Jia Geng Chang" userId="62ea985a-c420-4de4-8ec5-b551ec5e2cc5" providerId="ADAL" clId="{B4E1B886-0A6F-468F-83CE-C3AF1C4166EC}" dt="2021-09-21T23:05:13.525" v="11488" actId="478"/>
          <ac:spMkLst>
            <pc:docMk/>
            <pc:sldMk cId="3046098372" sldId="256"/>
            <ac:spMk id="5" creationId="{1FA08B08-AD60-42FB-BF9A-C0AB9685C9C2}"/>
          </ac:spMkLst>
        </pc:spChg>
      </pc:sldChg>
      <pc:sldChg chg="addSp delSp modSp mod addCm delCm modCm modNotesTx">
        <pc:chgData name="Jia Geng Chang" userId="62ea985a-c420-4de4-8ec5-b551ec5e2cc5" providerId="ADAL" clId="{B4E1B886-0A6F-468F-83CE-C3AF1C4166EC}" dt="2021-09-22T00:39:42.519" v="13524" actId="478"/>
        <pc:sldMkLst>
          <pc:docMk/>
          <pc:sldMk cId="23888104" sldId="257"/>
        </pc:sldMkLst>
        <pc:spChg chg="del mod">
          <ac:chgData name="Jia Geng Chang" userId="62ea985a-c420-4de4-8ec5-b551ec5e2cc5" providerId="ADAL" clId="{B4E1B886-0A6F-468F-83CE-C3AF1C4166EC}" dt="2021-09-22T00:39:39.105" v="13523" actId="478"/>
          <ac:spMkLst>
            <pc:docMk/>
            <pc:sldMk cId="23888104" sldId="257"/>
            <ac:spMk id="2" creationId="{91313D15-D8D6-4A4A-8338-045DA002D9D7}"/>
          </ac:spMkLst>
        </pc:spChg>
        <pc:spChg chg="del mod">
          <ac:chgData name="Jia Geng Chang" userId="62ea985a-c420-4de4-8ec5-b551ec5e2cc5" providerId="ADAL" clId="{B4E1B886-0A6F-468F-83CE-C3AF1C4166EC}" dt="2021-09-22T00:39:31.086" v="13521" actId="478"/>
          <ac:spMkLst>
            <pc:docMk/>
            <pc:sldMk cId="23888104" sldId="257"/>
            <ac:spMk id="3" creationId="{1E12891F-7158-4218-88B6-122F0E26877D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5" creationId="{D1A5F9DD-7311-4F4A-A776-DB624EDDE5F8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6" creationId="{BBCCA196-1407-44EF-A765-001338CB03C0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8" creationId="{33E5B14A-2012-41E7-8B28-C98C0F08EBBE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9" creationId="{7B7DADDD-0C4D-4D24-8406-99B2BFFA5F0F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10" creationId="{8057D5F4-83E7-4E78-A5B9-9C671AC7BC42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11" creationId="{9FCBAFF5-3A68-4EC4-92B5-84224F262DE8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13" creationId="{3FA022BE-6C1F-4D72-A4D6-F74B183FEE50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30" creationId="{77FE59BF-5605-4FF3-89DD-A6ED595BCE89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31" creationId="{8157E464-7707-42AA-8EEC-9EACF6FE05B2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32" creationId="{9E28290E-A5D7-4E13-A6E4-DDABB571A49F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33" creationId="{D2D17FDA-BBCB-4987-B46B-052A55B8B255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34" creationId="{3B918910-CADF-4D9B-A871-394B43D3D7F2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35" creationId="{C2AC9238-E463-4AF8-8B45-21F2C60D44CE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36" creationId="{4BA7FFD5-E31A-46DF-9D27-E99300C2933A}"/>
          </ac:spMkLst>
        </pc:spChg>
        <pc:spChg chg="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37" creationId="{C3F690EA-C12B-4205-A487-D78035F65C66}"/>
          </ac:spMkLst>
        </pc:spChg>
        <pc:spChg chg="add 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38" creationId="{1102D621-4C27-4EF8-B29B-CCEB51A20AAE}"/>
          </ac:spMkLst>
        </pc:spChg>
        <pc:spChg chg="add 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39" creationId="{F0B85F75-2EB6-413F-A49C-F3DC7404D6BC}"/>
          </ac:spMkLst>
        </pc:spChg>
        <pc:spChg chg="add del mod">
          <ac:chgData name="Jia Geng Chang" userId="62ea985a-c420-4de4-8ec5-b551ec5e2cc5" providerId="ADAL" clId="{B4E1B886-0A6F-468F-83CE-C3AF1C4166EC}" dt="2021-09-22T00:39:42.519" v="13524" actId="478"/>
          <ac:spMkLst>
            <pc:docMk/>
            <pc:sldMk cId="23888104" sldId="257"/>
            <ac:spMk id="41" creationId="{D232A39F-4A1A-4D32-834D-220BA2278AE0}"/>
          </ac:spMkLst>
        </pc:spChg>
        <pc:spChg chg="add 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42" creationId="{993A3FFB-047A-4E09-8F79-C79D94A6E38B}"/>
          </ac:spMkLst>
        </pc:spChg>
        <pc:spChg chg="add 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43" creationId="{5039ABE7-47F1-4D90-B051-9188036DE196}"/>
          </ac:spMkLst>
        </pc:spChg>
        <pc:spChg chg="add 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47" creationId="{6C567458-C3A7-4918-A9D8-57AE8653401C}"/>
          </ac:spMkLst>
        </pc:spChg>
        <pc:spChg chg="add mod">
          <ac:chgData name="Jia Geng Chang" userId="62ea985a-c420-4de4-8ec5-b551ec5e2cc5" providerId="ADAL" clId="{B4E1B886-0A6F-468F-83CE-C3AF1C4166EC}" dt="2021-09-22T00:39:36.852" v="13522" actId="1076"/>
          <ac:spMkLst>
            <pc:docMk/>
            <pc:sldMk cId="23888104" sldId="257"/>
            <ac:spMk id="48" creationId="{A28348B9-A016-417C-AF42-E1A22888D7D3}"/>
          </ac:spMkLst>
        </pc:spChg>
        <pc:grpChg chg="mod">
          <ac:chgData name="Jia Geng Chang" userId="62ea985a-c420-4de4-8ec5-b551ec5e2cc5" providerId="ADAL" clId="{B4E1B886-0A6F-468F-83CE-C3AF1C4166EC}" dt="2021-09-22T00:39:36.852" v="13522" actId="1076"/>
          <ac:grpSpMkLst>
            <pc:docMk/>
            <pc:sldMk cId="23888104" sldId="257"/>
            <ac:grpSpMk id="19" creationId="{BDCFB865-8016-4718-A09F-13C5718AA32C}"/>
          </ac:grpSpMkLst>
        </pc:grpChg>
        <pc:grpChg chg="mod">
          <ac:chgData name="Jia Geng Chang" userId="62ea985a-c420-4de4-8ec5-b551ec5e2cc5" providerId="ADAL" clId="{B4E1B886-0A6F-468F-83CE-C3AF1C4166EC}" dt="2021-09-22T00:39:36.852" v="13522" actId="1076"/>
          <ac:grpSpMkLst>
            <pc:docMk/>
            <pc:sldMk cId="23888104" sldId="257"/>
            <ac:grpSpMk id="20" creationId="{4F044412-A110-4169-9D03-7B4608A86277}"/>
          </ac:grpSpMkLst>
        </pc:grpChg>
        <pc:grpChg chg="mod">
          <ac:chgData name="Jia Geng Chang" userId="62ea985a-c420-4de4-8ec5-b551ec5e2cc5" providerId="ADAL" clId="{B4E1B886-0A6F-468F-83CE-C3AF1C4166EC}" dt="2021-09-22T00:39:36.852" v="13522" actId="1076"/>
          <ac:grpSpMkLst>
            <pc:docMk/>
            <pc:sldMk cId="23888104" sldId="257"/>
            <ac:grpSpMk id="25" creationId="{11464B4B-ECF9-46AC-930F-4CEFBD0ED241}"/>
          </ac:grpSpMkLst>
        </pc:grpChg>
        <pc:picChg chg="mod">
          <ac:chgData name="Jia Geng Chang" userId="62ea985a-c420-4de4-8ec5-b551ec5e2cc5" providerId="ADAL" clId="{B4E1B886-0A6F-468F-83CE-C3AF1C4166EC}" dt="2021-09-22T00:39:36.852" v="13522" actId="1076"/>
          <ac:picMkLst>
            <pc:docMk/>
            <pc:sldMk cId="23888104" sldId="257"/>
            <ac:picMk id="4" creationId="{6AAD77F5-3B7B-42F7-8489-5E79AF2C99F4}"/>
          </ac:picMkLst>
        </pc:picChg>
        <pc:cxnChg chg="mod">
          <ac:chgData name="Jia Geng Chang" userId="62ea985a-c420-4de4-8ec5-b551ec5e2cc5" providerId="ADAL" clId="{B4E1B886-0A6F-468F-83CE-C3AF1C4166EC}" dt="2021-09-22T00:39:36.852" v="13522" actId="1076"/>
          <ac:cxnSpMkLst>
            <pc:docMk/>
            <pc:sldMk cId="23888104" sldId="257"/>
            <ac:cxnSpMk id="7" creationId="{7A67D8D7-A95B-4E2A-96D3-E97244E19798}"/>
          </ac:cxnSpMkLst>
        </pc:cxnChg>
        <pc:cxnChg chg="mod">
          <ac:chgData name="Jia Geng Chang" userId="62ea985a-c420-4de4-8ec5-b551ec5e2cc5" providerId="ADAL" clId="{B4E1B886-0A6F-468F-83CE-C3AF1C4166EC}" dt="2021-09-22T00:39:36.852" v="13522" actId="1076"/>
          <ac:cxnSpMkLst>
            <pc:docMk/>
            <pc:sldMk cId="23888104" sldId="257"/>
            <ac:cxnSpMk id="14" creationId="{492DE7ED-B79C-4F1C-A44B-079A3B4934B2}"/>
          </ac:cxnSpMkLst>
        </pc:cxnChg>
        <pc:cxnChg chg="add mod">
          <ac:chgData name="Jia Geng Chang" userId="62ea985a-c420-4de4-8ec5-b551ec5e2cc5" providerId="ADAL" clId="{B4E1B886-0A6F-468F-83CE-C3AF1C4166EC}" dt="2021-09-22T00:39:36.852" v="13522" actId="1076"/>
          <ac:cxnSpMkLst>
            <pc:docMk/>
            <pc:sldMk cId="23888104" sldId="257"/>
            <ac:cxnSpMk id="40" creationId="{AFCB0D97-E94D-4C16-956A-26B17626F90D}"/>
          </ac:cxnSpMkLst>
        </pc:cxnChg>
        <pc:cxnChg chg="add mod">
          <ac:chgData name="Jia Geng Chang" userId="62ea985a-c420-4de4-8ec5-b551ec5e2cc5" providerId="ADAL" clId="{B4E1B886-0A6F-468F-83CE-C3AF1C4166EC}" dt="2021-09-22T00:39:36.852" v="13522" actId="1076"/>
          <ac:cxnSpMkLst>
            <pc:docMk/>
            <pc:sldMk cId="23888104" sldId="257"/>
            <ac:cxnSpMk id="46" creationId="{F3EB8663-4BF0-4133-9E3C-47A2F97C3642}"/>
          </ac:cxnSpMkLst>
        </pc:cxnChg>
      </pc:sldChg>
      <pc:sldChg chg="addSp delSp modSp mod">
        <pc:chgData name="Jia Geng Chang" userId="62ea985a-c420-4de4-8ec5-b551ec5e2cc5" providerId="ADAL" clId="{B4E1B886-0A6F-468F-83CE-C3AF1C4166EC}" dt="2021-09-22T00:38:08.482" v="13516" actId="20577"/>
        <pc:sldMkLst>
          <pc:docMk/>
          <pc:sldMk cId="4045005163" sldId="258"/>
        </pc:sldMkLst>
        <pc:spChg chg="mod">
          <ac:chgData name="Jia Geng Chang" userId="62ea985a-c420-4de4-8ec5-b551ec5e2cc5" providerId="ADAL" clId="{B4E1B886-0A6F-468F-83CE-C3AF1C4166EC}" dt="2021-09-21T16:45:01.070" v="7317" actId="20577"/>
          <ac:spMkLst>
            <pc:docMk/>
            <pc:sldMk cId="4045005163" sldId="258"/>
            <ac:spMk id="2" creationId="{039EA2B4-ACD6-4CAB-B05C-A76C28EB85F9}"/>
          </ac:spMkLst>
        </pc:spChg>
        <pc:spChg chg="mod">
          <ac:chgData name="Jia Geng Chang" userId="62ea985a-c420-4de4-8ec5-b551ec5e2cc5" providerId="ADAL" clId="{B4E1B886-0A6F-468F-83CE-C3AF1C4166EC}" dt="2021-09-22T00:38:08.482" v="13516" actId="20577"/>
          <ac:spMkLst>
            <pc:docMk/>
            <pc:sldMk cId="4045005163" sldId="258"/>
            <ac:spMk id="3" creationId="{83F8C711-CF92-4D78-B47C-ED4162C759C0}"/>
          </ac:spMkLst>
        </pc:spChg>
        <pc:spChg chg="add mod">
          <ac:chgData name="Jia Geng Chang" userId="62ea985a-c420-4de4-8ec5-b551ec5e2cc5" providerId="ADAL" clId="{B4E1B886-0A6F-468F-83CE-C3AF1C4166EC}" dt="2021-09-22T00:00:46.341" v="12751" actId="207"/>
          <ac:spMkLst>
            <pc:docMk/>
            <pc:sldMk cId="4045005163" sldId="258"/>
            <ac:spMk id="4" creationId="{4C42F25C-EA60-42CA-A84A-38E9FF96664B}"/>
          </ac:spMkLst>
        </pc:spChg>
        <pc:spChg chg="add del mod">
          <ac:chgData name="Jia Geng Chang" userId="62ea985a-c420-4de4-8ec5-b551ec5e2cc5" providerId="ADAL" clId="{B4E1B886-0A6F-468F-83CE-C3AF1C4166EC}" dt="2021-09-21T23:59:51.551" v="12741" actId="478"/>
          <ac:spMkLst>
            <pc:docMk/>
            <pc:sldMk cId="4045005163" sldId="258"/>
            <ac:spMk id="6" creationId="{B9008C2F-1376-4EAE-907F-BBB68F1DE533}"/>
          </ac:spMkLst>
        </pc:spChg>
        <pc:spChg chg="add mod">
          <ac:chgData name="Jia Geng Chang" userId="62ea985a-c420-4de4-8ec5-b551ec5e2cc5" providerId="ADAL" clId="{B4E1B886-0A6F-468F-83CE-C3AF1C4166EC}" dt="2021-09-22T00:00:05.964" v="12743" actId="20577"/>
          <ac:spMkLst>
            <pc:docMk/>
            <pc:sldMk cId="4045005163" sldId="258"/>
            <ac:spMk id="7" creationId="{F886FBA0-FECF-402D-90DC-928C451B84B3}"/>
          </ac:spMkLst>
        </pc:spChg>
        <pc:spChg chg="add mod">
          <ac:chgData name="Jia Geng Chang" userId="62ea985a-c420-4de4-8ec5-b551ec5e2cc5" providerId="ADAL" clId="{B4E1B886-0A6F-468F-83CE-C3AF1C4166EC}" dt="2021-09-22T00:02:46.777" v="12805" actId="207"/>
          <ac:spMkLst>
            <pc:docMk/>
            <pc:sldMk cId="4045005163" sldId="258"/>
            <ac:spMk id="8" creationId="{259AEE88-A42A-45D0-996E-205CAF044716}"/>
          </ac:spMkLst>
        </pc:spChg>
        <pc:spChg chg="add mod">
          <ac:chgData name="Jia Geng Chang" userId="62ea985a-c420-4de4-8ec5-b551ec5e2cc5" providerId="ADAL" clId="{B4E1B886-0A6F-468F-83CE-C3AF1C4166EC}" dt="2021-09-22T00:04:14.408" v="12850" actId="404"/>
          <ac:spMkLst>
            <pc:docMk/>
            <pc:sldMk cId="4045005163" sldId="258"/>
            <ac:spMk id="9" creationId="{FACAE138-D400-42FE-B9FE-6232FB59CBF0}"/>
          </ac:spMkLst>
        </pc:spChg>
        <pc:spChg chg="add mod">
          <ac:chgData name="Jia Geng Chang" userId="62ea985a-c420-4de4-8ec5-b551ec5e2cc5" providerId="ADAL" clId="{B4E1B886-0A6F-468F-83CE-C3AF1C4166EC}" dt="2021-09-22T00:02:46.777" v="12805" actId="207"/>
          <ac:spMkLst>
            <pc:docMk/>
            <pc:sldMk cId="4045005163" sldId="258"/>
            <ac:spMk id="10" creationId="{E51096F3-F0CE-4118-ABE7-D97750352F7F}"/>
          </ac:spMkLst>
        </pc:spChg>
        <pc:spChg chg="add mod">
          <ac:chgData name="Jia Geng Chang" userId="62ea985a-c420-4de4-8ec5-b551ec5e2cc5" providerId="ADAL" clId="{B4E1B886-0A6F-468F-83CE-C3AF1C4166EC}" dt="2021-09-22T00:02:46.777" v="12805" actId="207"/>
          <ac:spMkLst>
            <pc:docMk/>
            <pc:sldMk cId="4045005163" sldId="258"/>
            <ac:spMk id="11" creationId="{8238D0CE-6320-4F96-AE4A-CC69A8E7C04D}"/>
          </ac:spMkLst>
        </pc:spChg>
        <pc:spChg chg="add mod">
          <ac:chgData name="Jia Geng Chang" userId="62ea985a-c420-4de4-8ec5-b551ec5e2cc5" providerId="ADAL" clId="{B4E1B886-0A6F-468F-83CE-C3AF1C4166EC}" dt="2021-09-22T00:04:32.985" v="12867" actId="14100"/>
          <ac:spMkLst>
            <pc:docMk/>
            <pc:sldMk cId="4045005163" sldId="258"/>
            <ac:spMk id="13" creationId="{69C1BE34-5E12-4EFE-9468-3C3697ACFC85}"/>
          </ac:spMkLst>
        </pc:spChg>
        <pc:spChg chg="add mod">
          <ac:chgData name="Jia Geng Chang" userId="62ea985a-c420-4de4-8ec5-b551ec5e2cc5" providerId="ADAL" clId="{B4E1B886-0A6F-468F-83CE-C3AF1C4166EC}" dt="2021-09-22T00:04:42.671" v="12873" actId="20577"/>
          <ac:spMkLst>
            <pc:docMk/>
            <pc:sldMk cId="4045005163" sldId="258"/>
            <ac:spMk id="14" creationId="{1A6BE57A-14AF-4A61-B3EA-F6A058D2BD10}"/>
          </ac:spMkLst>
        </pc:spChg>
        <pc:spChg chg="add mod">
          <ac:chgData name="Jia Geng Chang" userId="62ea985a-c420-4de4-8ec5-b551ec5e2cc5" providerId="ADAL" clId="{B4E1B886-0A6F-468F-83CE-C3AF1C4166EC}" dt="2021-09-22T00:05:02.092" v="12909" actId="1035"/>
          <ac:spMkLst>
            <pc:docMk/>
            <pc:sldMk cId="4045005163" sldId="258"/>
            <ac:spMk id="15" creationId="{ED0F1FD5-B783-49A1-BD96-D8B585246545}"/>
          </ac:spMkLst>
        </pc:spChg>
        <pc:picChg chg="add del mod modCrop">
          <ac:chgData name="Jia Geng Chang" userId="62ea985a-c420-4de4-8ec5-b551ec5e2cc5" providerId="ADAL" clId="{B4E1B886-0A6F-468F-83CE-C3AF1C4166EC}" dt="2021-09-22T00:03:18.605" v="12820" actId="1076"/>
          <ac:picMkLst>
            <pc:docMk/>
            <pc:sldMk cId="4045005163" sldId="258"/>
            <ac:picMk id="5" creationId="{BFEF33AA-EC23-470D-9EFA-542AEB879CCB}"/>
          </ac:picMkLst>
        </pc:picChg>
        <pc:picChg chg="add del mod">
          <ac:chgData name="Jia Geng Chang" userId="62ea985a-c420-4de4-8ec5-b551ec5e2cc5" providerId="ADAL" clId="{B4E1B886-0A6F-468F-83CE-C3AF1C4166EC}" dt="2021-09-20T17:15:27.757" v="904" actId="478"/>
          <ac:picMkLst>
            <pc:docMk/>
            <pc:sldMk cId="4045005163" sldId="258"/>
            <ac:picMk id="7" creationId="{1A720CA7-8C6D-491A-8E0F-64B905F15808}"/>
          </ac:picMkLst>
        </pc:picChg>
        <pc:picChg chg="add del mod">
          <ac:chgData name="Jia Geng Chang" userId="62ea985a-c420-4de4-8ec5-b551ec5e2cc5" providerId="ADAL" clId="{B4E1B886-0A6F-468F-83CE-C3AF1C4166EC}" dt="2021-09-20T17:16:41.139" v="912" actId="478"/>
          <ac:picMkLst>
            <pc:docMk/>
            <pc:sldMk cId="4045005163" sldId="258"/>
            <ac:picMk id="9" creationId="{A5FEF97C-E7CF-40C8-902F-C02F61B12ECB}"/>
          </ac:picMkLst>
        </pc:picChg>
        <pc:picChg chg="add del mod">
          <ac:chgData name="Jia Geng Chang" userId="62ea985a-c420-4de4-8ec5-b551ec5e2cc5" providerId="ADAL" clId="{B4E1B886-0A6F-468F-83CE-C3AF1C4166EC}" dt="2021-09-21T16:42:17.091" v="7080" actId="478"/>
          <ac:picMkLst>
            <pc:docMk/>
            <pc:sldMk cId="4045005163" sldId="258"/>
            <ac:picMk id="1026" creationId="{1F99190E-7997-4FC3-B13D-E889ADD12786}"/>
          </ac:picMkLst>
        </pc:picChg>
        <pc:picChg chg="add mod">
          <ac:chgData name="Jia Geng Chang" userId="62ea985a-c420-4de4-8ec5-b551ec5e2cc5" providerId="ADAL" clId="{B4E1B886-0A6F-468F-83CE-C3AF1C4166EC}" dt="2021-09-22T00:01:21.402" v="12774" actId="1076"/>
          <ac:picMkLst>
            <pc:docMk/>
            <pc:sldMk cId="4045005163" sldId="258"/>
            <ac:picMk id="1028" creationId="{714657FB-C052-45A8-B718-8B0189ED0506}"/>
          </ac:picMkLst>
        </pc:picChg>
      </pc:sldChg>
      <pc:sldChg chg="addSp modSp mod addCm delCm">
        <pc:chgData name="Jia Geng Chang" userId="62ea985a-c420-4de4-8ec5-b551ec5e2cc5" providerId="ADAL" clId="{B4E1B886-0A6F-468F-83CE-C3AF1C4166EC}" dt="2021-09-21T16:59:01.642" v="7931" actId="6549"/>
        <pc:sldMkLst>
          <pc:docMk/>
          <pc:sldMk cId="394294692" sldId="259"/>
        </pc:sldMkLst>
        <pc:spChg chg="mod">
          <ac:chgData name="Jia Geng Chang" userId="62ea985a-c420-4de4-8ec5-b551ec5e2cc5" providerId="ADAL" clId="{B4E1B886-0A6F-468F-83CE-C3AF1C4166EC}" dt="2021-09-21T16:59:01.642" v="7931" actId="6549"/>
          <ac:spMkLst>
            <pc:docMk/>
            <pc:sldMk cId="394294692" sldId="259"/>
            <ac:spMk id="2" creationId="{B920ADC6-0262-4EC5-9F18-5014160F6CDB}"/>
          </ac:spMkLst>
        </pc:spChg>
        <pc:spChg chg="mod">
          <ac:chgData name="Jia Geng Chang" userId="62ea985a-c420-4de4-8ec5-b551ec5e2cc5" providerId="ADAL" clId="{B4E1B886-0A6F-468F-83CE-C3AF1C4166EC}" dt="2021-09-21T14:17:46.790" v="5780" actId="6549"/>
          <ac:spMkLst>
            <pc:docMk/>
            <pc:sldMk cId="394294692" sldId="259"/>
            <ac:spMk id="3" creationId="{D8798358-6A91-40E2-BD1B-C8FA22DA50D2}"/>
          </ac:spMkLst>
        </pc:spChg>
        <pc:spChg chg="mod">
          <ac:chgData name="Jia Geng Chang" userId="62ea985a-c420-4de4-8ec5-b551ec5e2cc5" providerId="ADAL" clId="{B4E1B886-0A6F-468F-83CE-C3AF1C4166EC}" dt="2021-09-20T17:48:26.580" v="3650" actId="207"/>
          <ac:spMkLst>
            <pc:docMk/>
            <pc:sldMk cId="394294692" sldId="259"/>
            <ac:spMk id="4" creationId="{6ED8C973-9346-490F-AF43-D36666321451}"/>
          </ac:spMkLst>
        </pc:spChg>
        <pc:spChg chg="add mod">
          <ac:chgData name="Jia Geng Chang" userId="62ea985a-c420-4de4-8ec5-b551ec5e2cc5" providerId="ADAL" clId="{B4E1B886-0A6F-468F-83CE-C3AF1C4166EC}" dt="2021-09-20T17:51:53.893" v="3801" actId="14100"/>
          <ac:spMkLst>
            <pc:docMk/>
            <pc:sldMk cId="394294692" sldId="259"/>
            <ac:spMk id="5" creationId="{DA72AB06-D850-48E8-8EFC-D576B7F92C21}"/>
          </ac:spMkLst>
        </pc:spChg>
        <pc:picChg chg="add mod ord">
          <ac:chgData name="Jia Geng Chang" userId="62ea985a-c420-4de4-8ec5-b551ec5e2cc5" providerId="ADAL" clId="{B4E1B886-0A6F-468F-83CE-C3AF1C4166EC}" dt="2021-09-21T14:18:00.840" v="5783" actId="1076"/>
          <ac:picMkLst>
            <pc:docMk/>
            <pc:sldMk cId="394294692" sldId="259"/>
            <ac:picMk id="7" creationId="{D0F7BC3C-7336-412E-B5BC-8E41A9A1A2A6}"/>
          </ac:picMkLst>
        </pc:picChg>
        <pc:picChg chg="add mod">
          <ac:chgData name="Jia Geng Chang" userId="62ea985a-c420-4de4-8ec5-b551ec5e2cc5" providerId="ADAL" clId="{B4E1B886-0A6F-468F-83CE-C3AF1C4166EC}" dt="2021-09-21T14:14:56.585" v="5653" actId="1076"/>
          <ac:picMkLst>
            <pc:docMk/>
            <pc:sldMk cId="394294692" sldId="259"/>
            <ac:picMk id="2050" creationId="{8A8D7D7E-BB08-4AE7-8F8E-E67A74F71D2A}"/>
          </ac:picMkLst>
        </pc:picChg>
      </pc:sldChg>
      <pc:sldChg chg="addSp delSp modSp mod modAnim modNotesTx">
        <pc:chgData name="Jia Geng Chang" userId="62ea985a-c420-4de4-8ec5-b551ec5e2cc5" providerId="ADAL" clId="{B4E1B886-0A6F-468F-83CE-C3AF1C4166EC}" dt="2021-09-22T09:45:27.684" v="21114" actId="20577"/>
        <pc:sldMkLst>
          <pc:docMk/>
          <pc:sldMk cId="3493640654" sldId="260"/>
        </pc:sldMkLst>
        <pc:spChg chg="mod">
          <ac:chgData name="Jia Geng Chang" userId="62ea985a-c420-4de4-8ec5-b551ec5e2cc5" providerId="ADAL" clId="{B4E1B886-0A6F-468F-83CE-C3AF1C4166EC}" dt="2021-09-22T00:07:21.660" v="12947" actId="20577"/>
          <ac:spMkLst>
            <pc:docMk/>
            <pc:sldMk cId="3493640654" sldId="260"/>
            <ac:spMk id="30" creationId="{EF039B8D-DD8A-41D0-8C4C-0D0915E62796}"/>
          </ac:spMkLst>
        </pc:spChg>
        <pc:spChg chg="mod">
          <ac:chgData name="Jia Geng Chang" userId="62ea985a-c420-4de4-8ec5-b551ec5e2cc5" providerId="ADAL" clId="{B4E1B886-0A6F-468F-83CE-C3AF1C4166EC}" dt="2021-09-22T00:07:32.203" v="12968" actId="404"/>
          <ac:spMkLst>
            <pc:docMk/>
            <pc:sldMk cId="3493640654" sldId="260"/>
            <ac:spMk id="31" creationId="{34658E30-00E7-4295-9C47-BDEA743A1F9B}"/>
          </ac:spMkLst>
        </pc:spChg>
        <pc:spChg chg="add mod">
          <ac:chgData name="Jia Geng Chang" userId="62ea985a-c420-4de4-8ec5-b551ec5e2cc5" providerId="ADAL" clId="{B4E1B886-0A6F-468F-83CE-C3AF1C4166EC}" dt="2021-09-22T00:05:20.720" v="12910"/>
          <ac:spMkLst>
            <pc:docMk/>
            <pc:sldMk cId="3493640654" sldId="260"/>
            <ac:spMk id="38" creationId="{84645F11-F720-4ACB-8110-3929897C6D2C}"/>
          </ac:spMkLst>
        </pc:spChg>
        <pc:spChg chg="add mod">
          <ac:chgData name="Jia Geng Chang" userId="62ea985a-c420-4de4-8ec5-b551ec5e2cc5" providerId="ADAL" clId="{B4E1B886-0A6F-468F-83CE-C3AF1C4166EC}" dt="2021-09-20T17:08:01.479" v="792" actId="571"/>
          <ac:spMkLst>
            <pc:docMk/>
            <pc:sldMk cId="3493640654" sldId="260"/>
            <ac:spMk id="39" creationId="{002FB33C-C9D8-4D3C-811B-4095A4E09B4A}"/>
          </ac:spMkLst>
        </pc:spChg>
        <pc:spChg chg="add mod">
          <ac:chgData name="Jia Geng Chang" userId="62ea985a-c420-4de4-8ec5-b551ec5e2cc5" providerId="ADAL" clId="{B4E1B886-0A6F-468F-83CE-C3AF1C4166EC}" dt="2021-09-22T00:07:05.241" v="12937" actId="1076"/>
          <ac:spMkLst>
            <pc:docMk/>
            <pc:sldMk cId="3493640654" sldId="260"/>
            <ac:spMk id="42" creationId="{8B25CA6C-55C5-4FD7-9009-435898F642EB}"/>
          </ac:spMkLst>
        </pc:spChg>
        <pc:spChg chg="mod">
          <ac:chgData name="Jia Geng Chang" userId="62ea985a-c420-4de4-8ec5-b551ec5e2cc5" providerId="ADAL" clId="{B4E1B886-0A6F-468F-83CE-C3AF1C4166EC}" dt="2021-09-22T00:09:31.011" v="12976" actId="1076"/>
          <ac:spMkLst>
            <pc:docMk/>
            <pc:sldMk cId="3493640654" sldId="260"/>
            <ac:spMk id="55" creationId="{7419463D-94EF-4B47-B66A-61ADBA97CFC3}"/>
          </ac:spMkLst>
        </pc:spChg>
        <pc:spChg chg="mod topLvl">
          <ac:chgData name="Jia Geng Chang" userId="62ea985a-c420-4de4-8ec5-b551ec5e2cc5" providerId="ADAL" clId="{B4E1B886-0A6F-468F-83CE-C3AF1C4166EC}" dt="2021-09-20T17:08:34.766" v="826" actId="14100"/>
          <ac:spMkLst>
            <pc:docMk/>
            <pc:sldMk cId="3493640654" sldId="260"/>
            <ac:spMk id="75" creationId="{50651994-497B-405D-B41F-E33B50BD4C67}"/>
          </ac:spMkLst>
        </pc:spChg>
        <pc:spChg chg="mod topLvl">
          <ac:chgData name="Jia Geng Chang" userId="62ea985a-c420-4de4-8ec5-b551ec5e2cc5" providerId="ADAL" clId="{B4E1B886-0A6F-468F-83CE-C3AF1C4166EC}" dt="2021-09-20T17:08:40.054" v="827" actId="14100"/>
          <ac:spMkLst>
            <pc:docMk/>
            <pc:sldMk cId="3493640654" sldId="260"/>
            <ac:spMk id="78" creationId="{FD55E4B6-FC0E-4F78-AD10-AAAF73620E54}"/>
          </ac:spMkLst>
        </pc:spChg>
        <pc:spChg chg="mod topLvl">
          <ac:chgData name="Jia Geng Chang" userId="62ea985a-c420-4de4-8ec5-b551ec5e2cc5" providerId="ADAL" clId="{B4E1B886-0A6F-468F-83CE-C3AF1C4166EC}" dt="2021-09-20T17:08:40.054" v="827" actId="14100"/>
          <ac:spMkLst>
            <pc:docMk/>
            <pc:sldMk cId="3493640654" sldId="260"/>
            <ac:spMk id="79" creationId="{51C5F35F-DE6D-4B4E-A9FF-3E6245DA7977}"/>
          </ac:spMkLst>
        </pc:spChg>
        <pc:spChg chg="mod topLvl">
          <ac:chgData name="Jia Geng Chang" userId="62ea985a-c420-4de4-8ec5-b551ec5e2cc5" providerId="ADAL" clId="{B4E1B886-0A6F-468F-83CE-C3AF1C4166EC}" dt="2021-09-20T17:07:42.745" v="786" actId="165"/>
          <ac:spMkLst>
            <pc:docMk/>
            <pc:sldMk cId="3493640654" sldId="260"/>
            <ac:spMk id="80" creationId="{8379408A-AA00-43E0-B563-57770327AAAC}"/>
          </ac:spMkLst>
        </pc:spChg>
        <pc:spChg chg="mod">
          <ac:chgData name="Jia Geng Chang" userId="62ea985a-c420-4de4-8ec5-b551ec5e2cc5" providerId="ADAL" clId="{B4E1B886-0A6F-468F-83CE-C3AF1C4166EC}" dt="2021-09-22T00:08:58.575" v="12969" actId="1076"/>
          <ac:spMkLst>
            <pc:docMk/>
            <pc:sldMk cId="3493640654" sldId="260"/>
            <ac:spMk id="94" creationId="{127B28FF-4D11-4128-AB57-B102CCB29B4D}"/>
          </ac:spMkLst>
        </pc:spChg>
        <pc:spChg chg="mod">
          <ac:chgData name="Jia Geng Chang" userId="62ea985a-c420-4de4-8ec5-b551ec5e2cc5" providerId="ADAL" clId="{B4E1B886-0A6F-468F-83CE-C3AF1C4166EC}" dt="2021-09-22T00:08:58.575" v="12969" actId="1076"/>
          <ac:spMkLst>
            <pc:docMk/>
            <pc:sldMk cId="3493640654" sldId="260"/>
            <ac:spMk id="122" creationId="{00A8354A-6F8F-4FEB-8577-A15D44AB7874}"/>
          </ac:spMkLst>
        </pc:spChg>
        <pc:spChg chg="mod">
          <ac:chgData name="Jia Geng Chang" userId="62ea985a-c420-4de4-8ec5-b551ec5e2cc5" providerId="ADAL" clId="{B4E1B886-0A6F-468F-83CE-C3AF1C4166EC}" dt="2021-09-22T00:08:58.575" v="12969" actId="1076"/>
          <ac:spMkLst>
            <pc:docMk/>
            <pc:sldMk cId="3493640654" sldId="260"/>
            <ac:spMk id="151" creationId="{0101520C-BFE1-4E00-8156-AD9B9477B3AD}"/>
          </ac:spMkLst>
        </pc:spChg>
        <pc:spChg chg="mod">
          <ac:chgData name="Jia Geng Chang" userId="62ea985a-c420-4de4-8ec5-b551ec5e2cc5" providerId="ADAL" clId="{B4E1B886-0A6F-468F-83CE-C3AF1C4166EC}" dt="2021-09-22T00:07:05.241" v="12937" actId="1076"/>
          <ac:spMkLst>
            <pc:docMk/>
            <pc:sldMk cId="3493640654" sldId="260"/>
            <ac:spMk id="1044" creationId="{5C185D05-918B-4B3F-B3BC-7AD17A89CCC9}"/>
          </ac:spMkLst>
        </pc:spChg>
        <pc:grpChg chg="del mod">
          <ac:chgData name="Jia Geng Chang" userId="62ea985a-c420-4de4-8ec5-b551ec5e2cc5" providerId="ADAL" clId="{B4E1B886-0A6F-468F-83CE-C3AF1C4166EC}" dt="2021-09-20T17:07:42.745" v="786" actId="165"/>
          <ac:grpSpMkLst>
            <pc:docMk/>
            <pc:sldMk cId="3493640654" sldId="260"/>
            <ac:grpSpMk id="127" creationId="{EB076807-884F-4D24-9827-B11D633D29E8}"/>
          </ac:grpSpMkLst>
        </pc:grpChg>
        <pc:grpChg chg="mod">
          <ac:chgData name="Jia Geng Chang" userId="62ea985a-c420-4de4-8ec5-b551ec5e2cc5" providerId="ADAL" clId="{B4E1B886-0A6F-468F-83CE-C3AF1C4166EC}" dt="2021-09-22T00:08:58.575" v="12969" actId="1076"/>
          <ac:grpSpMkLst>
            <pc:docMk/>
            <pc:sldMk cId="3493640654" sldId="260"/>
            <ac:grpSpMk id="1033" creationId="{4C278DA8-ED9C-4BE2-9C19-5DD6F7F7E4B3}"/>
          </ac:grpSpMkLst>
        </pc:grpChg>
        <pc:picChg chg="mod">
          <ac:chgData name="Jia Geng Chang" userId="62ea985a-c420-4de4-8ec5-b551ec5e2cc5" providerId="ADAL" clId="{B4E1B886-0A6F-468F-83CE-C3AF1C4166EC}" dt="2021-09-22T00:09:35.209" v="12977" actId="1076"/>
          <ac:picMkLst>
            <pc:docMk/>
            <pc:sldMk cId="3493640654" sldId="260"/>
            <ac:picMk id="106" creationId="{8390E96F-5631-44FA-BEBC-BCF132E112FD}"/>
          </ac:picMkLst>
        </pc:picChg>
        <pc:picChg chg="mod">
          <ac:chgData name="Jia Geng Chang" userId="62ea985a-c420-4de4-8ec5-b551ec5e2cc5" providerId="ADAL" clId="{B4E1B886-0A6F-468F-83CE-C3AF1C4166EC}" dt="2021-09-22T00:08:58.575" v="12969" actId="1076"/>
          <ac:picMkLst>
            <pc:docMk/>
            <pc:sldMk cId="3493640654" sldId="260"/>
            <ac:picMk id="112" creationId="{4D04543D-7AA3-4044-9C96-804EB1C5B279}"/>
          </ac:picMkLst>
        </pc:picChg>
        <pc:cxnChg chg="mod">
          <ac:chgData name="Jia Geng Chang" userId="62ea985a-c420-4de4-8ec5-b551ec5e2cc5" providerId="ADAL" clId="{B4E1B886-0A6F-468F-83CE-C3AF1C4166EC}" dt="2021-09-22T00:09:23.607" v="12975" actId="14100"/>
          <ac:cxnSpMkLst>
            <pc:docMk/>
            <pc:sldMk cId="3493640654" sldId="260"/>
            <ac:cxnSpMk id="25" creationId="{06F26E67-727C-4FC3-A52C-1EDCD2896B86}"/>
          </ac:cxnSpMkLst>
        </pc:cxnChg>
        <pc:cxnChg chg="mod">
          <ac:chgData name="Jia Geng Chang" userId="62ea985a-c420-4de4-8ec5-b551ec5e2cc5" providerId="ADAL" clId="{B4E1B886-0A6F-468F-83CE-C3AF1C4166EC}" dt="2021-09-22T00:09:10.958" v="12972" actId="14100"/>
          <ac:cxnSpMkLst>
            <pc:docMk/>
            <pc:sldMk cId="3493640654" sldId="260"/>
            <ac:cxnSpMk id="28" creationId="{813EB0F2-EF25-4C5E-85F9-4553098F23A1}"/>
          </ac:cxnSpMkLst>
        </pc:cxnChg>
        <pc:cxnChg chg="add mod">
          <ac:chgData name="Jia Geng Chang" userId="62ea985a-c420-4de4-8ec5-b551ec5e2cc5" providerId="ADAL" clId="{B4E1B886-0A6F-468F-83CE-C3AF1C4166EC}" dt="2021-09-22T00:07:05.241" v="12937" actId="1076"/>
          <ac:cxnSpMkLst>
            <pc:docMk/>
            <pc:sldMk cId="3493640654" sldId="260"/>
            <ac:cxnSpMk id="40" creationId="{245E35F3-419B-477C-BAAB-2DC957D3E6B8}"/>
          </ac:cxnSpMkLst>
        </pc:cxnChg>
        <pc:cxnChg chg="mod">
          <ac:chgData name="Jia Geng Chang" userId="62ea985a-c420-4de4-8ec5-b551ec5e2cc5" providerId="ADAL" clId="{B4E1B886-0A6F-468F-83CE-C3AF1C4166EC}" dt="2021-09-20T17:07:35.810" v="785" actId="1076"/>
          <ac:cxnSpMkLst>
            <pc:docMk/>
            <pc:sldMk cId="3493640654" sldId="260"/>
            <ac:cxnSpMk id="58" creationId="{BB92F7FA-D8A8-40AD-958C-F103271EA853}"/>
          </ac:cxnSpMkLst>
        </pc:cxnChg>
        <pc:cxnChg chg="mod">
          <ac:chgData name="Jia Geng Chang" userId="62ea985a-c420-4de4-8ec5-b551ec5e2cc5" providerId="ADAL" clId="{B4E1B886-0A6F-468F-83CE-C3AF1C4166EC}" dt="2021-09-20T17:07:35.810" v="785" actId="1076"/>
          <ac:cxnSpMkLst>
            <pc:docMk/>
            <pc:sldMk cId="3493640654" sldId="260"/>
            <ac:cxnSpMk id="129" creationId="{FA729B76-BA27-4CC5-A353-8C109CAE02C8}"/>
          </ac:cxnSpMkLst>
        </pc:cxnChg>
        <pc:cxnChg chg="mod">
          <ac:chgData name="Jia Geng Chang" userId="62ea985a-c420-4de4-8ec5-b551ec5e2cc5" providerId="ADAL" clId="{B4E1B886-0A6F-468F-83CE-C3AF1C4166EC}" dt="2021-09-20T17:07:35.810" v="785" actId="1076"/>
          <ac:cxnSpMkLst>
            <pc:docMk/>
            <pc:sldMk cId="3493640654" sldId="260"/>
            <ac:cxnSpMk id="130" creationId="{73878EF1-909D-4BB5-A760-4B8ED4211782}"/>
          </ac:cxnSpMkLst>
        </pc:cxnChg>
        <pc:cxnChg chg="mod">
          <ac:chgData name="Jia Geng Chang" userId="62ea985a-c420-4de4-8ec5-b551ec5e2cc5" providerId="ADAL" clId="{B4E1B886-0A6F-468F-83CE-C3AF1C4166EC}" dt="2021-09-22T00:08:58.575" v="12969" actId="1076"/>
          <ac:cxnSpMkLst>
            <pc:docMk/>
            <pc:sldMk cId="3493640654" sldId="260"/>
            <ac:cxnSpMk id="138" creationId="{E3FB1C4F-B91E-49BD-89E5-31FD2DD1365B}"/>
          </ac:cxnSpMkLst>
        </pc:cxnChg>
        <pc:cxnChg chg="mod">
          <ac:chgData name="Jia Geng Chang" userId="62ea985a-c420-4de4-8ec5-b551ec5e2cc5" providerId="ADAL" clId="{B4E1B886-0A6F-468F-83CE-C3AF1C4166EC}" dt="2021-09-22T00:06:51.360" v="12936" actId="14100"/>
          <ac:cxnSpMkLst>
            <pc:docMk/>
            <pc:sldMk cId="3493640654" sldId="260"/>
            <ac:cxnSpMk id="145" creationId="{68D38DCC-E965-4CDD-B50F-80A0CF34B466}"/>
          </ac:cxnSpMkLst>
        </pc:cxnChg>
      </pc:sldChg>
      <pc:sldChg chg="addSp delSp modSp mod">
        <pc:chgData name="Jia Geng Chang" userId="62ea985a-c420-4de4-8ec5-b551ec5e2cc5" providerId="ADAL" clId="{B4E1B886-0A6F-468F-83CE-C3AF1C4166EC}" dt="2021-09-22T00:42:29.340" v="13557" actId="170"/>
        <pc:sldMkLst>
          <pc:docMk/>
          <pc:sldMk cId="670961083" sldId="262"/>
        </pc:sldMkLst>
        <pc:spChg chg="add mod">
          <ac:chgData name="Jia Geng Chang" userId="62ea985a-c420-4de4-8ec5-b551ec5e2cc5" providerId="ADAL" clId="{B4E1B886-0A6F-468F-83CE-C3AF1C4166EC}" dt="2021-09-22T00:24:59.216" v="13117" actId="1076"/>
          <ac:spMkLst>
            <pc:docMk/>
            <pc:sldMk cId="670961083" sldId="262"/>
            <ac:spMk id="12" creationId="{36257846-C686-458D-B0E2-F05F633F2658}"/>
          </ac:spMkLst>
        </pc:spChg>
        <pc:spChg chg="mod">
          <ac:chgData name="Jia Geng Chang" userId="62ea985a-c420-4de4-8ec5-b551ec5e2cc5" providerId="ADAL" clId="{B4E1B886-0A6F-468F-83CE-C3AF1C4166EC}" dt="2021-09-22T00:25:20.983" v="13120" actId="1076"/>
          <ac:spMkLst>
            <pc:docMk/>
            <pc:sldMk cId="670961083" sldId="262"/>
            <ac:spMk id="30" creationId="{CF7BC8FF-2C70-426C-BB39-AB03F7E16AE3}"/>
          </ac:spMkLst>
        </pc:spChg>
        <pc:spChg chg="mod">
          <ac:chgData name="Jia Geng Chang" userId="62ea985a-c420-4de4-8ec5-b551ec5e2cc5" providerId="ADAL" clId="{B4E1B886-0A6F-468F-83CE-C3AF1C4166EC}" dt="2021-09-22T00:21:35.605" v="13014" actId="2085"/>
          <ac:spMkLst>
            <pc:docMk/>
            <pc:sldMk cId="670961083" sldId="262"/>
            <ac:spMk id="31" creationId="{51AF6936-C847-4EB3-AFBA-D61B23CAD34A}"/>
          </ac:spMkLst>
        </pc:spChg>
        <pc:spChg chg="add del mod">
          <ac:chgData name="Jia Geng Chang" userId="62ea985a-c420-4de4-8ec5-b551ec5e2cc5" providerId="ADAL" clId="{B4E1B886-0A6F-468F-83CE-C3AF1C4166EC}" dt="2021-09-22T00:30:46.339" v="13325" actId="14838"/>
          <ac:spMkLst>
            <pc:docMk/>
            <pc:sldMk cId="670961083" sldId="262"/>
            <ac:spMk id="39" creationId="{B0EB230A-BEF5-4CDE-BEFD-157BFB099768}"/>
          </ac:spMkLst>
        </pc:spChg>
        <pc:spChg chg="add mod">
          <ac:chgData name="Jia Geng Chang" userId="62ea985a-c420-4de4-8ec5-b551ec5e2cc5" providerId="ADAL" clId="{B4E1B886-0A6F-468F-83CE-C3AF1C4166EC}" dt="2021-09-22T00:28:50.923" v="13184" actId="1076"/>
          <ac:spMkLst>
            <pc:docMk/>
            <pc:sldMk cId="670961083" sldId="262"/>
            <ac:spMk id="48" creationId="{BB1B6DDB-8332-4282-8481-2DDDB65B2A54}"/>
          </ac:spMkLst>
        </pc:spChg>
        <pc:spChg chg="add mod">
          <ac:chgData name="Jia Geng Chang" userId="62ea985a-c420-4de4-8ec5-b551ec5e2cc5" providerId="ADAL" clId="{B4E1B886-0A6F-468F-83CE-C3AF1C4166EC}" dt="2021-09-22T00:24:46.511" v="13113" actId="1076"/>
          <ac:spMkLst>
            <pc:docMk/>
            <pc:sldMk cId="670961083" sldId="262"/>
            <ac:spMk id="49" creationId="{3BA0918F-54FB-421A-AB1B-22A1E93A8B98}"/>
          </ac:spMkLst>
        </pc:spChg>
        <pc:spChg chg="add del mod">
          <ac:chgData name="Jia Geng Chang" userId="62ea985a-c420-4de4-8ec5-b551ec5e2cc5" providerId="ADAL" clId="{B4E1B886-0A6F-468F-83CE-C3AF1C4166EC}" dt="2021-09-22T00:28:38.015" v="13180" actId="478"/>
          <ac:spMkLst>
            <pc:docMk/>
            <pc:sldMk cId="670961083" sldId="262"/>
            <ac:spMk id="53" creationId="{77733720-1BB4-420F-85CF-2F1D8B754771}"/>
          </ac:spMkLst>
        </pc:spChg>
        <pc:spChg chg="add del mod">
          <ac:chgData name="Jia Geng Chang" userId="62ea985a-c420-4de4-8ec5-b551ec5e2cc5" providerId="ADAL" clId="{B4E1B886-0A6F-468F-83CE-C3AF1C4166EC}" dt="2021-09-22T00:28:39.731" v="13181" actId="478"/>
          <ac:spMkLst>
            <pc:docMk/>
            <pc:sldMk cId="670961083" sldId="262"/>
            <ac:spMk id="54" creationId="{B37552C7-2202-42C8-ADF2-14E8C996A3DB}"/>
          </ac:spMkLst>
        </pc:spChg>
        <pc:spChg chg="add del mod">
          <ac:chgData name="Jia Geng Chang" userId="62ea985a-c420-4de4-8ec5-b551ec5e2cc5" providerId="ADAL" clId="{B4E1B886-0A6F-468F-83CE-C3AF1C4166EC}" dt="2021-09-22T00:28:36.410" v="13179" actId="478"/>
          <ac:spMkLst>
            <pc:docMk/>
            <pc:sldMk cId="670961083" sldId="262"/>
            <ac:spMk id="55" creationId="{A5E5FA81-BF4C-4EA8-A963-A62602687EB5}"/>
          </ac:spMkLst>
        </pc:spChg>
        <pc:spChg chg="mod">
          <ac:chgData name="Jia Geng Chang" userId="62ea985a-c420-4de4-8ec5-b551ec5e2cc5" providerId="ADAL" clId="{B4E1B886-0A6F-468F-83CE-C3AF1C4166EC}" dt="2021-09-20T17:23:04.253" v="1454" actId="1076"/>
          <ac:spMkLst>
            <pc:docMk/>
            <pc:sldMk cId="670961083" sldId="262"/>
            <ac:spMk id="56" creationId="{48775440-7DC6-42B1-8175-FFF798207910}"/>
          </ac:spMkLst>
        </pc:spChg>
        <pc:spChg chg="mod">
          <ac:chgData name="Jia Geng Chang" userId="62ea985a-c420-4de4-8ec5-b551ec5e2cc5" providerId="ADAL" clId="{B4E1B886-0A6F-468F-83CE-C3AF1C4166EC}" dt="2021-09-22T00:33:28.962" v="13343" actId="20577"/>
          <ac:spMkLst>
            <pc:docMk/>
            <pc:sldMk cId="670961083" sldId="262"/>
            <ac:spMk id="57" creationId="{C05927DE-7202-450D-95ED-025C7CA1E2C1}"/>
          </ac:spMkLst>
        </pc:spChg>
        <pc:spChg chg="mod">
          <ac:chgData name="Jia Geng Chang" userId="62ea985a-c420-4de4-8ec5-b551ec5e2cc5" providerId="ADAL" clId="{B4E1B886-0A6F-468F-83CE-C3AF1C4166EC}" dt="2021-09-22T00:33:28.182" v="13342" actId="20577"/>
          <ac:spMkLst>
            <pc:docMk/>
            <pc:sldMk cId="670961083" sldId="262"/>
            <ac:spMk id="59" creationId="{3DE7E734-2FE7-416B-B8F0-C2C9B11347BC}"/>
          </ac:spMkLst>
        </pc:spChg>
        <pc:spChg chg="mod">
          <ac:chgData name="Jia Geng Chang" userId="62ea985a-c420-4de4-8ec5-b551ec5e2cc5" providerId="ADAL" clId="{B4E1B886-0A6F-468F-83CE-C3AF1C4166EC}" dt="2021-09-22T00:40:06.060" v="13528" actId="6549"/>
          <ac:spMkLst>
            <pc:docMk/>
            <pc:sldMk cId="670961083" sldId="262"/>
            <ac:spMk id="124" creationId="{55FBF9BB-5D6C-4F9D-815C-E86C7FA383B6}"/>
          </ac:spMkLst>
        </pc:spChg>
        <pc:spChg chg="mod">
          <ac:chgData name="Jia Geng Chang" userId="62ea985a-c420-4de4-8ec5-b551ec5e2cc5" providerId="ADAL" clId="{B4E1B886-0A6F-468F-83CE-C3AF1C4166EC}" dt="2021-09-22T00:34:27.603" v="13351" actId="20577"/>
          <ac:spMkLst>
            <pc:docMk/>
            <pc:sldMk cId="670961083" sldId="262"/>
            <ac:spMk id="130" creationId="{C8CACCAE-04B0-44BF-A519-0F7E301FD612}"/>
          </ac:spMkLst>
        </pc:spChg>
        <pc:spChg chg="mod">
          <ac:chgData name="Jia Geng Chang" userId="62ea985a-c420-4de4-8ec5-b551ec5e2cc5" providerId="ADAL" clId="{B4E1B886-0A6F-468F-83CE-C3AF1C4166EC}" dt="2021-09-22T00:40:42.711" v="13533" actId="1076"/>
          <ac:spMkLst>
            <pc:docMk/>
            <pc:sldMk cId="670961083" sldId="262"/>
            <ac:spMk id="131" creationId="{D24FB4FC-F66F-475B-AA2A-371C29D82280}"/>
          </ac:spMkLst>
        </pc:spChg>
        <pc:spChg chg="mod ord">
          <ac:chgData name="Jia Geng Chang" userId="62ea985a-c420-4de4-8ec5-b551ec5e2cc5" providerId="ADAL" clId="{B4E1B886-0A6F-468F-83CE-C3AF1C4166EC}" dt="2021-09-22T00:42:29.340" v="13557" actId="170"/>
          <ac:spMkLst>
            <pc:docMk/>
            <pc:sldMk cId="670961083" sldId="262"/>
            <ac:spMk id="140" creationId="{59563D3F-AF31-470B-AD36-C327085FE755}"/>
          </ac:spMkLst>
        </pc:spChg>
        <pc:spChg chg="del mod">
          <ac:chgData name="Jia Geng Chang" userId="62ea985a-c420-4de4-8ec5-b551ec5e2cc5" providerId="ADAL" clId="{B4E1B886-0A6F-468F-83CE-C3AF1C4166EC}" dt="2021-09-22T00:40:34.736" v="13531" actId="478"/>
          <ac:spMkLst>
            <pc:docMk/>
            <pc:sldMk cId="670961083" sldId="262"/>
            <ac:spMk id="143" creationId="{20BCBA7A-0754-4B53-9797-8414D17288D3}"/>
          </ac:spMkLst>
        </pc:spChg>
        <pc:spChg chg="add del mod ord">
          <ac:chgData name="Jia Geng Chang" userId="62ea985a-c420-4de4-8ec5-b551ec5e2cc5" providerId="ADAL" clId="{B4E1B886-0A6F-468F-83CE-C3AF1C4166EC}" dt="2021-09-22T00:42:13.505" v="13554" actId="14838"/>
          <ac:spMkLst>
            <pc:docMk/>
            <pc:sldMk cId="670961083" sldId="262"/>
            <ac:spMk id="150" creationId="{6739EC13-99FF-4E10-B785-BBDC2E13921B}"/>
          </ac:spMkLst>
        </pc:spChg>
        <pc:spChg chg="add del mod">
          <ac:chgData name="Jia Geng Chang" userId="62ea985a-c420-4de4-8ec5-b551ec5e2cc5" providerId="ADAL" clId="{B4E1B886-0A6F-468F-83CE-C3AF1C4166EC}" dt="2021-09-20T17:22:54.723" v="1452" actId="478"/>
          <ac:spMkLst>
            <pc:docMk/>
            <pc:sldMk cId="670961083" sldId="262"/>
            <ac:spMk id="153" creationId="{FB100560-35EE-40D4-B33A-965AA8450C26}"/>
          </ac:spMkLst>
        </pc:spChg>
        <pc:spChg chg="add del mod">
          <ac:chgData name="Jia Geng Chang" userId="62ea985a-c420-4de4-8ec5-b551ec5e2cc5" providerId="ADAL" clId="{B4E1B886-0A6F-468F-83CE-C3AF1C4166EC}" dt="2021-09-22T00:40:49.783" v="13535" actId="478"/>
          <ac:spMkLst>
            <pc:docMk/>
            <pc:sldMk cId="670961083" sldId="262"/>
            <ac:spMk id="154" creationId="{F73DB57D-B42F-47A3-955C-11A61063EA7E}"/>
          </ac:spMkLst>
        </pc:spChg>
        <pc:spChg chg="add del mod">
          <ac:chgData name="Jia Geng Chang" userId="62ea985a-c420-4de4-8ec5-b551ec5e2cc5" providerId="ADAL" clId="{B4E1B886-0A6F-468F-83CE-C3AF1C4166EC}" dt="2021-09-22T00:40:47.583" v="13534" actId="478"/>
          <ac:spMkLst>
            <pc:docMk/>
            <pc:sldMk cId="670961083" sldId="262"/>
            <ac:spMk id="155" creationId="{0E7AA177-D577-4CFF-BD3A-0AADAAB02988}"/>
          </ac:spMkLst>
        </pc:spChg>
        <pc:spChg chg="mod">
          <ac:chgData name="Jia Geng Chang" userId="62ea985a-c420-4de4-8ec5-b551ec5e2cc5" providerId="ADAL" clId="{B4E1B886-0A6F-468F-83CE-C3AF1C4166EC}" dt="2021-09-22T00:28:47.928" v="13183" actId="1076"/>
          <ac:spMkLst>
            <pc:docMk/>
            <pc:sldMk cId="670961083" sldId="262"/>
            <ac:spMk id="1029" creationId="{26C405E0-525A-43CF-932C-28A5CCE90047}"/>
          </ac:spMkLst>
        </pc:spChg>
        <pc:spChg chg="add mod">
          <ac:chgData name="Jia Geng Chang" userId="62ea985a-c420-4de4-8ec5-b551ec5e2cc5" providerId="ADAL" clId="{B4E1B886-0A6F-468F-83CE-C3AF1C4166EC}" dt="2021-09-22T00:26:17.230" v="13131" actId="1076"/>
          <ac:spMkLst>
            <pc:docMk/>
            <pc:sldMk cId="670961083" sldId="262"/>
            <ac:spMk id="1032" creationId="{C72F164A-63A6-4CE8-9871-3B12C2DEA894}"/>
          </ac:spMkLst>
        </pc:spChg>
        <pc:picChg chg="del mod">
          <ac:chgData name="Jia Geng Chang" userId="62ea985a-c420-4de4-8ec5-b551ec5e2cc5" providerId="ADAL" clId="{B4E1B886-0A6F-468F-83CE-C3AF1C4166EC}" dt="2021-09-22T00:21:58.390" v="13019" actId="478"/>
          <ac:picMkLst>
            <pc:docMk/>
            <pc:sldMk cId="670961083" sldId="262"/>
            <ac:picMk id="26" creationId="{BC458D10-0174-41F5-99DB-8D421A247C1E}"/>
          </ac:picMkLst>
        </pc:picChg>
        <pc:picChg chg="mod">
          <ac:chgData name="Jia Geng Chang" userId="62ea985a-c420-4de4-8ec5-b551ec5e2cc5" providerId="ADAL" clId="{B4E1B886-0A6F-468F-83CE-C3AF1C4166EC}" dt="2021-09-22T00:34:04.595" v="13345" actId="1076"/>
          <ac:picMkLst>
            <pc:docMk/>
            <pc:sldMk cId="670961083" sldId="262"/>
            <ac:picMk id="33" creationId="{7C8145C8-F72E-421B-802A-DB130E16FDAC}"/>
          </ac:picMkLst>
        </pc:picChg>
        <pc:picChg chg="mod">
          <ac:chgData name="Jia Geng Chang" userId="62ea985a-c420-4de4-8ec5-b551ec5e2cc5" providerId="ADAL" clId="{B4E1B886-0A6F-468F-83CE-C3AF1C4166EC}" dt="2021-09-22T00:22:23.746" v="13026" actId="1076"/>
          <ac:picMkLst>
            <pc:docMk/>
            <pc:sldMk cId="670961083" sldId="262"/>
            <ac:picMk id="34" creationId="{2396518C-6959-4FFE-B7EE-793C22528872}"/>
          </ac:picMkLst>
        </pc:picChg>
        <pc:picChg chg="mod">
          <ac:chgData name="Jia Geng Chang" userId="62ea985a-c420-4de4-8ec5-b551ec5e2cc5" providerId="ADAL" clId="{B4E1B886-0A6F-468F-83CE-C3AF1C4166EC}" dt="2021-09-22T00:24:34.101" v="13112" actId="1076"/>
          <ac:picMkLst>
            <pc:docMk/>
            <pc:sldMk cId="670961083" sldId="262"/>
            <ac:picMk id="35" creationId="{44F99A63-8DF7-4CBD-80B8-6D295E0703BF}"/>
          </ac:picMkLst>
        </pc:picChg>
        <pc:picChg chg="add del mod ord">
          <ac:chgData name="Jia Geng Chang" userId="62ea985a-c420-4de4-8ec5-b551ec5e2cc5" providerId="ADAL" clId="{B4E1B886-0A6F-468F-83CE-C3AF1C4166EC}" dt="2021-09-22T00:21:55.914" v="13018" actId="478"/>
          <ac:picMkLst>
            <pc:docMk/>
            <pc:sldMk cId="670961083" sldId="262"/>
            <ac:picMk id="36" creationId="{C7D354FB-BA0E-45CF-91F8-DC8C9B518823}"/>
          </ac:picMkLst>
        </pc:picChg>
        <pc:picChg chg="add mod">
          <ac:chgData name="Jia Geng Chang" userId="62ea985a-c420-4de4-8ec5-b551ec5e2cc5" providerId="ADAL" clId="{B4E1B886-0A6F-468F-83CE-C3AF1C4166EC}" dt="2021-09-22T00:24:29.683" v="13111" actId="1076"/>
          <ac:picMkLst>
            <pc:docMk/>
            <pc:sldMk cId="670961083" sldId="262"/>
            <ac:picMk id="37" creationId="{7FFCFC2C-3629-4F46-8E67-68A99225E715}"/>
          </ac:picMkLst>
        </pc:picChg>
        <pc:picChg chg="add mod">
          <ac:chgData name="Jia Geng Chang" userId="62ea985a-c420-4de4-8ec5-b551ec5e2cc5" providerId="ADAL" clId="{B4E1B886-0A6F-468F-83CE-C3AF1C4166EC}" dt="2021-09-22T00:22:09.358" v="13022" actId="1076"/>
          <ac:picMkLst>
            <pc:docMk/>
            <pc:sldMk cId="670961083" sldId="262"/>
            <ac:picMk id="45" creationId="{7486DD5C-AEC3-48C2-8E30-7387486CA40F}"/>
          </ac:picMkLst>
        </pc:picChg>
        <pc:picChg chg="add mod">
          <ac:chgData name="Jia Geng Chang" userId="62ea985a-c420-4de4-8ec5-b551ec5e2cc5" providerId="ADAL" clId="{B4E1B886-0A6F-468F-83CE-C3AF1C4166EC}" dt="2021-09-22T00:22:09.358" v="13022" actId="1076"/>
          <ac:picMkLst>
            <pc:docMk/>
            <pc:sldMk cId="670961083" sldId="262"/>
            <ac:picMk id="46" creationId="{1539BD51-9684-4D39-8B45-33C6B9909F12}"/>
          </ac:picMkLst>
        </pc:picChg>
        <pc:cxnChg chg="add mod">
          <ac:chgData name="Jia Geng Chang" userId="62ea985a-c420-4de4-8ec5-b551ec5e2cc5" providerId="ADAL" clId="{B4E1B886-0A6F-468F-83CE-C3AF1C4166EC}" dt="2021-09-22T00:26:19.930" v="13132" actId="1076"/>
          <ac:cxnSpMkLst>
            <pc:docMk/>
            <pc:sldMk cId="670961083" sldId="262"/>
            <ac:cxnSpMk id="52" creationId="{440064DD-965C-49F9-B612-582CF5969331}"/>
          </ac:cxnSpMkLst>
        </pc:cxnChg>
        <pc:cxnChg chg="add mod">
          <ac:chgData name="Jia Geng Chang" userId="62ea985a-c420-4de4-8ec5-b551ec5e2cc5" providerId="ADAL" clId="{B4E1B886-0A6F-468F-83CE-C3AF1C4166EC}" dt="2021-09-22T00:25:51.788" v="13127" actId="1076"/>
          <ac:cxnSpMkLst>
            <pc:docMk/>
            <pc:sldMk cId="670961083" sldId="262"/>
            <ac:cxnSpMk id="159" creationId="{BF7AFDD6-7EB8-422B-849F-E4E28B9643A0}"/>
          </ac:cxnSpMkLst>
        </pc:cxnChg>
        <pc:cxnChg chg="add del mod">
          <ac:chgData name="Jia Geng Chang" userId="62ea985a-c420-4de4-8ec5-b551ec5e2cc5" providerId="ADAL" clId="{B4E1B886-0A6F-468F-83CE-C3AF1C4166EC}" dt="2021-09-22T00:25:44.689" v="13125" actId="478"/>
          <ac:cxnSpMkLst>
            <pc:docMk/>
            <pc:sldMk cId="670961083" sldId="262"/>
            <ac:cxnSpMk id="1034" creationId="{0C86022A-2A21-4F73-BF9F-1819578D7621}"/>
          </ac:cxnSpMkLst>
        </pc:cxnChg>
      </pc:sldChg>
      <pc:sldChg chg="delSp modSp add mod ord modAnim modShow modNotesTx">
        <pc:chgData name="Jia Geng Chang" userId="62ea985a-c420-4de4-8ec5-b551ec5e2cc5" providerId="ADAL" clId="{B4E1B886-0A6F-468F-83CE-C3AF1C4166EC}" dt="2021-09-22T09:45:47.655" v="21176" actId="20577"/>
        <pc:sldMkLst>
          <pc:docMk/>
          <pc:sldMk cId="2492107690" sldId="263"/>
        </pc:sldMkLst>
        <pc:spChg chg="mod">
          <ac:chgData name="Jia Geng Chang" userId="62ea985a-c420-4de4-8ec5-b551ec5e2cc5" providerId="ADAL" clId="{B4E1B886-0A6F-468F-83CE-C3AF1C4166EC}" dt="2021-09-20T18:05:30.792" v="4672" actId="20577"/>
          <ac:spMkLst>
            <pc:docMk/>
            <pc:sldMk cId="2492107690" sldId="263"/>
            <ac:spMk id="2" creationId="{0758E9D2-FBFB-4B4D-85CC-0DC43EC55BC4}"/>
          </ac:spMkLst>
        </pc:spChg>
        <pc:spChg chg="mod">
          <ac:chgData name="Jia Geng Chang" userId="62ea985a-c420-4de4-8ec5-b551ec5e2cc5" providerId="ADAL" clId="{B4E1B886-0A6F-468F-83CE-C3AF1C4166EC}" dt="2021-09-20T17:57:58.238" v="3982" actId="1076"/>
          <ac:spMkLst>
            <pc:docMk/>
            <pc:sldMk cId="2492107690" sldId="263"/>
            <ac:spMk id="28" creationId="{E81638D8-46E1-48D5-8C8C-8606AAA034CC}"/>
          </ac:spMkLst>
        </pc:spChg>
        <pc:spChg chg="mod topLvl">
          <ac:chgData name="Jia Geng Chang" userId="62ea985a-c420-4de4-8ec5-b551ec5e2cc5" providerId="ADAL" clId="{B4E1B886-0A6F-468F-83CE-C3AF1C4166EC}" dt="2021-09-20T17:57:40.158" v="3977" actId="1076"/>
          <ac:spMkLst>
            <pc:docMk/>
            <pc:sldMk cId="2492107690" sldId="263"/>
            <ac:spMk id="31" creationId="{9CBC750A-4112-45BC-998D-A01D451DB434}"/>
          </ac:spMkLst>
        </pc:spChg>
        <pc:spChg chg="del mod topLvl">
          <ac:chgData name="Jia Geng Chang" userId="62ea985a-c420-4de4-8ec5-b551ec5e2cc5" providerId="ADAL" clId="{B4E1B886-0A6F-468F-83CE-C3AF1C4166EC}" dt="2021-09-20T17:27:27.950" v="1583" actId="478"/>
          <ac:spMkLst>
            <pc:docMk/>
            <pc:sldMk cId="2492107690" sldId="263"/>
            <ac:spMk id="32" creationId="{0CDD9E04-E7D2-44C0-9208-64138CEFE7D7}"/>
          </ac:spMkLst>
        </pc:spChg>
        <pc:grpChg chg="mod">
          <ac:chgData name="Jia Geng Chang" userId="62ea985a-c420-4de4-8ec5-b551ec5e2cc5" providerId="ADAL" clId="{B4E1B886-0A6F-468F-83CE-C3AF1C4166EC}" dt="2021-09-20T17:57:32.241" v="3974" actId="1076"/>
          <ac:grpSpMkLst>
            <pc:docMk/>
            <pc:sldMk cId="2492107690" sldId="263"/>
            <ac:grpSpMk id="3" creationId="{08073505-EB6C-41AB-A054-0CEC3EC91A8B}"/>
          </ac:grpSpMkLst>
        </pc:grpChg>
        <pc:grpChg chg="mod">
          <ac:chgData name="Jia Geng Chang" userId="62ea985a-c420-4de4-8ec5-b551ec5e2cc5" providerId="ADAL" clId="{B4E1B886-0A6F-468F-83CE-C3AF1C4166EC}" dt="2021-09-20T17:57:32.241" v="3974" actId="1076"/>
          <ac:grpSpMkLst>
            <pc:docMk/>
            <pc:sldMk cId="2492107690" sldId="263"/>
            <ac:grpSpMk id="4" creationId="{0B065EC9-88C2-4E7E-85B0-FBEE2535445D}"/>
          </ac:grpSpMkLst>
        </pc:grpChg>
        <pc:grpChg chg="mod">
          <ac:chgData name="Jia Geng Chang" userId="62ea985a-c420-4de4-8ec5-b551ec5e2cc5" providerId="ADAL" clId="{B4E1B886-0A6F-468F-83CE-C3AF1C4166EC}" dt="2021-09-20T17:57:32.241" v="3974" actId="1076"/>
          <ac:grpSpMkLst>
            <pc:docMk/>
            <pc:sldMk cId="2492107690" sldId="263"/>
            <ac:grpSpMk id="6" creationId="{FD768865-BA78-4DBF-95A4-2FC5B9DFF847}"/>
          </ac:grpSpMkLst>
        </pc:grpChg>
        <pc:grpChg chg="mod">
          <ac:chgData name="Jia Geng Chang" userId="62ea985a-c420-4de4-8ec5-b551ec5e2cc5" providerId="ADAL" clId="{B4E1B886-0A6F-468F-83CE-C3AF1C4166EC}" dt="2021-09-20T17:57:32.241" v="3974" actId="1076"/>
          <ac:grpSpMkLst>
            <pc:docMk/>
            <pc:sldMk cId="2492107690" sldId="263"/>
            <ac:grpSpMk id="7" creationId="{7417FD19-2A84-4FA3-8857-7D3D87A76B95}"/>
          </ac:grpSpMkLst>
        </pc:grpChg>
        <pc:grpChg chg="mod">
          <ac:chgData name="Jia Geng Chang" userId="62ea985a-c420-4de4-8ec5-b551ec5e2cc5" providerId="ADAL" clId="{B4E1B886-0A6F-468F-83CE-C3AF1C4166EC}" dt="2021-09-20T17:57:32.241" v="3974" actId="1076"/>
          <ac:grpSpMkLst>
            <pc:docMk/>
            <pc:sldMk cId="2492107690" sldId="263"/>
            <ac:grpSpMk id="8" creationId="{C74EE1CE-FA2A-46F0-B168-458349DF18C3}"/>
          </ac:grpSpMkLst>
        </pc:grpChg>
        <pc:grpChg chg="mod">
          <ac:chgData name="Jia Geng Chang" userId="62ea985a-c420-4de4-8ec5-b551ec5e2cc5" providerId="ADAL" clId="{B4E1B886-0A6F-468F-83CE-C3AF1C4166EC}" dt="2021-09-20T17:57:32.241" v="3974" actId="1076"/>
          <ac:grpSpMkLst>
            <pc:docMk/>
            <pc:sldMk cId="2492107690" sldId="263"/>
            <ac:grpSpMk id="10" creationId="{32C0549B-646C-410C-B3A2-593E5D2FD277}"/>
          </ac:grpSpMkLst>
        </pc:grpChg>
        <pc:grpChg chg="mod">
          <ac:chgData name="Jia Geng Chang" userId="62ea985a-c420-4de4-8ec5-b551ec5e2cc5" providerId="ADAL" clId="{B4E1B886-0A6F-468F-83CE-C3AF1C4166EC}" dt="2021-09-20T17:57:32.241" v="3974" actId="1076"/>
          <ac:grpSpMkLst>
            <pc:docMk/>
            <pc:sldMk cId="2492107690" sldId="263"/>
            <ac:grpSpMk id="11" creationId="{F2275846-5ABB-48C1-814A-1939384E9789}"/>
          </ac:grpSpMkLst>
        </pc:grpChg>
        <pc:grpChg chg="del">
          <ac:chgData name="Jia Geng Chang" userId="62ea985a-c420-4de4-8ec5-b551ec5e2cc5" providerId="ADAL" clId="{B4E1B886-0A6F-468F-83CE-C3AF1C4166EC}" dt="2021-09-20T17:27:25.893" v="1582" actId="165"/>
          <ac:grpSpMkLst>
            <pc:docMk/>
            <pc:sldMk cId="2492107690" sldId="263"/>
            <ac:grpSpMk id="13" creationId="{AC983FD7-D586-4A99-A294-35400C1F5756}"/>
          </ac:grpSpMkLst>
        </pc:grpChg>
        <pc:picChg chg="mod">
          <ac:chgData name="Jia Geng Chang" userId="62ea985a-c420-4de4-8ec5-b551ec5e2cc5" providerId="ADAL" clId="{B4E1B886-0A6F-468F-83CE-C3AF1C4166EC}" dt="2021-09-20T17:58:02.311" v="3984" actId="1076"/>
          <ac:picMkLst>
            <pc:docMk/>
            <pc:sldMk cId="2492107690" sldId="263"/>
            <ac:picMk id="5" creationId="{E9E252E4-BD52-4BB4-984F-29EC2E758DDE}"/>
          </ac:picMkLst>
        </pc:picChg>
        <pc:picChg chg="mod">
          <ac:chgData name="Jia Geng Chang" userId="62ea985a-c420-4de4-8ec5-b551ec5e2cc5" providerId="ADAL" clId="{B4E1B886-0A6F-468F-83CE-C3AF1C4166EC}" dt="2021-09-20T17:58:00.257" v="3983" actId="1076"/>
          <ac:picMkLst>
            <pc:docMk/>
            <pc:sldMk cId="2492107690" sldId="263"/>
            <ac:picMk id="9" creationId="{E4D63803-FCCE-4F63-8308-E02439635687}"/>
          </ac:picMkLst>
        </pc:picChg>
      </pc:sldChg>
      <pc:sldChg chg="addSp delSp modSp new mod ord delAnim modAnim">
        <pc:chgData name="Jia Geng Chang" userId="62ea985a-c420-4de4-8ec5-b551ec5e2cc5" providerId="ADAL" clId="{B4E1B886-0A6F-468F-83CE-C3AF1C4166EC}" dt="2021-09-22T08:28:26.547" v="21000" actId="1076"/>
        <pc:sldMkLst>
          <pc:docMk/>
          <pc:sldMk cId="1772819001" sldId="264"/>
        </pc:sldMkLst>
        <pc:spChg chg="mod">
          <ac:chgData name="Jia Geng Chang" userId="62ea985a-c420-4de4-8ec5-b551ec5e2cc5" providerId="ADAL" clId="{B4E1B886-0A6F-468F-83CE-C3AF1C4166EC}" dt="2021-09-20T18:26:52.569" v="5358" actId="20577"/>
          <ac:spMkLst>
            <pc:docMk/>
            <pc:sldMk cId="1772819001" sldId="264"/>
            <ac:spMk id="2" creationId="{ECE454B9-28CA-4DE3-BE9E-083C89E21859}"/>
          </ac:spMkLst>
        </pc:spChg>
        <pc:spChg chg="mod">
          <ac:chgData name="Jia Geng Chang" userId="62ea985a-c420-4de4-8ec5-b551ec5e2cc5" providerId="ADAL" clId="{B4E1B886-0A6F-468F-83CE-C3AF1C4166EC}" dt="2021-09-21T18:27:26.485" v="10907" actId="5793"/>
          <ac:spMkLst>
            <pc:docMk/>
            <pc:sldMk cId="1772819001" sldId="264"/>
            <ac:spMk id="3" creationId="{2229488A-C2C8-4C96-A19B-275CEF019E3D}"/>
          </ac:spMkLst>
        </pc:spChg>
        <pc:spChg chg="add mod">
          <ac:chgData name="Jia Geng Chang" userId="62ea985a-c420-4de4-8ec5-b551ec5e2cc5" providerId="ADAL" clId="{B4E1B886-0A6F-468F-83CE-C3AF1C4166EC}" dt="2021-09-21T23:57:23.673" v="12707" actId="404"/>
          <ac:spMkLst>
            <pc:docMk/>
            <pc:sldMk cId="1772819001" sldId="264"/>
            <ac:spMk id="4" creationId="{A9628284-4EDE-4A1D-BD50-64380CB00921}"/>
          </ac:spMkLst>
        </pc:spChg>
        <pc:spChg chg="add mod">
          <ac:chgData name="Jia Geng Chang" userId="62ea985a-c420-4de4-8ec5-b551ec5e2cc5" providerId="ADAL" clId="{B4E1B886-0A6F-468F-83CE-C3AF1C4166EC}" dt="2021-09-21T18:08:07.861" v="9995" actId="164"/>
          <ac:spMkLst>
            <pc:docMk/>
            <pc:sldMk cId="1772819001" sldId="264"/>
            <ac:spMk id="12" creationId="{72A8D696-3BEC-46BD-9364-EDB9CF7ED4BE}"/>
          </ac:spMkLst>
        </pc:spChg>
        <pc:spChg chg="add mod ord topLvl">
          <ac:chgData name="Jia Geng Chang" userId="62ea985a-c420-4de4-8ec5-b551ec5e2cc5" providerId="ADAL" clId="{B4E1B886-0A6F-468F-83CE-C3AF1C4166EC}" dt="2021-09-22T08:28:26.547" v="21000" actId="1076"/>
          <ac:spMkLst>
            <pc:docMk/>
            <pc:sldMk cId="1772819001" sldId="264"/>
            <ac:spMk id="13" creationId="{09DA117F-6FEA-4880-9BFC-931C551095A7}"/>
          </ac:spMkLst>
        </pc:spChg>
        <pc:spChg chg="add del mod">
          <ac:chgData name="Jia Geng Chang" userId="62ea985a-c420-4de4-8ec5-b551ec5e2cc5" providerId="ADAL" clId="{B4E1B886-0A6F-468F-83CE-C3AF1C4166EC}" dt="2021-09-21T18:05:47.711" v="9946" actId="478"/>
          <ac:spMkLst>
            <pc:docMk/>
            <pc:sldMk cId="1772819001" sldId="264"/>
            <ac:spMk id="14" creationId="{BCD537C6-613C-4456-AC07-490929F970E0}"/>
          </ac:spMkLst>
        </pc:spChg>
        <pc:spChg chg="add del mod">
          <ac:chgData name="Jia Geng Chang" userId="62ea985a-c420-4de4-8ec5-b551ec5e2cc5" providerId="ADAL" clId="{B4E1B886-0A6F-468F-83CE-C3AF1C4166EC}" dt="2021-09-21T18:05:46.923" v="9945" actId="478"/>
          <ac:spMkLst>
            <pc:docMk/>
            <pc:sldMk cId="1772819001" sldId="264"/>
            <ac:spMk id="15" creationId="{8DE2C159-B3AD-46B9-B5CD-8A56E6B1113B}"/>
          </ac:spMkLst>
        </pc:spChg>
        <pc:spChg chg="add mod ord">
          <ac:chgData name="Jia Geng Chang" userId="62ea985a-c420-4de4-8ec5-b551ec5e2cc5" providerId="ADAL" clId="{B4E1B886-0A6F-468F-83CE-C3AF1C4166EC}" dt="2021-09-21T18:23:23.458" v="10793" actId="1076"/>
          <ac:spMkLst>
            <pc:docMk/>
            <pc:sldMk cId="1772819001" sldId="264"/>
            <ac:spMk id="16" creationId="{7ED17826-784B-42F4-B13E-40849CE78FF4}"/>
          </ac:spMkLst>
        </pc:spChg>
        <pc:spChg chg="add mod">
          <ac:chgData name="Jia Geng Chang" userId="62ea985a-c420-4de4-8ec5-b551ec5e2cc5" providerId="ADAL" clId="{B4E1B886-0A6F-468F-83CE-C3AF1C4166EC}" dt="2021-09-21T18:23:23.458" v="10793" actId="1076"/>
          <ac:spMkLst>
            <pc:docMk/>
            <pc:sldMk cId="1772819001" sldId="264"/>
            <ac:spMk id="17" creationId="{113D91B6-9E6D-4A8C-993D-FDBAD92E0351}"/>
          </ac:spMkLst>
        </pc:spChg>
        <pc:spChg chg="add mod">
          <ac:chgData name="Jia Geng Chang" userId="62ea985a-c420-4de4-8ec5-b551ec5e2cc5" providerId="ADAL" clId="{B4E1B886-0A6F-468F-83CE-C3AF1C4166EC}" dt="2021-09-21T23:57:49.599" v="12712" actId="108"/>
          <ac:spMkLst>
            <pc:docMk/>
            <pc:sldMk cId="1772819001" sldId="264"/>
            <ac:spMk id="22" creationId="{4ED4E423-7C75-45AB-B8DD-75B42DFD00D0}"/>
          </ac:spMkLst>
        </pc:spChg>
        <pc:spChg chg="add mod">
          <ac:chgData name="Jia Geng Chang" userId="62ea985a-c420-4de4-8ec5-b551ec5e2cc5" providerId="ADAL" clId="{B4E1B886-0A6F-468F-83CE-C3AF1C4166EC}" dt="2021-09-21T23:57:53.631" v="12713" actId="108"/>
          <ac:spMkLst>
            <pc:docMk/>
            <pc:sldMk cId="1772819001" sldId="264"/>
            <ac:spMk id="23" creationId="{64A8A8FA-BC9F-46B8-B1A4-6D104F04FDC7}"/>
          </ac:spMkLst>
        </pc:spChg>
        <pc:spChg chg="add mod">
          <ac:chgData name="Jia Geng Chang" userId="62ea985a-c420-4de4-8ec5-b551ec5e2cc5" providerId="ADAL" clId="{B4E1B886-0A6F-468F-83CE-C3AF1C4166EC}" dt="2021-09-21T18:25:38.873" v="10878" actId="20577"/>
          <ac:spMkLst>
            <pc:docMk/>
            <pc:sldMk cId="1772819001" sldId="264"/>
            <ac:spMk id="24" creationId="{DE279DF1-64FB-48A8-B797-8170B252B61F}"/>
          </ac:spMkLst>
        </pc:spChg>
        <pc:spChg chg="add del mod">
          <ac:chgData name="Jia Geng Chang" userId="62ea985a-c420-4de4-8ec5-b551ec5e2cc5" providerId="ADAL" clId="{B4E1B886-0A6F-468F-83CE-C3AF1C4166EC}" dt="2021-09-21T18:19:59.818" v="10719" actId="478"/>
          <ac:spMkLst>
            <pc:docMk/>
            <pc:sldMk cId="1772819001" sldId="264"/>
            <ac:spMk id="25" creationId="{B2DFEB35-249D-4E9B-89DA-E8E04DC7C43C}"/>
          </ac:spMkLst>
        </pc:spChg>
        <pc:spChg chg="add mod">
          <ac:chgData name="Jia Geng Chang" userId="62ea985a-c420-4de4-8ec5-b551ec5e2cc5" providerId="ADAL" clId="{B4E1B886-0A6F-468F-83CE-C3AF1C4166EC}" dt="2021-09-21T18:24:41.497" v="10855" actId="207"/>
          <ac:spMkLst>
            <pc:docMk/>
            <pc:sldMk cId="1772819001" sldId="264"/>
            <ac:spMk id="26" creationId="{6733A16B-C322-42F6-A7C7-096FDAEADD86}"/>
          </ac:spMkLst>
        </pc:spChg>
        <pc:spChg chg="add mod">
          <ac:chgData name="Jia Geng Chang" userId="62ea985a-c420-4de4-8ec5-b551ec5e2cc5" providerId="ADAL" clId="{B4E1B886-0A6F-468F-83CE-C3AF1C4166EC}" dt="2021-09-21T18:24:46.047" v="10856" actId="207"/>
          <ac:spMkLst>
            <pc:docMk/>
            <pc:sldMk cId="1772819001" sldId="264"/>
            <ac:spMk id="27" creationId="{7C2EB666-3B8C-4AF6-B8CE-4EC027D7BAF3}"/>
          </ac:spMkLst>
        </pc:spChg>
        <pc:grpChg chg="add mod">
          <ac:chgData name="Jia Geng Chang" userId="62ea985a-c420-4de4-8ec5-b551ec5e2cc5" providerId="ADAL" clId="{B4E1B886-0A6F-468F-83CE-C3AF1C4166EC}" dt="2021-09-21T18:23:33.956" v="10794" actId="1076"/>
          <ac:grpSpMkLst>
            <pc:docMk/>
            <pc:sldMk cId="1772819001" sldId="264"/>
            <ac:grpSpMk id="18" creationId="{23388340-8C1E-434B-A0E3-5E0711B48E46}"/>
          </ac:grpSpMkLst>
        </pc:grpChg>
        <pc:grpChg chg="add del mod">
          <ac:chgData name="Jia Geng Chang" userId="62ea985a-c420-4de4-8ec5-b551ec5e2cc5" providerId="ADAL" clId="{B4E1B886-0A6F-468F-83CE-C3AF1C4166EC}" dt="2021-09-21T18:13:00.123" v="10132" actId="165"/>
          <ac:grpSpMkLst>
            <pc:docMk/>
            <pc:sldMk cId="1772819001" sldId="264"/>
            <ac:grpSpMk id="19" creationId="{B66D6133-C54D-4978-8551-5F42F18D2EA4}"/>
          </ac:grpSpMkLst>
        </pc:grpChg>
        <pc:grpChg chg="add del mod">
          <ac:chgData name="Jia Geng Chang" userId="62ea985a-c420-4de4-8ec5-b551ec5e2cc5" providerId="ADAL" clId="{B4E1B886-0A6F-468F-83CE-C3AF1C4166EC}" dt="2021-09-22T08:28:19.471" v="20996" actId="165"/>
          <ac:grpSpMkLst>
            <pc:docMk/>
            <pc:sldMk cId="1772819001" sldId="264"/>
            <ac:grpSpMk id="21" creationId="{842C2732-1363-4D81-9B85-BA4F1B0C7A9C}"/>
          </ac:grpSpMkLst>
        </pc:grpChg>
        <pc:graphicFrameChg chg="add del mod">
          <ac:chgData name="Jia Geng Chang" userId="62ea985a-c420-4de4-8ec5-b551ec5e2cc5" providerId="ADAL" clId="{B4E1B886-0A6F-468F-83CE-C3AF1C4166EC}" dt="2021-09-21T18:11:39.182" v="10057" actId="478"/>
          <ac:graphicFrameMkLst>
            <pc:docMk/>
            <pc:sldMk cId="1772819001" sldId="264"/>
            <ac:graphicFrameMk id="20" creationId="{8D64C46A-9649-4419-8979-F9AA2EB2D7C4}"/>
          </ac:graphicFrameMkLst>
        </pc:graphicFrameChg>
        <pc:picChg chg="add del mod">
          <ac:chgData name="Jia Geng Chang" userId="62ea985a-c420-4de4-8ec5-b551ec5e2cc5" providerId="ADAL" clId="{B4E1B886-0A6F-468F-83CE-C3AF1C4166EC}" dt="2021-09-20T19:24:55.884" v="5613" actId="478"/>
          <ac:picMkLst>
            <pc:docMk/>
            <pc:sldMk cId="1772819001" sldId="264"/>
            <ac:picMk id="5" creationId="{75FB5C04-74D7-47E0-8454-01BCBDDBC985}"/>
          </ac:picMkLst>
        </pc:picChg>
        <pc:picChg chg="add mod">
          <ac:chgData name="Jia Geng Chang" userId="62ea985a-c420-4de4-8ec5-b551ec5e2cc5" providerId="ADAL" clId="{B4E1B886-0A6F-468F-83CE-C3AF1C4166EC}" dt="2021-09-21T18:23:23.458" v="10793" actId="1076"/>
          <ac:picMkLst>
            <pc:docMk/>
            <pc:sldMk cId="1772819001" sldId="264"/>
            <ac:picMk id="6" creationId="{70B421FE-743D-42D9-833C-E002AC0F2ACF}"/>
          </ac:picMkLst>
        </pc:picChg>
        <pc:picChg chg="add del mod">
          <ac:chgData name="Jia Geng Chang" userId="62ea985a-c420-4de4-8ec5-b551ec5e2cc5" providerId="ADAL" clId="{B4E1B886-0A6F-468F-83CE-C3AF1C4166EC}" dt="2021-09-21T18:03:30.200" v="9897" actId="478"/>
          <ac:picMkLst>
            <pc:docMk/>
            <pc:sldMk cId="1772819001" sldId="264"/>
            <ac:picMk id="7" creationId="{06FAFFD4-5076-4C1A-A68B-327372061E97}"/>
          </ac:picMkLst>
        </pc:picChg>
        <pc:picChg chg="add mod">
          <ac:chgData name="Jia Geng Chang" userId="62ea985a-c420-4de4-8ec5-b551ec5e2cc5" providerId="ADAL" clId="{B4E1B886-0A6F-468F-83CE-C3AF1C4166EC}" dt="2021-09-21T18:08:07.861" v="9995" actId="164"/>
          <ac:picMkLst>
            <pc:docMk/>
            <pc:sldMk cId="1772819001" sldId="264"/>
            <ac:picMk id="8" creationId="{6412E8F9-C5CC-4776-8265-CF9E3EF56811}"/>
          </ac:picMkLst>
        </pc:picChg>
        <pc:picChg chg="add del mod">
          <ac:chgData name="Jia Geng Chang" userId="62ea985a-c420-4de4-8ec5-b551ec5e2cc5" providerId="ADAL" clId="{B4E1B886-0A6F-468F-83CE-C3AF1C4166EC}" dt="2021-09-21T17:39:50.304" v="9578" actId="478"/>
          <ac:picMkLst>
            <pc:docMk/>
            <pc:sldMk cId="1772819001" sldId="264"/>
            <ac:picMk id="9" creationId="{688F5AC1-BFC6-45E8-8BF4-C98632B149FA}"/>
          </ac:picMkLst>
        </pc:picChg>
        <pc:picChg chg="add mod topLvl modCrop">
          <ac:chgData name="Jia Geng Chang" userId="62ea985a-c420-4de4-8ec5-b551ec5e2cc5" providerId="ADAL" clId="{B4E1B886-0A6F-468F-83CE-C3AF1C4166EC}" dt="2021-09-22T08:28:26.073" v="20999" actId="1076"/>
          <ac:picMkLst>
            <pc:docMk/>
            <pc:sldMk cId="1772819001" sldId="264"/>
            <ac:picMk id="11" creationId="{65DBE504-3FC3-41BA-9A91-921DA6983145}"/>
          </ac:picMkLst>
        </pc:picChg>
      </pc:sldChg>
      <pc:sldChg chg="addSp delSp modSp new mod ord">
        <pc:chgData name="Jia Geng Chang" userId="62ea985a-c420-4de4-8ec5-b551ec5e2cc5" providerId="ADAL" clId="{B4E1B886-0A6F-468F-83CE-C3AF1C4166EC}" dt="2021-09-22T02:19:22.766" v="15470" actId="171"/>
        <pc:sldMkLst>
          <pc:docMk/>
          <pc:sldMk cId="1666333073" sldId="265"/>
        </pc:sldMkLst>
        <pc:spChg chg="mod">
          <ac:chgData name="Jia Geng Chang" userId="62ea985a-c420-4de4-8ec5-b551ec5e2cc5" providerId="ADAL" clId="{B4E1B886-0A6F-468F-83CE-C3AF1C4166EC}" dt="2021-09-21T16:15:51.517" v="6256" actId="404"/>
          <ac:spMkLst>
            <pc:docMk/>
            <pc:sldMk cId="1666333073" sldId="265"/>
            <ac:spMk id="2" creationId="{136CBDC5-27CE-45B1-AE63-DF7FE786588C}"/>
          </ac:spMkLst>
        </pc:spChg>
        <pc:spChg chg="del">
          <ac:chgData name="Jia Geng Chang" userId="62ea985a-c420-4de4-8ec5-b551ec5e2cc5" providerId="ADAL" clId="{B4E1B886-0A6F-468F-83CE-C3AF1C4166EC}" dt="2021-09-21T14:59:15.410" v="5840" actId="22"/>
          <ac:spMkLst>
            <pc:docMk/>
            <pc:sldMk cId="1666333073" sldId="265"/>
            <ac:spMk id="3" creationId="{438E312C-D819-4F44-9318-56B0F60D79A2}"/>
          </ac:spMkLst>
        </pc:spChg>
        <pc:spChg chg="add del mod">
          <ac:chgData name="Jia Geng Chang" userId="62ea985a-c420-4de4-8ec5-b551ec5e2cc5" providerId="ADAL" clId="{B4E1B886-0A6F-468F-83CE-C3AF1C4166EC}" dt="2021-09-21T15:15:35.681" v="5905" actId="478"/>
          <ac:spMkLst>
            <pc:docMk/>
            <pc:sldMk cId="1666333073" sldId="265"/>
            <ac:spMk id="15" creationId="{FC5D5F25-C489-4967-9591-E3293B0B0715}"/>
          </ac:spMkLst>
        </pc:spChg>
        <pc:spChg chg="add mod ord topLvl">
          <ac:chgData name="Jia Geng Chang" userId="62ea985a-c420-4de4-8ec5-b551ec5e2cc5" providerId="ADAL" clId="{B4E1B886-0A6F-468F-83CE-C3AF1C4166EC}" dt="2021-09-21T18:04:57.811" v="9936" actId="207"/>
          <ac:spMkLst>
            <pc:docMk/>
            <pc:sldMk cId="1666333073" sldId="265"/>
            <ac:spMk id="24" creationId="{5359FA8A-3D3E-4E23-BB5E-F109041AEC19}"/>
          </ac:spMkLst>
        </pc:spChg>
        <pc:spChg chg="add mod ord">
          <ac:chgData name="Jia Geng Chang" userId="62ea985a-c420-4de4-8ec5-b551ec5e2cc5" providerId="ADAL" clId="{B4E1B886-0A6F-468F-83CE-C3AF1C4166EC}" dt="2021-09-21T18:33:01.565" v="11195" actId="1076"/>
          <ac:spMkLst>
            <pc:docMk/>
            <pc:sldMk cId="1666333073" sldId="265"/>
            <ac:spMk id="25" creationId="{85628096-5072-4B3C-BCF5-D85EA410F84B}"/>
          </ac:spMkLst>
        </pc:spChg>
        <pc:spChg chg="add mod topLvl">
          <ac:chgData name="Jia Geng Chang" userId="62ea985a-c420-4de4-8ec5-b551ec5e2cc5" providerId="ADAL" clId="{B4E1B886-0A6F-468F-83CE-C3AF1C4166EC}" dt="2021-09-21T18:33:27.124" v="11201" actId="404"/>
          <ac:spMkLst>
            <pc:docMk/>
            <pc:sldMk cId="1666333073" sldId="265"/>
            <ac:spMk id="26" creationId="{9C41B435-5418-402B-959C-E0065BAE4C70}"/>
          </ac:spMkLst>
        </pc:spChg>
        <pc:spChg chg="add mod">
          <ac:chgData name="Jia Geng Chang" userId="62ea985a-c420-4de4-8ec5-b551ec5e2cc5" providerId="ADAL" clId="{B4E1B886-0A6F-468F-83CE-C3AF1C4166EC}" dt="2021-09-21T18:33:23.180" v="11198" actId="404"/>
          <ac:spMkLst>
            <pc:docMk/>
            <pc:sldMk cId="1666333073" sldId="265"/>
            <ac:spMk id="27" creationId="{4A53E245-5C1D-4E93-BD20-436432175DDC}"/>
          </ac:spMkLst>
        </pc:spChg>
        <pc:spChg chg="add del">
          <ac:chgData name="Jia Geng Chang" userId="62ea985a-c420-4de4-8ec5-b551ec5e2cc5" providerId="ADAL" clId="{B4E1B886-0A6F-468F-83CE-C3AF1C4166EC}" dt="2021-09-21T16:22:32.784" v="6608" actId="478"/>
          <ac:spMkLst>
            <pc:docMk/>
            <pc:sldMk cId="1666333073" sldId="265"/>
            <ac:spMk id="29" creationId="{71A64C7A-8DC8-40E9-AA6B-C76CECED6DF3}"/>
          </ac:spMkLst>
        </pc:spChg>
        <pc:spChg chg="add del">
          <ac:chgData name="Jia Geng Chang" userId="62ea985a-c420-4de4-8ec5-b551ec5e2cc5" providerId="ADAL" clId="{B4E1B886-0A6F-468F-83CE-C3AF1C4166EC}" dt="2021-09-21T16:22:47.185" v="6610" actId="478"/>
          <ac:spMkLst>
            <pc:docMk/>
            <pc:sldMk cId="1666333073" sldId="265"/>
            <ac:spMk id="30" creationId="{DB7CA181-992E-4BE4-A714-E25E7DFE0CF7}"/>
          </ac:spMkLst>
        </pc:spChg>
        <pc:spChg chg="add mod">
          <ac:chgData name="Jia Geng Chang" userId="62ea985a-c420-4de4-8ec5-b551ec5e2cc5" providerId="ADAL" clId="{B4E1B886-0A6F-468F-83CE-C3AF1C4166EC}" dt="2021-09-21T23:57:09.168" v="12703" actId="108"/>
          <ac:spMkLst>
            <pc:docMk/>
            <pc:sldMk cId="1666333073" sldId="265"/>
            <ac:spMk id="31" creationId="{7C18F5CE-F6DA-45EC-97E4-B248338AF53E}"/>
          </ac:spMkLst>
        </pc:spChg>
        <pc:grpChg chg="add del mod">
          <ac:chgData name="Jia Geng Chang" userId="62ea985a-c420-4de4-8ec5-b551ec5e2cc5" providerId="ADAL" clId="{B4E1B886-0A6F-468F-83CE-C3AF1C4166EC}" dt="2021-09-21T16:17:35.619" v="6443" actId="165"/>
          <ac:grpSpMkLst>
            <pc:docMk/>
            <pc:sldMk cId="1666333073" sldId="265"/>
            <ac:grpSpMk id="28" creationId="{7A8A574E-D2DC-4D69-9A02-87A2EEA9B4F7}"/>
          </ac:grpSpMkLst>
        </pc:grpChg>
        <pc:picChg chg="add del mod ord">
          <ac:chgData name="Jia Geng Chang" userId="62ea985a-c420-4de4-8ec5-b551ec5e2cc5" providerId="ADAL" clId="{B4E1B886-0A6F-468F-83CE-C3AF1C4166EC}" dt="2021-09-21T15:10:04.217" v="5881" actId="478"/>
          <ac:picMkLst>
            <pc:docMk/>
            <pc:sldMk cId="1666333073" sldId="265"/>
            <ac:picMk id="5" creationId="{EBB801F5-80A7-4D30-89FC-A159C9DD55BE}"/>
          </ac:picMkLst>
        </pc:picChg>
        <pc:picChg chg="add del mod modCrop">
          <ac:chgData name="Jia Geng Chang" userId="62ea985a-c420-4de4-8ec5-b551ec5e2cc5" providerId="ADAL" clId="{B4E1B886-0A6F-468F-83CE-C3AF1C4166EC}" dt="2021-09-21T15:11:40.854" v="5891" actId="478"/>
          <ac:picMkLst>
            <pc:docMk/>
            <pc:sldMk cId="1666333073" sldId="265"/>
            <ac:picMk id="7" creationId="{EAACCAF6-D4E6-4C5E-9D10-10DA06BA8933}"/>
          </ac:picMkLst>
        </pc:picChg>
        <pc:picChg chg="add del mod ord">
          <ac:chgData name="Jia Geng Chang" userId="62ea985a-c420-4de4-8ec5-b551ec5e2cc5" providerId="ADAL" clId="{B4E1B886-0A6F-468F-83CE-C3AF1C4166EC}" dt="2021-09-21T16:09:49.255" v="5986" actId="21"/>
          <ac:picMkLst>
            <pc:docMk/>
            <pc:sldMk cId="1666333073" sldId="265"/>
            <ac:picMk id="9" creationId="{13EABD98-9DC6-4333-9297-C5AF6F3B11C1}"/>
          </ac:picMkLst>
        </pc:picChg>
        <pc:picChg chg="add mod ord topLvl modCrop">
          <ac:chgData name="Jia Geng Chang" userId="62ea985a-c420-4de4-8ec5-b551ec5e2cc5" providerId="ADAL" clId="{B4E1B886-0A6F-468F-83CE-C3AF1C4166EC}" dt="2021-09-22T02:19:18.059" v="15461" actId="171"/>
          <ac:picMkLst>
            <pc:docMk/>
            <pc:sldMk cId="1666333073" sldId="265"/>
            <ac:picMk id="11" creationId="{582B1728-2EF8-490F-8CF0-DA93742E34EB}"/>
          </ac:picMkLst>
        </pc:picChg>
        <pc:picChg chg="add mod ord topLvl">
          <ac:chgData name="Jia Geng Chang" userId="62ea985a-c420-4de4-8ec5-b551ec5e2cc5" providerId="ADAL" clId="{B4E1B886-0A6F-468F-83CE-C3AF1C4166EC}" dt="2021-09-22T02:19:16.361" v="15459" actId="171"/>
          <ac:picMkLst>
            <pc:docMk/>
            <pc:sldMk cId="1666333073" sldId="265"/>
            <ac:picMk id="13" creationId="{5B7CD8B4-0F25-4DBE-8760-B8D37567D3EA}"/>
          </ac:picMkLst>
        </pc:picChg>
        <pc:picChg chg="add del mod">
          <ac:chgData name="Jia Geng Chang" userId="62ea985a-c420-4de4-8ec5-b551ec5e2cc5" providerId="ADAL" clId="{B4E1B886-0A6F-468F-83CE-C3AF1C4166EC}" dt="2021-09-21T15:15:24.123" v="5901" actId="478"/>
          <ac:picMkLst>
            <pc:docMk/>
            <pc:sldMk cId="1666333073" sldId="265"/>
            <ac:picMk id="17" creationId="{EA4C40B5-D299-42BC-B109-56162F5A4275}"/>
          </ac:picMkLst>
        </pc:picChg>
        <pc:picChg chg="add del mod">
          <ac:chgData name="Jia Geng Chang" userId="62ea985a-c420-4de4-8ec5-b551ec5e2cc5" providerId="ADAL" clId="{B4E1B886-0A6F-468F-83CE-C3AF1C4166EC}" dt="2021-09-21T15:14:57.674" v="5897" actId="478"/>
          <ac:picMkLst>
            <pc:docMk/>
            <pc:sldMk cId="1666333073" sldId="265"/>
            <ac:picMk id="19" creationId="{ED9CC692-33EA-4E87-9107-C2CEA3DB65EA}"/>
          </ac:picMkLst>
        </pc:picChg>
        <pc:picChg chg="add mod ord">
          <ac:chgData name="Jia Geng Chang" userId="62ea985a-c420-4de4-8ec5-b551ec5e2cc5" providerId="ADAL" clId="{B4E1B886-0A6F-468F-83CE-C3AF1C4166EC}" dt="2021-09-22T02:19:22.766" v="15470" actId="171"/>
          <ac:picMkLst>
            <pc:docMk/>
            <pc:sldMk cId="1666333073" sldId="265"/>
            <ac:picMk id="21" creationId="{5ED8C95C-0F59-451C-80BB-9F4B9909D64A}"/>
          </ac:picMkLst>
        </pc:picChg>
        <pc:picChg chg="add mod ord">
          <ac:chgData name="Jia Geng Chang" userId="62ea985a-c420-4de4-8ec5-b551ec5e2cc5" providerId="ADAL" clId="{B4E1B886-0A6F-468F-83CE-C3AF1C4166EC}" dt="2021-09-22T02:19:21.222" v="15467" actId="171"/>
          <ac:picMkLst>
            <pc:docMk/>
            <pc:sldMk cId="1666333073" sldId="265"/>
            <ac:picMk id="23" creationId="{E1893FA7-5B46-4E72-8FDE-637951CD8069}"/>
          </ac:picMkLst>
        </pc:picChg>
      </pc:sldChg>
      <pc:sldChg chg="addSp delSp modSp new mod modNotesTx">
        <pc:chgData name="Jia Geng Chang" userId="62ea985a-c420-4de4-8ec5-b551ec5e2cc5" providerId="ADAL" clId="{B4E1B886-0A6F-468F-83CE-C3AF1C4166EC}" dt="2021-09-22T03:26:06.766" v="20018" actId="1076"/>
        <pc:sldMkLst>
          <pc:docMk/>
          <pc:sldMk cId="2875648344" sldId="266"/>
        </pc:sldMkLst>
        <pc:spChg chg="mod">
          <ac:chgData name="Jia Geng Chang" userId="62ea985a-c420-4de4-8ec5-b551ec5e2cc5" providerId="ADAL" clId="{B4E1B886-0A6F-468F-83CE-C3AF1C4166EC}" dt="2021-09-22T01:31:48.461" v="14865" actId="6549"/>
          <ac:spMkLst>
            <pc:docMk/>
            <pc:sldMk cId="2875648344" sldId="266"/>
            <ac:spMk id="2" creationId="{5E1A78B1-305F-496A-B770-639AD4620D54}"/>
          </ac:spMkLst>
        </pc:spChg>
        <pc:spChg chg="del mod ord">
          <ac:chgData name="Jia Geng Chang" userId="62ea985a-c420-4de4-8ec5-b551ec5e2cc5" providerId="ADAL" clId="{B4E1B886-0A6F-468F-83CE-C3AF1C4166EC}" dt="2021-09-22T01:22:13.752" v="14450" actId="478"/>
          <ac:spMkLst>
            <pc:docMk/>
            <pc:sldMk cId="2875648344" sldId="266"/>
            <ac:spMk id="3" creationId="{62BCBA17-C10B-42BE-9352-101E2DF6E79D}"/>
          </ac:spMkLst>
        </pc:spChg>
        <pc:spChg chg="add mod">
          <ac:chgData name="Jia Geng Chang" userId="62ea985a-c420-4de4-8ec5-b551ec5e2cc5" providerId="ADAL" clId="{B4E1B886-0A6F-468F-83CE-C3AF1C4166EC}" dt="2021-09-21T23:55:34.136" v="12617" actId="20577"/>
          <ac:spMkLst>
            <pc:docMk/>
            <pc:sldMk cId="2875648344" sldId="266"/>
            <ac:spMk id="9" creationId="{F77DEE61-0CCD-4DD9-A89E-F84EADD4753B}"/>
          </ac:spMkLst>
        </pc:spChg>
        <pc:spChg chg="add del mod">
          <ac:chgData name="Jia Geng Chang" userId="62ea985a-c420-4de4-8ec5-b551ec5e2cc5" providerId="ADAL" clId="{B4E1B886-0A6F-468F-83CE-C3AF1C4166EC}" dt="2021-09-22T01:10:46.892" v="13882" actId="478"/>
          <ac:spMkLst>
            <pc:docMk/>
            <pc:sldMk cId="2875648344" sldId="266"/>
            <ac:spMk id="10" creationId="{7FB19349-7417-4F54-922A-807C22D38AB2}"/>
          </ac:spMkLst>
        </pc:spChg>
        <pc:spChg chg="add del mod">
          <ac:chgData name="Jia Geng Chang" userId="62ea985a-c420-4de4-8ec5-b551ec5e2cc5" providerId="ADAL" clId="{B4E1B886-0A6F-468F-83CE-C3AF1C4166EC}" dt="2021-09-22T01:10:46.892" v="13882" actId="478"/>
          <ac:spMkLst>
            <pc:docMk/>
            <pc:sldMk cId="2875648344" sldId="266"/>
            <ac:spMk id="11" creationId="{831F0A48-BE6E-4F0A-A9B0-FB43AECD3CA1}"/>
          </ac:spMkLst>
        </pc:spChg>
        <pc:spChg chg="add del mod">
          <ac:chgData name="Jia Geng Chang" userId="62ea985a-c420-4de4-8ec5-b551ec5e2cc5" providerId="ADAL" clId="{B4E1B886-0A6F-468F-83CE-C3AF1C4166EC}" dt="2021-09-22T01:10:46.892" v="13882" actId="478"/>
          <ac:spMkLst>
            <pc:docMk/>
            <pc:sldMk cId="2875648344" sldId="266"/>
            <ac:spMk id="12" creationId="{A165D80B-DD12-449A-BF9C-ADECBE351A93}"/>
          </ac:spMkLst>
        </pc:spChg>
        <pc:spChg chg="add del mod">
          <ac:chgData name="Jia Geng Chang" userId="62ea985a-c420-4de4-8ec5-b551ec5e2cc5" providerId="ADAL" clId="{B4E1B886-0A6F-468F-83CE-C3AF1C4166EC}" dt="2021-09-22T01:10:46.892" v="13882" actId="478"/>
          <ac:spMkLst>
            <pc:docMk/>
            <pc:sldMk cId="2875648344" sldId="266"/>
            <ac:spMk id="13" creationId="{B1B9303A-9C53-4D3F-BCD1-ADE822E9F925}"/>
          </ac:spMkLst>
        </pc:spChg>
        <pc:spChg chg="add del mod">
          <ac:chgData name="Jia Geng Chang" userId="62ea985a-c420-4de4-8ec5-b551ec5e2cc5" providerId="ADAL" clId="{B4E1B886-0A6F-468F-83CE-C3AF1C4166EC}" dt="2021-09-22T01:11:08.560" v="13891" actId="478"/>
          <ac:spMkLst>
            <pc:docMk/>
            <pc:sldMk cId="2875648344" sldId="266"/>
            <ac:spMk id="14" creationId="{28D266B7-3ABB-433F-A878-5EC8B7D143F5}"/>
          </ac:spMkLst>
        </pc:spChg>
        <pc:spChg chg="add mod">
          <ac:chgData name="Jia Geng Chang" userId="62ea985a-c420-4de4-8ec5-b551ec5e2cc5" providerId="ADAL" clId="{B4E1B886-0A6F-468F-83CE-C3AF1C4166EC}" dt="2021-09-22T03:16:12.848" v="18771" actId="1076"/>
          <ac:spMkLst>
            <pc:docMk/>
            <pc:sldMk cId="2875648344" sldId="266"/>
            <ac:spMk id="15" creationId="{86DF749C-315D-41A9-8B76-537DB1143660}"/>
          </ac:spMkLst>
        </pc:spChg>
        <pc:spChg chg="add mod">
          <ac:chgData name="Jia Geng Chang" userId="62ea985a-c420-4de4-8ec5-b551ec5e2cc5" providerId="ADAL" clId="{B4E1B886-0A6F-468F-83CE-C3AF1C4166EC}" dt="2021-09-22T01:31:20.817" v="14836" actId="1076"/>
          <ac:spMkLst>
            <pc:docMk/>
            <pc:sldMk cId="2875648344" sldId="266"/>
            <ac:spMk id="16" creationId="{9A4C92DF-6431-4ACF-A9C0-EAF70B474570}"/>
          </ac:spMkLst>
        </pc:spChg>
        <pc:spChg chg="add mod">
          <ac:chgData name="Jia Geng Chang" userId="62ea985a-c420-4de4-8ec5-b551ec5e2cc5" providerId="ADAL" clId="{B4E1B886-0A6F-468F-83CE-C3AF1C4166EC}" dt="2021-09-22T03:16:19.851" v="18773" actId="1076"/>
          <ac:spMkLst>
            <pc:docMk/>
            <pc:sldMk cId="2875648344" sldId="266"/>
            <ac:spMk id="17" creationId="{DC187FA7-2EB4-4628-B040-2B786B152967}"/>
          </ac:spMkLst>
        </pc:spChg>
        <pc:spChg chg="add mod">
          <ac:chgData name="Jia Geng Chang" userId="62ea985a-c420-4de4-8ec5-b551ec5e2cc5" providerId="ADAL" clId="{B4E1B886-0A6F-468F-83CE-C3AF1C4166EC}" dt="2021-09-22T01:31:20.817" v="14836" actId="1076"/>
          <ac:spMkLst>
            <pc:docMk/>
            <pc:sldMk cId="2875648344" sldId="266"/>
            <ac:spMk id="18" creationId="{CC832A54-163F-470D-BC17-974FCEFB1129}"/>
          </ac:spMkLst>
        </pc:spChg>
        <pc:spChg chg="add mod">
          <ac:chgData name="Jia Geng Chang" userId="62ea985a-c420-4de4-8ec5-b551ec5e2cc5" providerId="ADAL" clId="{B4E1B886-0A6F-468F-83CE-C3AF1C4166EC}" dt="2021-09-22T01:31:20.817" v="14836" actId="1076"/>
          <ac:spMkLst>
            <pc:docMk/>
            <pc:sldMk cId="2875648344" sldId="266"/>
            <ac:spMk id="19" creationId="{53A33C44-2424-43A6-B613-1383B7D5A475}"/>
          </ac:spMkLst>
        </pc:spChg>
        <pc:spChg chg="add mod">
          <ac:chgData name="Jia Geng Chang" userId="62ea985a-c420-4de4-8ec5-b551ec5e2cc5" providerId="ADAL" clId="{B4E1B886-0A6F-468F-83CE-C3AF1C4166EC}" dt="2021-09-22T01:31:20.817" v="14836" actId="1076"/>
          <ac:spMkLst>
            <pc:docMk/>
            <pc:sldMk cId="2875648344" sldId="266"/>
            <ac:spMk id="20" creationId="{AFF80C1F-168E-41C8-85D2-16C7423DD95E}"/>
          </ac:spMkLst>
        </pc:spChg>
        <pc:spChg chg="add mod">
          <ac:chgData name="Jia Geng Chang" userId="62ea985a-c420-4de4-8ec5-b551ec5e2cc5" providerId="ADAL" clId="{B4E1B886-0A6F-468F-83CE-C3AF1C4166EC}" dt="2021-09-22T01:31:20.817" v="14836" actId="1076"/>
          <ac:spMkLst>
            <pc:docMk/>
            <pc:sldMk cId="2875648344" sldId="266"/>
            <ac:spMk id="21" creationId="{E596C3F6-DDD9-4B46-ACC7-37C801869801}"/>
          </ac:spMkLst>
        </pc:spChg>
        <pc:spChg chg="add del mod">
          <ac:chgData name="Jia Geng Chang" userId="62ea985a-c420-4de4-8ec5-b551ec5e2cc5" providerId="ADAL" clId="{B4E1B886-0A6F-468F-83CE-C3AF1C4166EC}" dt="2021-09-22T01:20:58.493" v="14435" actId="478"/>
          <ac:spMkLst>
            <pc:docMk/>
            <pc:sldMk cId="2875648344" sldId="266"/>
            <ac:spMk id="22" creationId="{5D772A60-01A9-41FB-9BA3-50333B3B7E38}"/>
          </ac:spMkLst>
        </pc:spChg>
        <pc:spChg chg="add del mod">
          <ac:chgData name="Jia Geng Chang" userId="62ea985a-c420-4de4-8ec5-b551ec5e2cc5" providerId="ADAL" clId="{B4E1B886-0A6F-468F-83CE-C3AF1C4166EC}" dt="2021-09-22T03:16:35.066" v="18822" actId="478"/>
          <ac:spMkLst>
            <pc:docMk/>
            <pc:sldMk cId="2875648344" sldId="266"/>
            <ac:spMk id="32" creationId="{E9C50422-0BF1-486E-B318-FE9EBA5FAD06}"/>
          </ac:spMkLst>
        </pc:spChg>
        <pc:picChg chg="add del">
          <ac:chgData name="Jia Geng Chang" userId="62ea985a-c420-4de4-8ec5-b551ec5e2cc5" providerId="ADAL" clId="{B4E1B886-0A6F-468F-83CE-C3AF1C4166EC}" dt="2021-09-21T14:36:13.692" v="5785" actId="478"/>
          <ac:picMkLst>
            <pc:docMk/>
            <pc:sldMk cId="2875648344" sldId="266"/>
            <ac:picMk id="5" creationId="{45F2EB84-7C58-458B-952D-5755D720EEF0}"/>
          </ac:picMkLst>
        </pc:picChg>
        <pc:picChg chg="add del">
          <ac:chgData name="Jia Geng Chang" userId="62ea985a-c420-4de4-8ec5-b551ec5e2cc5" providerId="ADAL" clId="{B4E1B886-0A6F-468F-83CE-C3AF1C4166EC}" dt="2021-09-21T23:48:18.585" v="11987" actId="478"/>
          <ac:picMkLst>
            <pc:docMk/>
            <pc:sldMk cId="2875648344" sldId="266"/>
            <ac:picMk id="5" creationId="{A26C4069-0157-44A8-8589-8A1B3847F3A5}"/>
          </ac:picMkLst>
        </pc:picChg>
        <pc:picChg chg="add del mod">
          <ac:chgData name="Jia Geng Chang" userId="62ea985a-c420-4de4-8ec5-b551ec5e2cc5" providerId="ADAL" clId="{B4E1B886-0A6F-468F-83CE-C3AF1C4166EC}" dt="2021-09-21T17:39:01.315" v="9569" actId="21"/>
          <ac:picMkLst>
            <pc:docMk/>
            <pc:sldMk cId="2875648344" sldId="266"/>
            <ac:picMk id="7" creationId="{48ABA179-FA9B-4C8F-8A91-8FB944C72352}"/>
          </ac:picMkLst>
        </pc:picChg>
        <pc:picChg chg="add del mod modCrop">
          <ac:chgData name="Jia Geng Chang" userId="62ea985a-c420-4de4-8ec5-b551ec5e2cc5" providerId="ADAL" clId="{B4E1B886-0A6F-468F-83CE-C3AF1C4166EC}" dt="2021-09-22T02:32:36.870" v="16335" actId="21"/>
          <ac:picMkLst>
            <pc:docMk/>
            <pc:sldMk cId="2875648344" sldId="266"/>
            <ac:picMk id="7" creationId="{E4DFA2B6-9E89-4DC8-A4F9-D3EA7D4A06C6}"/>
          </ac:picMkLst>
        </pc:picChg>
        <pc:picChg chg="add mod">
          <ac:chgData name="Jia Geng Chang" userId="62ea985a-c420-4de4-8ec5-b551ec5e2cc5" providerId="ADAL" clId="{B4E1B886-0A6F-468F-83CE-C3AF1C4166EC}" dt="2021-09-22T03:26:06.766" v="20018" actId="1076"/>
          <ac:picMkLst>
            <pc:docMk/>
            <pc:sldMk cId="2875648344" sldId="266"/>
            <ac:picMk id="24" creationId="{04BD957E-DD53-4DA4-9DD3-2F334A8D6978}"/>
          </ac:picMkLst>
        </pc:picChg>
        <pc:picChg chg="add mod">
          <ac:chgData name="Jia Geng Chang" userId="62ea985a-c420-4de4-8ec5-b551ec5e2cc5" providerId="ADAL" clId="{B4E1B886-0A6F-468F-83CE-C3AF1C4166EC}" dt="2021-09-22T03:26:04.221" v="20017" actId="1076"/>
          <ac:picMkLst>
            <pc:docMk/>
            <pc:sldMk cId="2875648344" sldId="266"/>
            <ac:picMk id="25" creationId="{CDE626F7-B314-482B-AC9D-C54F03DA4BFC}"/>
          </ac:picMkLst>
        </pc:picChg>
        <pc:picChg chg="add del mod">
          <ac:chgData name="Jia Geng Chang" userId="62ea985a-c420-4de4-8ec5-b551ec5e2cc5" providerId="ADAL" clId="{B4E1B886-0A6F-468F-83CE-C3AF1C4166EC}" dt="2021-09-22T03:06:40.027" v="17617" actId="478"/>
          <ac:picMkLst>
            <pc:docMk/>
            <pc:sldMk cId="2875648344" sldId="266"/>
            <ac:picMk id="27" creationId="{1A12808B-0B13-44F8-A01A-6E4DA89B250B}"/>
          </ac:picMkLst>
        </pc:picChg>
        <pc:picChg chg="add del mod">
          <ac:chgData name="Jia Geng Chang" userId="62ea985a-c420-4de4-8ec5-b551ec5e2cc5" providerId="ADAL" clId="{B4E1B886-0A6F-468F-83CE-C3AF1C4166EC}" dt="2021-09-22T03:05:41.334" v="17610" actId="478"/>
          <ac:picMkLst>
            <pc:docMk/>
            <pc:sldMk cId="2875648344" sldId="266"/>
            <ac:picMk id="29" creationId="{FFD4A04A-C903-48CD-B6C7-36E1617853CB}"/>
          </ac:picMkLst>
        </pc:picChg>
        <pc:picChg chg="add del mod">
          <ac:chgData name="Jia Geng Chang" userId="62ea985a-c420-4de4-8ec5-b551ec5e2cc5" providerId="ADAL" clId="{B4E1B886-0A6F-468F-83CE-C3AF1C4166EC}" dt="2021-09-22T03:05:56.537" v="17613" actId="478"/>
          <ac:picMkLst>
            <pc:docMk/>
            <pc:sldMk cId="2875648344" sldId="266"/>
            <ac:picMk id="31" creationId="{EEE993BD-7A67-4058-B183-37C394ABA91E}"/>
          </ac:picMkLst>
        </pc:picChg>
      </pc:sldChg>
      <pc:sldChg chg="addSp delSp modSp new mod delAnim modAnim modNotesTx">
        <pc:chgData name="Jia Geng Chang" userId="62ea985a-c420-4de4-8ec5-b551ec5e2cc5" providerId="ADAL" clId="{B4E1B886-0A6F-468F-83CE-C3AF1C4166EC}" dt="2021-09-22T02:19:42.071" v="15475" actId="171"/>
        <pc:sldMkLst>
          <pc:docMk/>
          <pc:sldMk cId="4123004742" sldId="267"/>
        </pc:sldMkLst>
        <pc:spChg chg="mod">
          <ac:chgData name="Jia Geng Chang" userId="62ea985a-c420-4de4-8ec5-b551ec5e2cc5" providerId="ADAL" clId="{B4E1B886-0A6F-468F-83CE-C3AF1C4166EC}" dt="2021-09-21T17:36:03.559" v="9503" actId="404"/>
          <ac:spMkLst>
            <pc:docMk/>
            <pc:sldMk cId="4123004742" sldId="267"/>
            <ac:spMk id="2" creationId="{A06EEF83-1775-4A26-92F3-BD8A726DA7DD}"/>
          </ac:spMkLst>
        </pc:spChg>
        <pc:spChg chg="del mod">
          <ac:chgData name="Jia Geng Chang" userId="62ea985a-c420-4de4-8ec5-b551ec5e2cc5" providerId="ADAL" clId="{B4E1B886-0A6F-468F-83CE-C3AF1C4166EC}" dt="2021-09-22T01:22:26.776" v="14453" actId="478"/>
          <ac:spMkLst>
            <pc:docMk/>
            <pc:sldMk cId="4123004742" sldId="267"/>
            <ac:spMk id="3" creationId="{F56B2964-2C5A-4209-B145-A819130930D5}"/>
          </ac:spMkLst>
        </pc:spChg>
        <pc:spChg chg="add mod">
          <ac:chgData name="Jia Geng Chang" userId="62ea985a-c420-4de4-8ec5-b551ec5e2cc5" providerId="ADAL" clId="{B4E1B886-0A6F-468F-83CE-C3AF1C4166EC}" dt="2021-09-22T01:28:29.409" v="14600" actId="20577"/>
          <ac:spMkLst>
            <pc:docMk/>
            <pc:sldMk cId="4123004742" sldId="267"/>
            <ac:spMk id="6" creationId="{3E0F59A7-F2D9-4EB1-B898-8AE5395CADB9}"/>
          </ac:spMkLst>
        </pc:spChg>
        <pc:spChg chg="add mod">
          <ac:chgData name="Jia Geng Chang" userId="62ea985a-c420-4de4-8ec5-b551ec5e2cc5" providerId="ADAL" clId="{B4E1B886-0A6F-468F-83CE-C3AF1C4166EC}" dt="2021-09-22T01:28:13.947" v="14595" actId="1076"/>
          <ac:spMkLst>
            <pc:docMk/>
            <pc:sldMk cId="4123004742" sldId="267"/>
            <ac:spMk id="7" creationId="{A3FDD2AC-956F-454C-A93F-3019CFAFC7AC}"/>
          </ac:spMkLst>
        </pc:spChg>
        <pc:spChg chg="add del mod">
          <ac:chgData name="Jia Geng Chang" userId="62ea985a-c420-4de4-8ec5-b551ec5e2cc5" providerId="ADAL" clId="{B4E1B886-0A6F-468F-83CE-C3AF1C4166EC}" dt="2021-09-21T17:35:41.050" v="9493" actId="478"/>
          <ac:spMkLst>
            <pc:docMk/>
            <pc:sldMk cId="4123004742" sldId="267"/>
            <ac:spMk id="11" creationId="{DDAACD0D-6F01-47E7-B355-4D96528F9D30}"/>
          </ac:spMkLst>
        </pc:spChg>
        <pc:spChg chg="add del mod">
          <ac:chgData name="Jia Geng Chang" userId="62ea985a-c420-4de4-8ec5-b551ec5e2cc5" providerId="ADAL" clId="{B4E1B886-0A6F-468F-83CE-C3AF1C4166EC}" dt="2021-09-21T17:35:43.538" v="9494" actId="478"/>
          <ac:spMkLst>
            <pc:docMk/>
            <pc:sldMk cId="4123004742" sldId="267"/>
            <ac:spMk id="12" creationId="{E48A063E-4AAE-480E-B114-A238F907C42B}"/>
          </ac:spMkLst>
        </pc:spChg>
        <pc:spChg chg="add del mod">
          <ac:chgData name="Jia Geng Chang" userId="62ea985a-c420-4de4-8ec5-b551ec5e2cc5" providerId="ADAL" clId="{B4E1B886-0A6F-468F-83CE-C3AF1C4166EC}" dt="2021-09-21T17:35:45.054" v="9495" actId="478"/>
          <ac:spMkLst>
            <pc:docMk/>
            <pc:sldMk cId="4123004742" sldId="267"/>
            <ac:spMk id="13" creationId="{248D2538-B2AF-41AA-9AF3-A58C8CE22408}"/>
          </ac:spMkLst>
        </pc:spChg>
        <pc:spChg chg="add mod topLvl">
          <ac:chgData name="Jia Geng Chang" userId="62ea985a-c420-4de4-8ec5-b551ec5e2cc5" providerId="ADAL" clId="{B4E1B886-0A6F-468F-83CE-C3AF1C4166EC}" dt="2021-09-22T01:27:11.633" v="14543" actId="14100"/>
          <ac:spMkLst>
            <pc:docMk/>
            <pc:sldMk cId="4123004742" sldId="267"/>
            <ac:spMk id="14" creationId="{1F16A55D-D967-4043-8965-D0280CF2F138}"/>
          </ac:spMkLst>
        </pc:spChg>
        <pc:spChg chg="add mod ord topLvl">
          <ac:chgData name="Jia Geng Chang" userId="62ea985a-c420-4de4-8ec5-b551ec5e2cc5" providerId="ADAL" clId="{B4E1B886-0A6F-468F-83CE-C3AF1C4166EC}" dt="2021-09-22T01:23:14.485" v="14464" actId="14100"/>
          <ac:spMkLst>
            <pc:docMk/>
            <pc:sldMk cId="4123004742" sldId="267"/>
            <ac:spMk id="20" creationId="{882657AE-EF1A-4778-AD83-F94CFBC1A144}"/>
          </ac:spMkLst>
        </pc:spChg>
        <pc:spChg chg="add mod ord topLvl">
          <ac:chgData name="Jia Geng Chang" userId="62ea985a-c420-4de4-8ec5-b551ec5e2cc5" providerId="ADAL" clId="{B4E1B886-0A6F-468F-83CE-C3AF1C4166EC}" dt="2021-09-22T02:19:33.871" v="15471" actId="165"/>
          <ac:spMkLst>
            <pc:docMk/>
            <pc:sldMk cId="4123004742" sldId="267"/>
            <ac:spMk id="21" creationId="{59B543B5-FE3F-4F79-9408-0E361D7C8097}"/>
          </ac:spMkLst>
        </pc:spChg>
        <pc:spChg chg="add mod topLvl">
          <ac:chgData name="Jia Geng Chang" userId="62ea985a-c420-4de4-8ec5-b551ec5e2cc5" providerId="ADAL" clId="{B4E1B886-0A6F-468F-83CE-C3AF1C4166EC}" dt="2021-09-22T01:23:30.401" v="14467" actId="1076"/>
          <ac:spMkLst>
            <pc:docMk/>
            <pc:sldMk cId="4123004742" sldId="267"/>
            <ac:spMk id="22" creationId="{43D15E23-AC4D-492B-B118-F05F58D4B096}"/>
          </ac:spMkLst>
        </pc:spChg>
        <pc:spChg chg="add mod topLvl">
          <ac:chgData name="Jia Geng Chang" userId="62ea985a-c420-4de4-8ec5-b551ec5e2cc5" providerId="ADAL" clId="{B4E1B886-0A6F-468F-83CE-C3AF1C4166EC}" dt="2021-09-22T02:19:33.871" v="15471" actId="165"/>
          <ac:spMkLst>
            <pc:docMk/>
            <pc:sldMk cId="4123004742" sldId="267"/>
            <ac:spMk id="23" creationId="{2F115879-5BEA-41AE-AB45-C89F8B36BFA8}"/>
          </ac:spMkLst>
        </pc:spChg>
        <pc:spChg chg="add del mod">
          <ac:chgData name="Jia Geng Chang" userId="62ea985a-c420-4de4-8ec5-b551ec5e2cc5" providerId="ADAL" clId="{B4E1B886-0A6F-468F-83CE-C3AF1C4166EC}" dt="2021-09-21T17:19:32.242" v="9127" actId="478"/>
          <ac:spMkLst>
            <pc:docMk/>
            <pc:sldMk cId="4123004742" sldId="267"/>
            <ac:spMk id="24" creationId="{7E963FF8-CD6E-48D5-B8DB-37CA5E9E9EDE}"/>
          </ac:spMkLst>
        </pc:spChg>
        <pc:spChg chg="del mod topLvl">
          <ac:chgData name="Jia Geng Chang" userId="62ea985a-c420-4de4-8ec5-b551ec5e2cc5" providerId="ADAL" clId="{B4E1B886-0A6F-468F-83CE-C3AF1C4166EC}" dt="2021-09-22T01:25:02.608" v="14518" actId="478"/>
          <ac:spMkLst>
            <pc:docMk/>
            <pc:sldMk cId="4123004742" sldId="267"/>
            <ac:spMk id="27" creationId="{9080BEED-02CC-46F2-8E49-132B138430B2}"/>
          </ac:spMkLst>
        </pc:spChg>
        <pc:spChg chg="add del mod">
          <ac:chgData name="Jia Geng Chang" userId="62ea985a-c420-4de4-8ec5-b551ec5e2cc5" providerId="ADAL" clId="{B4E1B886-0A6F-468F-83CE-C3AF1C4166EC}" dt="2021-09-21T17:23:26.864" v="9163" actId="478"/>
          <ac:spMkLst>
            <pc:docMk/>
            <pc:sldMk cId="4123004742" sldId="267"/>
            <ac:spMk id="29" creationId="{27288AB0-1A54-4CF1-BE15-EB97743625EC}"/>
          </ac:spMkLst>
        </pc:spChg>
        <pc:spChg chg="add del mod ord">
          <ac:chgData name="Jia Geng Chang" userId="62ea985a-c420-4de4-8ec5-b551ec5e2cc5" providerId="ADAL" clId="{B4E1B886-0A6F-468F-83CE-C3AF1C4166EC}" dt="2021-09-21T17:26:24.586" v="9233" actId="21"/>
          <ac:spMkLst>
            <pc:docMk/>
            <pc:sldMk cId="4123004742" sldId="267"/>
            <ac:spMk id="38" creationId="{A24BC343-F1FC-4907-A337-68E310BF5E3A}"/>
          </ac:spMkLst>
        </pc:spChg>
        <pc:spChg chg="add del mod ord">
          <ac:chgData name="Jia Geng Chang" userId="62ea985a-c420-4de4-8ec5-b551ec5e2cc5" providerId="ADAL" clId="{B4E1B886-0A6F-468F-83CE-C3AF1C4166EC}" dt="2021-09-21T17:26:24.586" v="9233" actId="21"/>
          <ac:spMkLst>
            <pc:docMk/>
            <pc:sldMk cId="4123004742" sldId="267"/>
            <ac:spMk id="39" creationId="{F65E6ABC-1694-4ECE-9527-B7BB264322ED}"/>
          </ac:spMkLst>
        </pc:spChg>
        <pc:spChg chg="add del mod">
          <ac:chgData name="Jia Geng Chang" userId="62ea985a-c420-4de4-8ec5-b551ec5e2cc5" providerId="ADAL" clId="{B4E1B886-0A6F-468F-83CE-C3AF1C4166EC}" dt="2021-09-21T17:26:34.067" v="9236" actId="21"/>
          <ac:spMkLst>
            <pc:docMk/>
            <pc:sldMk cId="4123004742" sldId="267"/>
            <ac:spMk id="41" creationId="{D624633F-BCA1-4D7E-9FBA-EDD42049E1A5}"/>
          </ac:spMkLst>
        </pc:spChg>
        <pc:spChg chg="add del mod">
          <ac:chgData name="Jia Geng Chang" userId="62ea985a-c420-4de4-8ec5-b551ec5e2cc5" providerId="ADAL" clId="{B4E1B886-0A6F-468F-83CE-C3AF1C4166EC}" dt="2021-09-21T17:26:24.586" v="9233" actId="21"/>
          <ac:spMkLst>
            <pc:docMk/>
            <pc:sldMk cId="4123004742" sldId="267"/>
            <ac:spMk id="42" creationId="{856BB11F-2185-4342-A814-0C2FC4CE017B}"/>
          </ac:spMkLst>
        </pc:spChg>
        <pc:spChg chg="add mod topLvl">
          <ac:chgData name="Jia Geng Chang" userId="62ea985a-c420-4de4-8ec5-b551ec5e2cc5" providerId="ADAL" clId="{B4E1B886-0A6F-468F-83CE-C3AF1C4166EC}" dt="2021-09-22T02:19:33.871" v="15471" actId="165"/>
          <ac:spMkLst>
            <pc:docMk/>
            <pc:sldMk cId="4123004742" sldId="267"/>
            <ac:spMk id="43" creationId="{B18C6EFF-7EB0-4F1E-BAF0-1C89EDB6E1FF}"/>
          </ac:spMkLst>
        </pc:spChg>
        <pc:spChg chg="add mod topLvl">
          <ac:chgData name="Jia Geng Chang" userId="62ea985a-c420-4de4-8ec5-b551ec5e2cc5" providerId="ADAL" clId="{B4E1B886-0A6F-468F-83CE-C3AF1C4166EC}" dt="2021-09-22T01:23:37.134" v="14468" actId="14100"/>
          <ac:spMkLst>
            <pc:docMk/>
            <pc:sldMk cId="4123004742" sldId="267"/>
            <ac:spMk id="44" creationId="{1A27025B-1DAF-418C-9A76-5E013CDDF161}"/>
          </ac:spMkLst>
        </pc:spChg>
        <pc:spChg chg="add mod topLvl">
          <ac:chgData name="Jia Geng Chang" userId="62ea985a-c420-4de4-8ec5-b551ec5e2cc5" providerId="ADAL" clId="{B4E1B886-0A6F-468F-83CE-C3AF1C4166EC}" dt="2021-09-22T02:19:33.871" v="15471" actId="165"/>
          <ac:spMkLst>
            <pc:docMk/>
            <pc:sldMk cId="4123004742" sldId="267"/>
            <ac:spMk id="45" creationId="{68868FF3-EBAE-4253-B29B-3A19FF69CC20}"/>
          </ac:spMkLst>
        </pc:spChg>
        <pc:spChg chg="add mod topLvl">
          <ac:chgData name="Jia Geng Chang" userId="62ea985a-c420-4de4-8ec5-b551ec5e2cc5" providerId="ADAL" clId="{B4E1B886-0A6F-468F-83CE-C3AF1C4166EC}" dt="2021-09-22T01:23:10.154" v="14463" actId="165"/>
          <ac:spMkLst>
            <pc:docMk/>
            <pc:sldMk cId="4123004742" sldId="267"/>
            <ac:spMk id="46" creationId="{BD541888-7F3A-4319-B8D1-F345FD68757A}"/>
          </ac:spMkLst>
        </pc:spChg>
        <pc:grpChg chg="add del mod">
          <ac:chgData name="Jia Geng Chang" userId="62ea985a-c420-4de4-8ec5-b551ec5e2cc5" providerId="ADAL" clId="{B4E1B886-0A6F-468F-83CE-C3AF1C4166EC}" dt="2021-09-22T02:19:33.871" v="15471" actId="165"/>
          <ac:grpSpMkLst>
            <pc:docMk/>
            <pc:sldMk cId="4123004742" sldId="267"/>
            <ac:grpSpMk id="4" creationId="{DB2E4739-F15C-48C5-AAC8-A93EB164B194}"/>
          </ac:grpSpMkLst>
        </pc:grpChg>
        <pc:grpChg chg="add del mod">
          <ac:chgData name="Jia Geng Chang" userId="62ea985a-c420-4de4-8ec5-b551ec5e2cc5" providerId="ADAL" clId="{B4E1B886-0A6F-468F-83CE-C3AF1C4166EC}" dt="2021-09-22T01:23:10.154" v="14463" actId="165"/>
          <ac:grpSpMkLst>
            <pc:docMk/>
            <pc:sldMk cId="4123004742" sldId="267"/>
            <ac:grpSpMk id="5" creationId="{68B22D18-8D46-4D7D-837C-BE8886D3B666}"/>
          </ac:grpSpMkLst>
        </pc:grpChg>
        <pc:grpChg chg="add del mod">
          <ac:chgData name="Jia Geng Chang" userId="62ea985a-c420-4de4-8ec5-b551ec5e2cc5" providerId="ADAL" clId="{B4E1B886-0A6F-468F-83CE-C3AF1C4166EC}" dt="2021-09-22T01:27:06.513" v="14542" actId="165"/>
          <ac:grpSpMkLst>
            <pc:docMk/>
            <pc:sldMk cId="4123004742" sldId="267"/>
            <ac:grpSpMk id="19" creationId="{B54DA514-6DF9-4BC8-AEC0-53D752DD5452}"/>
          </ac:grpSpMkLst>
        </pc:grpChg>
        <pc:grpChg chg="add del mod">
          <ac:chgData name="Jia Geng Chang" userId="62ea985a-c420-4de4-8ec5-b551ec5e2cc5" providerId="ADAL" clId="{B4E1B886-0A6F-468F-83CE-C3AF1C4166EC}" dt="2021-09-22T01:25:02.608" v="14518" actId="478"/>
          <ac:grpSpMkLst>
            <pc:docMk/>
            <pc:sldMk cId="4123004742" sldId="267"/>
            <ac:grpSpMk id="24" creationId="{D6DADC06-BC2C-44A4-A927-32BF4FE05AFD}"/>
          </ac:grpSpMkLst>
        </pc:grpChg>
        <pc:grpChg chg="add del mod">
          <ac:chgData name="Jia Geng Chang" userId="62ea985a-c420-4de4-8ec5-b551ec5e2cc5" providerId="ADAL" clId="{B4E1B886-0A6F-468F-83CE-C3AF1C4166EC}" dt="2021-09-21T17:47:43.478" v="9891" actId="165"/>
          <ac:grpSpMkLst>
            <pc:docMk/>
            <pc:sldMk cId="4123004742" sldId="267"/>
            <ac:grpSpMk id="40" creationId="{58F8FBF1-5477-4CAF-98D8-9987376FCD72}"/>
          </ac:grpSpMkLst>
        </pc:grpChg>
        <pc:graphicFrameChg chg="mod topLvl">
          <ac:chgData name="Jia Geng Chang" userId="62ea985a-c420-4de4-8ec5-b551ec5e2cc5" providerId="ADAL" clId="{B4E1B886-0A6F-468F-83CE-C3AF1C4166EC}" dt="2021-09-22T01:27:37.719" v="14545" actId="14100"/>
          <ac:graphicFrameMkLst>
            <pc:docMk/>
            <pc:sldMk cId="4123004742" sldId="267"/>
            <ac:graphicFrameMk id="25" creationId="{CE26F312-230F-4C66-9786-7EFFF0193F3E}"/>
          </ac:graphicFrameMkLst>
        </pc:graphicFrameChg>
        <pc:picChg chg="add del mod">
          <ac:chgData name="Jia Geng Chang" userId="62ea985a-c420-4de4-8ec5-b551ec5e2cc5" providerId="ADAL" clId="{B4E1B886-0A6F-468F-83CE-C3AF1C4166EC}" dt="2021-09-21T16:36:30.407" v="6826" actId="478"/>
          <ac:picMkLst>
            <pc:docMk/>
            <pc:sldMk cId="4123004742" sldId="267"/>
            <ac:picMk id="4" creationId="{057BD7E9-C915-402F-B081-D85DE6CCB80F}"/>
          </ac:picMkLst>
        </pc:picChg>
        <pc:picChg chg="add del mod">
          <ac:chgData name="Jia Geng Chang" userId="62ea985a-c420-4de4-8ec5-b551ec5e2cc5" providerId="ADAL" clId="{B4E1B886-0A6F-468F-83CE-C3AF1C4166EC}" dt="2021-09-21T16:56:32.814" v="7709" actId="478"/>
          <ac:picMkLst>
            <pc:docMk/>
            <pc:sldMk cId="4123004742" sldId="267"/>
            <ac:picMk id="6" creationId="{E1A84EAB-13F1-49A3-B4A7-884ABF8AA99D}"/>
          </ac:picMkLst>
        </pc:picChg>
        <pc:picChg chg="add del mod">
          <ac:chgData name="Jia Geng Chang" userId="62ea985a-c420-4de4-8ec5-b551ec5e2cc5" providerId="ADAL" clId="{B4E1B886-0A6F-468F-83CE-C3AF1C4166EC}" dt="2021-09-21T16:56:44.608" v="7714" actId="478"/>
          <ac:picMkLst>
            <pc:docMk/>
            <pc:sldMk cId="4123004742" sldId="267"/>
            <ac:picMk id="8" creationId="{9AA720FE-6DE5-4DE5-8EA2-3D38D00B8F07}"/>
          </ac:picMkLst>
        </pc:picChg>
        <pc:picChg chg="add mod topLvl modCrop">
          <ac:chgData name="Jia Geng Chang" userId="62ea985a-c420-4de4-8ec5-b551ec5e2cc5" providerId="ADAL" clId="{B4E1B886-0A6F-468F-83CE-C3AF1C4166EC}" dt="2021-09-22T01:27:06.513" v="14542" actId="165"/>
          <ac:picMkLst>
            <pc:docMk/>
            <pc:sldMk cId="4123004742" sldId="267"/>
            <ac:picMk id="10" creationId="{9DD20AB6-3FA9-4B74-93BB-966E107770B1}"/>
          </ac:picMkLst>
        </pc:picChg>
        <pc:picChg chg="add mod ord topLvl">
          <ac:chgData name="Jia Geng Chang" userId="62ea985a-c420-4de4-8ec5-b551ec5e2cc5" providerId="ADAL" clId="{B4E1B886-0A6F-468F-83CE-C3AF1C4166EC}" dt="2021-09-22T02:19:42.071" v="15475" actId="171"/>
          <ac:picMkLst>
            <pc:docMk/>
            <pc:sldMk cId="4123004742" sldId="267"/>
            <ac:picMk id="16" creationId="{BC65C2BA-0AAB-4507-B065-8C98F9ACA8AD}"/>
          </ac:picMkLst>
        </pc:picChg>
        <pc:picChg chg="add mod ord topLvl">
          <ac:chgData name="Jia Geng Chang" userId="62ea985a-c420-4de4-8ec5-b551ec5e2cc5" providerId="ADAL" clId="{B4E1B886-0A6F-468F-83CE-C3AF1C4166EC}" dt="2021-09-22T02:19:39.353" v="15473" actId="171"/>
          <ac:picMkLst>
            <pc:docMk/>
            <pc:sldMk cId="4123004742" sldId="267"/>
            <ac:picMk id="18" creationId="{342E9497-C1AA-4CCB-9637-4F3D60EAC768}"/>
          </ac:picMkLst>
        </pc:picChg>
        <pc:picChg chg="add mod topLvl">
          <ac:chgData name="Jia Geng Chang" userId="62ea985a-c420-4de4-8ec5-b551ec5e2cc5" providerId="ADAL" clId="{B4E1B886-0A6F-468F-83CE-C3AF1C4166EC}" dt="2021-09-22T01:23:27.066" v="14466" actId="1076"/>
          <ac:picMkLst>
            <pc:docMk/>
            <pc:sldMk cId="4123004742" sldId="267"/>
            <ac:picMk id="26" creationId="{35679B2D-7161-4006-81EE-91C29F3E07AC}"/>
          </ac:picMkLst>
        </pc:picChg>
        <pc:picChg chg="add mod topLvl">
          <ac:chgData name="Jia Geng Chang" userId="62ea985a-c420-4de4-8ec5-b551ec5e2cc5" providerId="ADAL" clId="{B4E1B886-0A6F-468F-83CE-C3AF1C4166EC}" dt="2021-09-22T02:19:33.871" v="15471" actId="165"/>
          <ac:picMkLst>
            <pc:docMk/>
            <pc:sldMk cId="4123004742" sldId="267"/>
            <ac:picMk id="28" creationId="{73C2BA68-2E70-43E5-8456-34C3B1BB9740}"/>
          </ac:picMkLst>
        </pc:picChg>
        <pc:picChg chg="add del mod">
          <ac:chgData name="Jia Geng Chang" userId="62ea985a-c420-4de4-8ec5-b551ec5e2cc5" providerId="ADAL" clId="{B4E1B886-0A6F-468F-83CE-C3AF1C4166EC}" dt="2021-09-21T17:26:24.586" v="9233" actId="21"/>
          <ac:picMkLst>
            <pc:docMk/>
            <pc:sldMk cId="4123004742" sldId="267"/>
            <ac:picMk id="30" creationId="{D07CC592-D212-4DF8-8F51-67FA04368BE8}"/>
          </ac:picMkLst>
        </pc:picChg>
        <pc:picChg chg="add del mod">
          <ac:chgData name="Jia Geng Chang" userId="62ea985a-c420-4de4-8ec5-b551ec5e2cc5" providerId="ADAL" clId="{B4E1B886-0A6F-468F-83CE-C3AF1C4166EC}" dt="2021-09-21T17:26:24.586" v="9233" actId="21"/>
          <ac:picMkLst>
            <pc:docMk/>
            <pc:sldMk cId="4123004742" sldId="267"/>
            <ac:picMk id="31" creationId="{9489E362-AC3A-496F-B72B-78CB4E43520E}"/>
          </ac:picMkLst>
        </pc:picChg>
        <pc:picChg chg="add del mod">
          <ac:chgData name="Jia Geng Chang" userId="62ea985a-c420-4de4-8ec5-b551ec5e2cc5" providerId="ADAL" clId="{B4E1B886-0A6F-468F-83CE-C3AF1C4166EC}" dt="2021-09-21T17:26:24.586" v="9233" actId="21"/>
          <ac:picMkLst>
            <pc:docMk/>
            <pc:sldMk cId="4123004742" sldId="267"/>
            <ac:picMk id="32" creationId="{60B05700-96FB-453A-BB3E-A8E8DAFDA523}"/>
          </ac:picMkLst>
        </pc:picChg>
        <pc:picChg chg="add del mod">
          <ac:chgData name="Jia Geng Chang" userId="62ea985a-c420-4de4-8ec5-b551ec5e2cc5" providerId="ADAL" clId="{B4E1B886-0A6F-468F-83CE-C3AF1C4166EC}" dt="2021-09-21T17:26:24.586" v="9233" actId="21"/>
          <ac:picMkLst>
            <pc:docMk/>
            <pc:sldMk cId="4123004742" sldId="267"/>
            <ac:picMk id="33" creationId="{11F99E90-02AF-4356-8628-C9052CEE3511}"/>
          </ac:picMkLst>
        </pc:picChg>
        <pc:picChg chg="add del mod">
          <ac:chgData name="Jia Geng Chang" userId="62ea985a-c420-4de4-8ec5-b551ec5e2cc5" providerId="ADAL" clId="{B4E1B886-0A6F-468F-83CE-C3AF1C4166EC}" dt="2021-09-21T17:26:24.586" v="9233" actId="21"/>
          <ac:picMkLst>
            <pc:docMk/>
            <pc:sldMk cId="4123004742" sldId="267"/>
            <ac:picMk id="34" creationId="{AADE45FF-5D81-4BB2-A81A-2FFF3FBF9339}"/>
          </ac:picMkLst>
        </pc:picChg>
        <pc:picChg chg="add del mod">
          <ac:chgData name="Jia Geng Chang" userId="62ea985a-c420-4de4-8ec5-b551ec5e2cc5" providerId="ADAL" clId="{B4E1B886-0A6F-468F-83CE-C3AF1C4166EC}" dt="2021-09-21T17:26:24.586" v="9233" actId="21"/>
          <ac:picMkLst>
            <pc:docMk/>
            <pc:sldMk cId="4123004742" sldId="267"/>
            <ac:picMk id="35" creationId="{416A28A4-47C6-497D-986A-43A179BF968B}"/>
          </ac:picMkLst>
        </pc:picChg>
        <pc:picChg chg="add del mod">
          <ac:chgData name="Jia Geng Chang" userId="62ea985a-c420-4de4-8ec5-b551ec5e2cc5" providerId="ADAL" clId="{B4E1B886-0A6F-468F-83CE-C3AF1C4166EC}" dt="2021-09-21T17:26:24.586" v="9233" actId="21"/>
          <ac:picMkLst>
            <pc:docMk/>
            <pc:sldMk cId="4123004742" sldId="267"/>
            <ac:picMk id="36" creationId="{7BDF511D-E450-4848-AD36-B723DCF59EB6}"/>
          </ac:picMkLst>
        </pc:picChg>
        <pc:picChg chg="add del mod">
          <ac:chgData name="Jia Geng Chang" userId="62ea985a-c420-4de4-8ec5-b551ec5e2cc5" providerId="ADAL" clId="{B4E1B886-0A6F-468F-83CE-C3AF1C4166EC}" dt="2021-09-21T17:26:24.586" v="9233" actId="21"/>
          <ac:picMkLst>
            <pc:docMk/>
            <pc:sldMk cId="4123004742" sldId="267"/>
            <ac:picMk id="37" creationId="{CFE07220-C551-479C-8E0E-0073A0636EBC}"/>
          </ac:picMkLst>
        </pc:picChg>
      </pc:sldChg>
      <pc:sldChg chg="addSp delSp modSp new mod modShow">
        <pc:chgData name="Jia Geng Chang" userId="62ea985a-c420-4de4-8ec5-b551ec5e2cc5" providerId="ADAL" clId="{B4E1B886-0A6F-468F-83CE-C3AF1C4166EC}" dt="2021-09-21T16:36:36.604" v="6828" actId="729"/>
        <pc:sldMkLst>
          <pc:docMk/>
          <pc:sldMk cId="189638291" sldId="268"/>
        </pc:sldMkLst>
        <pc:spChg chg="mod">
          <ac:chgData name="Jia Geng Chang" userId="62ea985a-c420-4de4-8ec5-b551ec5e2cc5" providerId="ADAL" clId="{B4E1B886-0A6F-468F-83CE-C3AF1C4166EC}" dt="2021-09-21T16:25:55.648" v="6799" actId="20577"/>
          <ac:spMkLst>
            <pc:docMk/>
            <pc:sldMk cId="189638291" sldId="268"/>
            <ac:spMk id="2" creationId="{192D8433-DFB3-4799-B7CF-E2FE287F2C52}"/>
          </ac:spMkLst>
        </pc:spChg>
        <pc:spChg chg="del">
          <ac:chgData name="Jia Geng Chang" userId="62ea985a-c420-4de4-8ec5-b551ec5e2cc5" providerId="ADAL" clId="{B4E1B886-0A6F-468F-83CE-C3AF1C4166EC}" dt="2021-09-21T16:24:46.866" v="6658" actId="478"/>
          <ac:spMkLst>
            <pc:docMk/>
            <pc:sldMk cId="189638291" sldId="268"/>
            <ac:spMk id="3" creationId="{68EBFD75-0DF6-4BA3-A710-923C7AB64065}"/>
          </ac:spMkLst>
        </pc:spChg>
        <pc:spChg chg="add mod ord">
          <ac:chgData name="Jia Geng Chang" userId="62ea985a-c420-4de4-8ec5-b551ec5e2cc5" providerId="ADAL" clId="{B4E1B886-0A6F-468F-83CE-C3AF1C4166EC}" dt="2021-09-21T16:28:28.864" v="6820" actId="14100"/>
          <ac:spMkLst>
            <pc:docMk/>
            <pc:sldMk cId="189638291" sldId="268"/>
            <ac:spMk id="8" creationId="{6266B4F0-FB09-448D-8B87-8F79442C077F}"/>
          </ac:spMkLst>
        </pc:spChg>
        <pc:picChg chg="add mod">
          <ac:chgData name="Jia Geng Chang" userId="62ea985a-c420-4de4-8ec5-b551ec5e2cc5" providerId="ADAL" clId="{B4E1B886-0A6F-468F-83CE-C3AF1C4166EC}" dt="2021-09-21T16:28:36.038" v="6823" actId="1076"/>
          <ac:picMkLst>
            <pc:docMk/>
            <pc:sldMk cId="189638291" sldId="268"/>
            <ac:picMk id="5" creationId="{955501A3-7D55-4E43-A6CB-EDA9ED4D53B8}"/>
          </ac:picMkLst>
        </pc:picChg>
        <pc:picChg chg="add mod">
          <ac:chgData name="Jia Geng Chang" userId="62ea985a-c420-4de4-8ec5-b551ec5e2cc5" providerId="ADAL" clId="{B4E1B886-0A6F-468F-83CE-C3AF1C4166EC}" dt="2021-09-21T16:28:34.836" v="6822" actId="1076"/>
          <ac:picMkLst>
            <pc:docMk/>
            <pc:sldMk cId="189638291" sldId="268"/>
            <ac:picMk id="7" creationId="{89F5A809-8D5B-4AAA-8F44-CCB60A51530C}"/>
          </ac:picMkLst>
        </pc:picChg>
      </pc:sldChg>
      <pc:sldChg chg="modSp new del mod">
        <pc:chgData name="Jia Geng Chang" userId="62ea985a-c420-4de4-8ec5-b551ec5e2cc5" providerId="ADAL" clId="{B4E1B886-0A6F-468F-83CE-C3AF1C4166EC}" dt="2021-09-21T16:38:34.016" v="6989" actId="47"/>
        <pc:sldMkLst>
          <pc:docMk/>
          <pc:sldMk cId="3516231295" sldId="269"/>
        </pc:sldMkLst>
        <pc:spChg chg="mod">
          <ac:chgData name="Jia Geng Chang" userId="62ea985a-c420-4de4-8ec5-b551ec5e2cc5" providerId="ADAL" clId="{B4E1B886-0A6F-468F-83CE-C3AF1C4166EC}" dt="2021-09-21T16:38:05.770" v="6987" actId="20577"/>
          <ac:spMkLst>
            <pc:docMk/>
            <pc:sldMk cId="3516231295" sldId="269"/>
            <ac:spMk id="2" creationId="{1A5F8C61-A23E-4728-92B4-1F94F7899855}"/>
          </ac:spMkLst>
        </pc:spChg>
      </pc:sldChg>
      <pc:sldChg chg="delSp modSp add mod ord delAnim modAnim modNotesTx">
        <pc:chgData name="Jia Geng Chang" userId="62ea985a-c420-4de4-8ec5-b551ec5e2cc5" providerId="ADAL" clId="{B4E1B886-0A6F-468F-83CE-C3AF1C4166EC}" dt="2021-09-22T07:47:55.490" v="20288"/>
        <pc:sldMkLst>
          <pc:docMk/>
          <pc:sldMk cId="326641249" sldId="270"/>
        </pc:sldMkLst>
        <pc:spChg chg="mod">
          <ac:chgData name="Jia Geng Chang" userId="62ea985a-c420-4de4-8ec5-b551ec5e2cc5" providerId="ADAL" clId="{B4E1B886-0A6F-468F-83CE-C3AF1C4166EC}" dt="2021-09-21T16:39:29.098" v="7009" actId="6549"/>
          <ac:spMkLst>
            <pc:docMk/>
            <pc:sldMk cId="326641249" sldId="270"/>
            <ac:spMk id="8" creationId="{673AC8B2-738F-4BD7-B9F1-ACF4B86F90AA}"/>
          </ac:spMkLst>
        </pc:spChg>
        <pc:spChg chg="del">
          <ac:chgData name="Jia Geng Chang" userId="62ea985a-c420-4de4-8ec5-b551ec5e2cc5" providerId="ADAL" clId="{B4E1B886-0A6F-468F-83CE-C3AF1C4166EC}" dt="2021-09-21T16:39:32.056" v="7010" actId="478"/>
          <ac:spMkLst>
            <pc:docMk/>
            <pc:sldMk cId="326641249" sldId="270"/>
            <ac:spMk id="17" creationId="{02A2515F-72C3-42F4-AD9B-411374A0D4D7}"/>
          </ac:spMkLst>
        </pc:spChg>
        <pc:grpChg chg="mod">
          <ac:chgData name="Jia Geng Chang" userId="62ea985a-c420-4de4-8ec5-b551ec5e2cc5" providerId="ADAL" clId="{B4E1B886-0A6F-468F-83CE-C3AF1C4166EC}" dt="2021-09-22T00:43:28.679" v="13566" actId="1076"/>
          <ac:grpSpMkLst>
            <pc:docMk/>
            <pc:sldMk cId="326641249" sldId="270"/>
            <ac:grpSpMk id="10" creationId="{B97F50F9-409A-4B8D-B14C-3A138848572A}"/>
          </ac:grpSpMkLst>
        </pc:grpChg>
        <pc:grpChg chg="del">
          <ac:chgData name="Jia Geng Chang" userId="62ea985a-c420-4de4-8ec5-b551ec5e2cc5" providerId="ADAL" clId="{B4E1B886-0A6F-468F-83CE-C3AF1C4166EC}" dt="2021-09-22T00:43:15.555" v="13562" actId="478"/>
          <ac:grpSpMkLst>
            <pc:docMk/>
            <pc:sldMk cId="326641249" sldId="270"/>
            <ac:grpSpMk id="11" creationId="{56D38002-F1C6-4238-9C50-B23C645625C5}"/>
          </ac:grpSpMkLst>
        </pc:grpChg>
        <pc:graphicFrameChg chg="mod">
          <ac:chgData name="Jia Geng Chang" userId="62ea985a-c420-4de4-8ec5-b551ec5e2cc5" providerId="ADAL" clId="{B4E1B886-0A6F-468F-83CE-C3AF1C4166EC}" dt="2021-09-22T00:43:22.136" v="13565"/>
          <ac:graphicFrameMkLst>
            <pc:docMk/>
            <pc:sldMk cId="326641249" sldId="270"/>
            <ac:graphicFrameMk id="9" creationId="{C1A2A807-326F-439A-A4CD-0975FFF9FBBA}"/>
          </ac:graphicFrameMkLst>
        </pc:graphicFrameChg>
        <pc:graphicFrameChg chg="del mod modGraphic">
          <ac:chgData name="Jia Geng Chang" userId="62ea985a-c420-4de4-8ec5-b551ec5e2cc5" providerId="ADAL" clId="{B4E1B886-0A6F-468F-83CE-C3AF1C4166EC}" dt="2021-09-22T00:43:06.523" v="13560" actId="478"/>
          <ac:graphicFrameMkLst>
            <pc:docMk/>
            <pc:sldMk cId="326641249" sldId="270"/>
            <ac:graphicFrameMk id="20" creationId="{062379F3-4698-4A0F-9935-C6C198744893}"/>
          </ac:graphicFrameMkLst>
        </pc:graphicFrameChg>
        <pc:cxnChg chg="del">
          <ac:chgData name="Jia Geng Chang" userId="62ea985a-c420-4de4-8ec5-b551ec5e2cc5" providerId="ADAL" clId="{B4E1B886-0A6F-468F-83CE-C3AF1C4166EC}" dt="2021-09-22T00:43:09.461" v="13561" actId="478"/>
          <ac:cxnSpMkLst>
            <pc:docMk/>
            <pc:sldMk cId="326641249" sldId="270"/>
            <ac:cxnSpMk id="13" creationId="{6F836133-F47F-4144-B7D3-66A479F82810}"/>
          </ac:cxnSpMkLst>
        </pc:cxnChg>
      </pc:sldChg>
      <pc:sldChg chg="addSp delSp modSp new mod">
        <pc:chgData name="Jia Geng Chang" userId="62ea985a-c420-4de4-8ec5-b551ec5e2cc5" providerId="ADAL" clId="{B4E1B886-0A6F-468F-83CE-C3AF1C4166EC}" dt="2021-09-22T09:44:59.425" v="21098" actId="1076"/>
        <pc:sldMkLst>
          <pc:docMk/>
          <pc:sldMk cId="3687527746" sldId="271"/>
        </pc:sldMkLst>
        <pc:spChg chg="del">
          <ac:chgData name="Jia Geng Chang" userId="62ea985a-c420-4de4-8ec5-b551ec5e2cc5" providerId="ADAL" clId="{B4E1B886-0A6F-468F-83CE-C3AF1C4166EC}" dt="2021-09-21T17:30:41.454" v="9338" actId="478"/>
          <ac:spMkLst>
            <pc:docMk/>
            <pc:sldMk cId="3687527746" sldId="271"/>
            <ac:spMk id="2" creationId="{9E2B57DB-CA5A-403C-8A06-BCAEE77204D0}"/>
          </ac:spMkLst>
        </pc:spChg>
        <pc:spChg chg="del">
          <ac:chgData name="Jia Geng Chang" userId="62ea985a-c420-4de4-8ec5-b551ec5e2cc5" providerId="ADAL" clId="{B4E1B886-0A6F-468F-83CE-C3AF1C4166EC}" dt="2021-09-21T17:26:44.250" v="9240" actId="478"/>
          <ac:spMkLst>
            <pc:docMk/>
            <pc:sldMk cId="3687527746" sldId="271"/>
            <ac:spMk id="3" creationId="{0DB0E471-580A-42FB-B9BA-3F9D3B37CFE7}"/>
          </ac:spMkLst>
        </pc:spChg>
        <pc:spChg chg="add del mod ord topLvl">
          <ac:chgData name="Jia Geng Chang" userId="62ea985a-c420-4de4-8ec5-b551ec5e2cc5" providerId="ADAL" clId="{B4E1B886-0A6F-468F-83CE-C3AF1C4166EC}" dt="2021-09-22T09:44:27.469" v="21093" actId="164"/>
          <ac:spMkLst>
            <pc:docMk/>
            <pc:sldMk cId="3687527746" sldId="271"/>
            <ac:spMk id="4" creationId="{D7B42F1C-FE91-4A64-9C4D-D88C3ECDC0D3}"/>
          </ac:spMkLst>
        </pc:spChg>
        <pc:spChg chg="add del mod ord topLvl">
          <ac:chgData name="Jia Geng Chang" userId="62ea985a-c420-4de4-8ec5-b551ec5e2cc5" providerId="ADAL" clId="{B4E1B886-0A6F-468F-83CE-C3AF1C4166EC}" dt="2021-09-22T09:44:53.866" v="21097" actId="14100"/>
          <ac:spMkLst>
            <pc:docMk/>
            <pc:sldMk cId="3687527746" sldId="271"/>
            <ac:spMk id="10" creationId="{A91E08C5-7C51-42FA-A5AD-FC90481866DB}"/>
          </ac:spMkLst>
        </pc:spChg>
        <pc:spChg chg="add del mod ord">
          <ac:chgData name="Jia Geng Chang" userId="62ea985a-c420-4de4-8ec5-b551ec5e2cc5" providerId="ADAL" clId="{B4E1B886-0A6F-468F-83CE-C3AF1C4166EC}" dt="2021-09-21T17:47:27.495" v="9882" actId="167"/>
          <ac:spMkLst>
            <pc:docMk/>
            <pc:sldMk cId="3687527746" sldId="271"/>
            <ac:spMk id="14" creationId="{E2BF5CB1-D2D3-4767-AEBF-D71D25A3FC94}"/>
          </ac:spMkLst>
        </pc:spChg>
        <pc:spChg chg="add del mod ord">
          <ac:chgData name="Jia Geng Chang" userId="62ea985a-c420-4de4-8ec5-b551ec5e2cc5" providerId="ADAL" clId="{B4E1B886-0A6F-468F-83CE-C3AF1C4166EC}" dt="2021-09-21T17:47:27.495" v="9882" actId="167"/>
          <ac:spMkLst>
            <pc:docMk/>
            <pc:sldMk cId="3687527746" sldId="271"/>
            <ac:spMk id="15" creationId="{D54451EF-CFFB-4F3B-B6AF-945E774255BC}"/>
          </ac:spMkLst>
        </pc:spChg>
        <pc:spChg chg="add mod">
          <ac:chgData name="Jia Geng Chang" userId="62ea985a-c420-4de4-8ec5-b551ec5e2cc5" providerId="ADAL" clId="{B4E1B886-0A6F-468F-83CE-C3AF1C4166EC}" dt="2021-09-21T17:45:26.520" v="9853" actId="1076"/>
          <ac:spMkLst>
            <pc:docMk/>
            <pc:sldMk cId="3687527746" sldId="271"/>
            <ac:spMk id="16" creationId="{2A43C320-FB6D-4BD9-BCEA-553F1271FA44}"/>
          </ac:spMkLst>
        </pc:spChg>
        <pc:spChg chg="add mod">
          <ac:chgData name="Jia Geng Chang" userId="62ea985a-c420-4de4-8ec5-b551ec5e2cc5" providerId="ADAL" clId="{B4E1B886-0A6F-468F-83CE-C3AF1C4166EC}" dt="2021-09-21T17:45:26.520" v="9853" actId="1076"/>
          <ac:spMkLst>
            <pc:docMk/>
            <pc:sldMk cId="3687527746" sldId="271"/>
            <ac:spMk id="19" creationId="{7FF8DB72-C019-4A02-80AC-E5B11914553A}"/>
          </ac:spMkLst>
        </pc:spChg>
        <pc:spChg chg="add mod ord">
          <ac:chgData name="Jia Geng Chang" userId="62ea985a-c420-4de4-8ec5-b551ec5e2cc5" providerId="ADAL" clId="{B4E1B886-0A6F-468F-83CE-C3AF1C4166EC}" dt="2021-09-21T17:47:17.955" v="9881" actId="167"/>
          <ac:spMkLst>
            <pc:docMk/>
            <pc:sldMk cId="3687527746" sldId="271"/>
            <ac:spMk id="20" creationId="{F29CE8E7-AE08-4C26-8A4E-AFC336B8A357}"/>
          </ac:spMkLst>
        </pc:spChg>
        <pc:spChg chg="add mod ord">
          <ac:chgData name="Jia Geng Chang" userId="62ea985a-c420-4de4-8ec5-b551ec5e2cc5" providerId="ADAL" clId="{B4E1B886-0A6F-468F-83CE-C3AF1C4166EC}" dt="2021-09-21T17:47:17.955" v="9881" actId="167"/>
          <ac:spMkLst>
            <pc:docMk/>
            <pc:sldMk cId="3687527746" sldId="271"/>
            <ac:spMk id="26" creationId="{93825013-8D2C-4607-803B-24B9E6DD0AA0}"/>
          </ac:spMkLst>
        </pc:spChg>
        <pc:spChg chg="add mod ord">
          <ac:chgData name="Jia Geng Chang" userId="62ea985a-c420-4de4-8ec5-b551ec5e2cc5" providerId="ADAL" clId="{B4E1B886-0A6F-468F-83CE-C3AF1C4166EC}" dt="2021-09-21T17:47:17.955" v="9881" actId="167"/>
          <ac:spMkLst>
            <pc:docMk/>
            <pc:sldMk cId="3687527746" sldId="271"/>
            <ac:spMk id="30" creationId="{02057C36-4067-4EC9-A782-2D24C5DF102E}"/>
          </ac:spMkLst>
        </pc:spChg>
        <pc:spChg chg="add mod ord">
          <ac:chgData name="Jia Geng Chang" userId="62ea985a-c420-4de4-8ec5-b551ec5e2cc5" providerId="ADAL" clId="{B4E1B886-0A6F-468F-83CE-C3AF1C4166EC}" dt="2021-09-21T17:47:17.955" v="9881" actId="167"/>
          <ac:spMkLst>
            <pc:docMk/>
            <pc:sldMk cId="3687527746" sldId="271"/>
            <ac:spMk id="31" creationId="{F3EE2B6E-DD18-4BDC-9090-219ACAC4F195}"/>
          </ac:spMkLst>
        </pc:spChg>
        <pc:spChg chg="add mod ord">
          <ac:chgData name="Jia Geng Chang" userId="62ea985a-c420-4de4-8ec5-b551ec5e2cc5" providerId="ADAL" clId="{B4E1B886-0A6F-468F-83CE-C3AF1C4166EC}" dt="2021-09-22T09:44:59.425" v="21098" actId="1076"/>
          <ac:spMkLst>
            <pc:docMk/>
            <pc:sldMk cId="3687527746" sldId="271"/>
            <ac:spMk id="41" creationId="{330B1D90-2D1A-4FCF-B7A1-BB720F5CD6DC}"/>
          </ac:spMkLst>
        </pc:spChg>
        <pc:spChg chg="add mod ord">
          <ac:chgData name="Jia Geng Chang" userId="62ea985a-c420-4de4-8ec5-b551ec5e2cc5" providerId="ADAL" clId="{B4E1B886-0A6F-468F-83CE-C3AF1C4166EC}" dt="2021-09-21T17:46:43.677" v="9875" actId="1076"/>
          <ac:spMkLst>
            <pc:docMk/>
            <pc:sldMk cId="3687527746" sldId="271"/>
            <ac:spMk id="42" creationId="{16255E20-0F3B-4DF5-9093-303EF89A7F0F}"/>
          </ac:spMkLst>
        </pc:spChg>
        <pc:spChg chg="add mod">
          <ac:chgData name="Jia Geng Chang" userId="62ea985a-c420-4de4-8ec5-b551ec5e2cc5" providerId="ADAL" clId="{B4E1B886-0A6F-468F-83CE-C3AF1C4166EC}" dt="2021-09-21T17:47:33.509" v="9890" actId="1036"/>
          <ac:spMkLst>
            <pc:docMk/>
            <pc:sldMk cId="3687527746" sldId="271"/>
            <ac:spMk id="46" creationId="{456BF5F3-CBEB-4F75-A90C-9F4BE1A28FE7}"/>
          </ac:spMkLst>
        </pc:spChg>
        <pc:spChg chg="add mod">
          <ac:chgData name="Jia Geng Chang" userId="62ea985a-c420-4de4-8ec5-b551ec5e2cc5" providerId="ADAL" clId="{B4E1B886-0A6F-468F-83CE-C3AF1C4166EC}" dt="2021-09-21T17:45:36.819" v="9855" actId="1076"/>
          <ac:spMkLst>
            <pc:docMk/>
            <pc:sldMk cId="3687527746" sldId="271"/>
            <ac:spMk id="49" creationId="{698B4BD0-2D77-4F70-ACA9-C2E048313E73}"/>
          </ac:spMkLst>
        </pc:spChg>
        <pc:spChg chg="add mod">
          <ac:chgData name="Jia Geng Chang" userId="62ea985a-c420-4de4-8ec5-b551ec5e2cc5" providerId="ADAL" clId="{B4E1B886-0A6F-468F-83CE-C3AF1C4166EC}" dt="2021-09-21T17:45:20.683" v="9852" actId="1076"/>
          <ac:spMkLst>
            <pc:docMk/>
            <pc:sldMk cId="3687527746" sldId="271"/>
            <ac:spMk id="52" creationId="{E4A33C1C-71AC-4297-8B85-42C21149A235}"/>
          </ac:spMkLst>
        </pc:spChg>
        <pc:grpChg chg="add mod">
          <ac:chgData name="Jia Geng Chang" userId="62ea985a-c420-4de4-8ec5-b551ec5e2cc5" providerId="ADAL" clId="{B4E1B886-0A6F-468F-83CE-C3AF1C4166EC}" dt="2021-09-22T09:43:03.223" v="21043" actId="164"/>
          <ac:grpSpMkLst>
            <pc:docMk/>
            <pc:sldMk cId="3687527746" sldId="271"/>
            <ac:grpSpMk id="2" creationId="{A7DB20AB-979A-4C66-8466-5CF4E18E7117}"/>
          </ac:grpSpMkLst>
        </pc:grpChg>
        <pc:grpChg chg="add del mod">
          <ac:chgData name="Jia Geng Chang" userId="62ea985a-c420-4de4-8ec5-b551ec5e2cc5" providerId="ADAL" clId="{B4E1B886-0A6F-468F-83CE-C3AF1C4166EC}" dt="2021-09-22T09:44:15.919" v="21087" actId="165"/>
          <ac:grpSpMkLst>
            <pc:docMk/>
            <pc:sldMk cId="3687527746" sldId="271"/>
            <ac:grpSpMk id="3" creationId="{89C7B6A5-4C50-4193-B1E3-E2E9FE376093}"/>
          </ac:grpSpMkLst>
        </pc:grpChg>
        <pc:grpChg chg="add del mod">
          <ac:chgData name="Jia Geng Chang" userId="62ea985a-c420-4de4-8ec5-b551ec5e2cc5" providerId="ADAL" clId="{B4E1B886-0A6F-468F-83CE-C3AF1C4166EC}" dt="2021-09-22T09:44:49.088" v="21096" actId="165"/>
          <ac:grpSpMkLst>
            <pc:docMk/>
            <pc:sldMk cId="3687527746" sldId="271"/>
            <ac:grpSpMk id="8" creationId="{6246E610-6D51-42A3-9A42-D86E22322E18}"/>
          </ac:grpSpMkLst>
        </pc:grpChg>
        <pc:grpChg chg="add mod">
          <ac:chgData name="Jia Geng Chang" userId="62ea985a-c420-4de4-8ec5-b551ec5e2cc5" providerId="ADAL" clId="{B4E1B886-0A6F-468F-83CE-C3AF1C4166EC}" dt="2021-09-22T09:44:36.752" v="21094" actId="1076"/>
          <ac:grpSpMkLst>
            <pc:docMk/>
            <pc:sldMk cId="3687527746" sldId="271"/>
            <ac:grpSpMk id="9" creationId="{0AB2DD3F-35CC-40B1-B0D1-3D90B41BED41}"/>
          </ac:grpSpMkLst>
        </pc:grpChg>
        <pc:picChg chg="add del mod ord topLvl">
          <ac:chgData name="Jia Geng Chang" userId="62ea985a-c420-4de4-8ec5-b551ec5e2cc5" providerId="ADAL" clId="{B4E1B886-0A6F-468F-83CE-C3AF1C4166EC}" dt="2021-09-22T09:44:49.088" v="21096" actId="165"/>
          <ac:picMkLst>
            <pc:docMk/>
            <pc:sldMk cId="3687527746" sldId="271"/>
            <ac:picMk id="5" creationId="{E03AEC59-BC21-4145-B039-691D64CBBED1}"/>
          </ac:picMkLst>
        </pc:picChg>
        <pc:picChg chg="add del mod ord topLvl">
          <ac:chgData name="Jia Geng Chang" userId="62ea985a-c420-4de4-8ec5-b551ec5e2cc5" providerId="ADAL" clId="{B4E1B886-0A6F-468F-83CE-C3AF1C4166EC}" dt="2021-09-22T09:44:49.088" v="21096" actId="165"/>
          <ac:picMkLst>
            <pc:docMk/>
            <pc:sldMk cId="3687527746" sldId="271"/>
            <ac:picMk id="6" creationId="{DAF19A05-2020-438A-AA74-F17322924DC0}"/>
          </ac:picMkLst>
        </pc:picChg>
        <pc:picChg chg="add del mod ord topLvl">
          <ac:chgData name="Jia Geng Chang" userId="62ea985a-c420-4de4-8ec5-b551ec5e2cc5" providerId="ADAL" clId="{B4E1B886-0A6F-468F-83CE-C3AF1C4166EC}" dt="2021-09-22T09:44:49.088" v="21096" actId="165"/>
          <ac:picMkLst>
            <pc:docMk/>
            <pc:sldMk cId="3687527746" sldId="271"/>
            <ac:picMk id="7" creationId="{A6728E20-4E4A-404F-BF0F-785FD565AF46}"/>
          </ac:picMkLst>
        </pc:picChg>
        <pc:picChg chg="add del mod">
          <ac:chgData name="Jia Geng Chang" userId="62ea985a-c420-4de4-8ec5-b551ec5e2cc5" providerId="ADAL" clId="{B4E1B886-0A6F-468F-83CE-C3AF1C4166EC}" dt="2021-09-21T17:28:17.905" v="9262" actId="478"/>
          <ac:picMkLst>
            <pc:docMk/>
            <pc:sldMk cId="3687527746" sldId="271"/>
            <ac:picMk id="8" creationId="{0E9FECE9-6232-4ACD-8275-4FDAC3EB2113}"/>
          </ac:picMkLst>
        </pc:picChg>
        <pc:picChg chg="add del mod">
          <ac:chgData name="Jia Geng Chang" userId="62ea985a-c420-4de4-8ec5-b551ec5e2cc5" providerId="ADAL" clId="{B4E1B886-0A6F-468F-83CE-C3AF1C4166EC}" dt="2021-09-21T17:28:17.905" v="9262" actId="478"/>
          <ac:picMkLst>
            <pc:docMk/>
            <pc:sldMk cId="3687527746" sldId="271"/>
            <ac:picMk id="9" creationId="{6ED91544-03C4-4406-A436-B5FAE9CD09B4}"/>
          </ac:picMkLst>
        </pc:picChg>
        <pc:picChg chg="add del mod">
          <ac:chgData name="Jia Geng Chang" userId="62ea985a-c420-4de4-8ec5-b551ec5e2cc5" providerId="ADAL" clId="{B4E1B886-0A6F-468F-83CE-C3AF1C4166EC}" dt="2021-09-21T17:28:39.943" v="9272" actId="478"/>
          <ac:picMkLst>
            <pc:docMk/>
            <pc:sldMk cId="3687527746" sldId="271"/>
            <ac:picMk id="11" creationId="{8CDC26C1-4349-49B8-ABC6-4886DC71AFD5}"/>
          </ac:picMkLst>
        </pc:picChg>
        <pc:picChg chg="add del mod">
          <ac:chgData name="Jia Geng Chang" userId="62ea985a-c420-4de4-8ec5-b551ec5e2cc5" providerId="ADAL" clId="{B4E1B886-0A6F-468F-83CE-C3AF1C4166EC}" dt="2021-09-21T17:28:39.943" v="9272" actId="478"/>
          <ac:picMkLst>
            <pc:docMk/>
            <pc:sldMk cId="3687527746" sldId="271"/>
            <ac:picMk id="12" creationId="{A8A3B9C9-1055-42C5-9591-C1F20904AB16}"/>
          </ac:picMkLst>
        </pc:picChg>
        <pc:picChg chg="add del mod">
          <ac:chgData name="Jia Geng Chang" userId="62ea985a-c420-4de4-8ec5-b551ec5e2cc5" providerId="ADAL" clId="{B4E1B886-0A6F-468F-83CE-C3AF1C4166EC}" dt="2021-09-21T17:28:39.943" v="9272" actId="478"/>
          <ac:picMkLst>
            <pc:docMk/>
            <pc:sldMk cId="3687527746" sldId="271"/>
            <ac:picMk id="13" creationId="{7E9C411B-729B-45D7-A8A4-0F3BD4754FB6}"/>
          </ac:picMkLst>
        </pc:picChg>
        <pc:picChg chg="add del mod">
          <ac:chgData name="Jia Geng Chang" userId="62ea985a-c420-4de4-8ec5-b551ec5e2cc5" providerId="ADAL" clId="{B4E1B886-0A6F-468F-83CE-C3AF1C4166EC}" dt="2021-09-21T17:32:39.569" v="9380" actId="478"/>
          <ac:picMkLst>
            <pc:docMk/>
            <pc:sldMk cId="3687527746" sldId="271"/>
            <ac:picMk id="17" creationId="{B6874A19-53C4-4FA4-BB3B-560131E1A07D}"/>
          </ac:picMkLst>
        </pc:picChg>
        <pc:picChg chg="add del mod">
          <ac:chgData name="Jia Geng Chang" userId="62ea985a-c420-4de4-8ec5-b551ec5e2cc5" providerId="ADAL" clId="{B4E1B886-0A6F-468F-83CE-C3AF1C4166EC}" dt="2021-09-21T17:32:49.599" v="9384" actId="478"/>
          <ac:picMkLst>
            <pc:docMk/>
            <pc:sldMk cId="3687527746" sldId="271"/>
            <ac:picMk id="18" creationId="{D31AD355-E32E-4A4F-871E-95F2F984189D}"/>
          </ac:picMkLst>
        </pc:picChg>
        <pc:picChg chg="add mod ord">
          <ac:chgData name="Jia Geng Chang" userId="62ea985a-c420-4de4-8ec5-b551ec5e2cc5" providerId="ADAL" clId="{B4E1B886-0A6F-468F-83CE-C3AF1C4166EC}" dt="2021-09-21T17:47:17.955" v="9881" actId="167"/>
          <ac:picMkLst>
            <pc:docMk/>
            <pc:sldMk cId="3687527746" sldId="271"/>
            <ac:picMk id="21" creationId="{A2DCF1E0-2A74-468F-84AB-15591B13C47A}"/>
          </ac:picMkLst>
        </pc:picChg>
        <pc:picChg chg="add del mod">
          <ac:chgData name="Jia Geng Chang" userId="62ea985a-c420-4de4-8ec5-b551ec5e2cc5" providerId="ADAL" clId="{B4E1B886-0A6F-468F-83CE-C3AF1C4166EC}" dt="2021-09-21T17:30:22.418" v="9331" actId="478"/>
          <ac:picMkLst>
            <pc:docMk/>
            <pc:sldMk cId="3687527746" sldId="271"/>
            <ac:picMk id="22" creationId="{08C77B16-CA5D-4846-9473-0C0A98A2E2DC}"/>
          </ac:picMkLst>
        </pc:picChg>
        <pc:picChg chg="add mod ord">
          <ac:chgData name="Jia Geng Chang" userId="62ea985a-c420-4de4-8ec5-b551ec5e2cc5" providerId="ADAL" clId="{B4E1B886-0A6F-468F-83CE-C3AF1C4166EC}" dt="2021-09-21T17:47:17.955" v="9881" actId="167"/>
          <ac:picMkLst>
            <pc:docMk/>
            <pc:sldMk cId="3687527746" sldId="271"/>
            <ac:picMk id="23" creationId="{9ACF0728-0DDA-4F87-817B-BB7972712185}"/>
          </ac:picMkLst>
        </pc:picChg>
        <pc:picChg chg="add del mod">
          <ac:chgData name="Jia Geng Chang" userId="62ea985a-c420-4de4-8ec5-b551ec5e2cc5" providerId="ADAL" clId="{B4E1B886-0A6F-468F-83CE-C3AF1C4166EC}" dt="2021-09-21T17:30:20.531" v="9330" actId="478"/>
          <ac:picMkLst>
            <pc:docMk/>
            <pc:sldMk cId="3687527746" sldId="271"/>
            <ac:picMk id="24" creationId="{F1D4A13B-2542-4146-BB7C-95D7C90C6EE1}"/>
          </ac:picMkLst>
        </pc:picChg>
        <pc:picChg chg="add mod ord">
          <ac:chgData name="Jia Geng Chang" userId="62ea985a-c420-4de4-8ec5-b551ec5e2cc5" providerId="ADAL" clId="{B4E1B886-0A6F-468F-83CE-C3AF1C4166EC}" dt="2021-09-21T17:47:17.955" v="9881" actId="167"/>
          <ac:picMkLst>
            <pc:docMk/>
            <pc:sldMk cId="3687527746" sldId="271"/>
            <ac:picMk id="25" creationId="{08A4FD6C-8FF1-42E7-8AF0-361F2A58013D}"/>
          </ac:picMkLst>
        </pc:picChg>
        <pc:picChg chg="add mod ord">
          <ac:chgData name="Jia Geng Chang" userId="62ea985a-c420-4de4-8ec5-b551ec5e2cc5" providerId="ADAL" clId="{B4E1B886-0A6F-468F-83CE-C3AF1C4166EC}" dt="2021-09-21T17:47:17.955" v="9881" actId="167"/>
          <ac:picMkLst>
            <pc:docMk/>
            <pc:sldMk cId="3687527746" sldId="271"/>
            <ac:picMk id="27" creationId="{ECDACD5E-A942-4532-9927-B30D1E201F3F}"/>
          </ac:picMkLst>
        </pc:picChg>
        <pc:picChg chg="add del mod">
          <ac:chgData name="Jia Geng Chang" userId="62ea985a-c420-4de4-8ec5-b551ec5e2cc5" providerId="ADAL" clId="{B4E1B886-0A6F-468F-83CE-C3AF1C4166EC}" dt="2021-09-21T17:30:11.766" v="9327" actId="478"/>
          <ac:picMkLst>
            <pc:docMk/>
            <pc:sldMk cId="3687527746" sldId="271"/>
            <ac:picMk id="28" creationId="{BE297EDE-F772-4454-A27D-C8C697D3E680}"/>
          </ac:picMkLst>
        </pc:picChg>
        <pc:picChg chg="add mod ord">
          <ac:chgData name="Jia Geng Chang" userId="62ea985a-c420-4de4-8ec5-b551ec5e2cc5" providerId="ADAL" clId="{B4E1B886-0A6F-468F-83CE-C3AF1C4166EC}" dt="2021-09-21T17:47:17.955" v="9881" actId="167"/>
          <ac:picMkLst>
            <pc:docMk/>
            <pc:sldMk cId="3687527746" sldId="271"/>
            <ac:picMk id="29" creationId="{3B8F6DEA-3256-40EE-82ED-1F2B6DD1C2B3}"/>
          </ac:picMkLst>
        </pc:picChg>
        <pc:picChg chg="add del mod ord topLvl">
          <ac:chgData name="Jia Geng Chang" userId="62ea985a-c420-4de4-8ec5-b551ec5e2cc5" providerId="ADAL" clId="{B4E1B886-0A6F-468F-83CE-C3AF1C4166EC}" dt="2021-09-22T09:44:25.386" v="21092" actId="478"/>
          <ac:picMkLst>
            <pc:docMk/>
            <pc:sldMk cId="3687527746" sldId="271"/>
            <ac:picMk id="32" creationId="{62C19244-DE28-4157-A7DE-1168F2A71141}"/>
          </ac:picMkLst>
        </pc:picChg>
        <pc:picChg chg="add mod ord topLvl">
          <ac:chgData name="Jia Geng Chang" userId="62ea985a-c420-4de4-8ec5-b551ec5e2cc5" providerId="ADAL" clId="{B4E1B886-0A6F-468F-83CE-C3AF1C4166EC}" dt="2021-09-22T09:44:27.469" v="21093" actId="164"/>
          <ac:picMkLst>
            <pc:docMk/>
            <pc:sldMk cId="3687527746" sldId="271"/>
            <ac:picMk id="33" creationId="{765F29E2-3323-4F21-91C3-C5DAD0440205}"/>
          </ac:picMkLst>
        </pc:picChg>
        <pc:picChg chg="add del mod ord topLvl">
          <ac:chgData name="Jia Geng Chang" userId="62ea985a-c420-4de4-8ec5-b551ec5e2cc5" providerId="ADAL" clId="{B4E1B886-0A6F-468F-83CE-C3AF1C4166EC}" dt="2021-09-22T09:44:23.062" v="21091" actId="478"/>
          <ac:picMkLst>
            <pc:docMk/>
            <pc:sldMk cId="3687527746" sldId="271"/>
            <ac:picMk id="34" creationId="{83A360F2-F41E-4437-A166-9270B04B1F15}"/>
          </ac:picMkLst>
        </pc:picChg>
        <pc:picChg chg="add mod ord topLvl">
          <ac:chgData name="Jia Geng Chang" userId="62ea985a-c420-4de4-8ec5-b551ec5e2cc5" providerId="ADAL" clId="{B4E1B886-0A6F-468F-83CE-C3AF1C4166EC}" dt="2021-09-22T09:44:27.469" v="21093" actId="164"/>
          <ac:picMkLst>
            <pc:docMk/>
            <pc:sldMk cId="3687527746" sldId="271"/>
            <ac:picMk id="35" creationId="{A062B167-4138-432D-9BF5-CF885E36961E}"/>
          </ac:picMkLst>
        </pc:picChg>
        <pc:picChg chg="add mod ord topLvl">
          <ac:chgData name="Jia Geng Chang" userId="62ea985a-c420-4de4-8ec5-b551ec5e2cc5" providerId="ADAL" clId="{B4E1B886-0A6F-468F-83CE-C3AF1C4166EC}" dt="2021-09-22T09:44:27.469" v="21093" actId="164"/>
          <ac:picMkLst>
            <pc:docMk/>
            <pc:sldMk cId="3687527746" sldId="271"/>
            <ac:picMk id="36" creationId="{B89FE8DA-BCA1-4263-B06C-E79F3499E644}"/>
          </ac:picMkLst>
        </pc:picChg>
        <pc:picChg chg="add del mod ord topLvl">
          <ac:chgData name="Jia Geng Chang" userId="62ea985a-c420-4de4-8ec5-b551ec5e2cc5" providerId="ADAL" clId="{B4E1B886-0A6F-468F-83CE-C3AF1C4166EC}" dt="2021-09-22T09:44:20.135" v="21090" actId="478"/>
          <ac:picMkLst>
            <pc:docMk/>
            <pc:sldMk cId="3687527746" sldId="271"/>
            <ac:picMk id="37" creationId="{4223BA60-5B41-414B-B6B5-3AA2BFBE9162}"/>
          </ac:picMkLst>
        </pc:picChg>
        <pc:picChg chg="add mod ord topLvl">
          <ac:chgData name="Jia Geng Chang" userId="62ea985a-c420-4de4-8ec5-b551ec5e2cc5" providerId="ADAL" clId="{B4E1B886-0A6F-468F-83CE-C3AF1C4166EC}" dt="2021-09-22T09:44:27.469" v="21093" actId="164"/>
          <ac:picMkLst>
            <pc:docMk/>
            <pc:sldMk cId="3687527746" sldId="271"/>
            <ac:picMk id="38" creationId="{2ED015BB-4AA0-4635-8573-CF41C426A3BA}"/>
          </ac:picMkLst>
        </pc:picChg>
        <pc:picChg chg="add del mod ord topLvl">
          <ac:chgData name="Jia Geng Chang" userId="62ea985a-c420-4de4-8ec5-b551ec5e2cc5" providerId="ADAL" clId="{B4E1B886-0A6F-468F-83CE-C3AF1C4166EC}" dt="2021-09-22T09:44:18.020" v="21088" actId="478"/>
          <ac:picMkLst>
            <pc:docMk/>
            <pc:sldMk cId="3687527746" sldId="271"/>
            <ac:picMk id="39" creationId="{F75015A3-42E3-4AAB-B388-0C881427242E}"/>
          </ac:picMkLst>
        </pc:picChg>
        <pc:picChg chg="add del mod ord topLvl">
          <ac:chgData name="Jia Geng Chang" userId="62ea985a-c420-4de4-8ec5-b551ec5e2cc5" providerId="ADAL" clId="{B4E1B886-0A6F-468F-83CE-C3AF1C4166EC}" dt="2021-09-22T09:44:19.208" v="21089" actId="478"/>
          <ac:picMkLst>
            <pc:docMk/>
            <pc:sldMk cId="3687527746" sldId="271"/>
            <ac:picMk id="40" creationId="{4CE6125A-8B58-4C09-B3FB-F6FC94903567}"/>
          </ac:picMkLst>
        </pc:picChg>
        <pc:picChg chg="add mod ord">
          <ac:chgData name="Jia Geng Chang" userId="62ea985a-c420-4de4-8ec5-b551ec5e2cc5" providerId="ADAL" clId="{B4E1B886-0A6F-468F-83CE-C3AF1C4166EC}" dt="2021-09-21T17:47:17.955" v="9881" actId="167"/>
          <ac:picMkLst>
            <pc:docMk/>
            <pc:sldMk cId="3687527746" sldId="271"/>
            <ac:picMk id="43" creationId="{6E99D758-FD53-46AD-9C5C-8CB3D15EFAEB}"/>
          </ac:picMkLst>
        </pc:picChg>
        <pc:picChg chg="add mod ord">
          <ac:chgData name="Jia Geng Chang" userId="62ea985a-c420-4de4-8ec5-b551ec5e2cc5" providerId="ADAL" clId="{B4E1B886-0A6F-468F-83CE-C3AF1C4166EC}" dt="2021-09-21T17:47:17.955" v="9881" actId="167"/>
          <ac:picMkLst>
            <pc:docMk/>
            <pc:sldMk cId="3687527746" sldId="271"/>
            <ac:picMk id="44" creationId="{6A233501-CC39-4195-8B33-AE495A019C9A}"/>
          </ac:picMkLst>
        </pc:picChg>
        <pc:picChg chg="add mod ord">
          <ac:chgData name="Jia Geng Chang" userId="62ea985a-c420-4de4-8ec5-b551ec5e2cc5" providerId="ADAL" clId="{B4E1B886-0A6F-468F-83CE-C3AF1C4166EC}" dt="2021-09-21T17:47:17.955" v="9881" actId="167"/>
          <ac:picMkLst>
            <pc:docMk/>
            <pc:sldMk cId="3687527746" sldId="271"/>
            <ac:picMk id="45" creationId="{A42E37FC-A447-4555-89CF-B542E25AE014}"/>
          </ac:picMkLst>
        </pc:picChg>
        <pc:picChg chg="add mod ord">
          <ac:chgData name="Jia Geng Chang" userId="62ea985a-c420-4de4-8ec5-b551ec5e2cc5" providerId="ADAL" clId="{B4E1B886-0A6F-468F-83CE-C3AF1C4166EC}" dt="2021-09-21T17:46:03.171" v="9865" actId="167"/>
          <ac:picMkLst>
            <pc:docMk/>
            <pc:sldMk cId="3687527746" sldId="271"/>
            <ac:picMk id="48" creationId="{83EFF3B2-1B3D-483B-B062-5583428C8F53}"/>
          </ac:picMkLst>
        </pc:picChg>
        <pc:picChg chg="add mod ord">
          <ac:chgData name="Jia Geng Chang" userId="62ea985a-c420-4de4-8ec5-b551ec5e2cc5" providerId="ADAL" clId="{B4E1B886-0A6F-468F-83CE-C3AF1C4166EC}" dt="2021-09-21T17:46:08.399" v="9866" actId="167"/>
          <ac:picMkLst>
            <pc:docMk/>
            <pc:sldMk cId="3687527746" sldId="271"/>
            <ac:picMk id="51" creationId="{2D205493-68C0-43DA-8982-3C0B94633C89}"/>
          </ac:picMkLst>
        </pc:picChg>
      </pc:sldChg>
      <pc:sldChg chg="addSp delSp modSp new mod modNotesTx">
        <pc:chgData name="Jia Geng Chang" userId="62ea985a-c420-4de4-8ec5-b551ec5e2cc5" providerId="ADAL" clId="{B4E1B886-0A6F-468F-83CE-C3AF1C4166EC}" dt="2021-09-22T03:13:04.195" v="18658" actId="20577"/>
        <pc:sldMkLst>
          <pc:docMk/>
          <pc:sldMk cId="14581227" sldId="272"/>
        </pc:sldMkLst>
        <pc:spChg chg="mod">
          <ac:chgData name="Jia Geng Chang" userId="62ea985a-c420-4de4-8ec5-b551ec5e2cc5" providerId="ADAL" clId="{B4E1B886-0A6F-468F-83CE-C3AF1C4166EC}" dt="2021-09-21T23:19:36.233" v="11771" actId="20577"/>
          <ac:spMkLst>
            <pc:docMk/>
            <pc:sldMk cId="14581227" sldId="272"/>
            <ac:spMk id="2" creationId="{1A04F17D-BC76-4073-A952-F62160791864}"/>
          </ac:spMkLst>
        </pc:spChg>
        <pc:spChg chg="del mod">
          <ac:chgData name="Jia Geng Chang" userId="62ea985a-c420-4de4-8ec5-b551ec5e2cc5" providerId="ADAL" clId="{B4E1B886-0A6F-468F-83CE-C3AF1C4166EC}" dt="2021-09-22T02:21:26.637" v="15603" actId="478"/>
          <ac:spMkLst>
            <pc:docMk/>
            <pc:sldMk cId="14581227" sldId="272"/>
            <ac:spMk id="3" creationId="{7C448C91-4263-4CB2-AEBD-0DD097748AAF}"/>
          </ac:spMkLst>
        </pc:spChg>
        <pc:spChg chg="mod">
          <ac:chgData name="Jia Geng Chang" userId="62ea985a-c420-4de4-8ec5-b551ec5e2cc5" providerId="ADAL" clId="{B4E1B886-0A6F-468F-83CE-C3AF1C4166EC}" dt="2021-09-21T23:18:10.222" v="11599"/>
          <ac:spMkLst>
            <pc:docMk/>
            <pc:sldMk cId="14581227" sldId="272"/>
            <ac:spMk id="6" creationId="{33DDCE80-D737-4A8D-90D8-38D73415CF7F}"/>
          </ac:spMkLst>
        </pc:spChg>
        <pc:spChg chg="add mod">
          <ac:chgData name="Jia Geng Chang" userId="62ea985a-c420-4de4-8ec5-b551ec5e2cc5" providerId="ADAL" clId="{B4E1B886-0A6F-468F-83CE-C3AF1C4166EC}" dt="2021-09-22T02:26:58.911" v="15776" actId="1037"/>
          <ac:spMkLst>
            <pc:docMk/>
            <pc:sldMk cId="14581227" sldId="272"/>
            <ac:spMk id="11" creationId="{7BA0AA34-6611-49AA-AA13-D8C0AB24C21C}"/>
          </ac:spMkLst>
        </pc:spChg>
        <pc:spChg chg="add mod">
          <ac:chgData name="Jia Geng Chang" userId="62ea985a-c420-4de4-8ec5-b551ec5e2cc5" providerId="ADAL" clId="{B4E1B886-0A6F-468F-83CE-C3AF1C4166EC}" dt="2021-09-22T02:31:41.389" v="16333" actId="1036"/>
          <ac:spMkLst>
            <pc:docMk/>
            <pc:sldMk cId="14581227" sldId="272"/>
            <ac:spMk id="15" creationId="{50367EE3-0D78-44FF-9B3E-044F2107F66D}"/>
          </ac:spMkLst>
        </pc:spChg>
        <pc:grpChg chg="add del mod">
          <ac:chgData name="Jia Geng Chang" userId="62ea985a-c420-4de4-8ec5-b551ec5e2cc5" providerId="ADAL" clId="{B4E1B886-0A6F-468F-83CE-C3AF1C4166EC}" dt="2021-09-22T00:48:32.776" v="13578" actId="478"/>
          <ac:grpSpMkLst>
            <pc:docMk/>
            <pc:sldMk cId="14581227" sldId="272"/>
            <ac:grpSpMk id="4" creationId="{A5DAB386-1E94-48D7-8976-BB36149A3C81}"/>
          </ac:grpSpMkLst>
        </pc:grpChg>
        <pc:grpChg chg="add mod">
          <ac:chgData name="Jia Geng Chang" userId="62ea985a-c420-4de4-8ec5-b551ec5e2cc5" providerId="ADAL" clId="{B4E1B886-0A6F-468F-83CE-C3AF1C4166EC}" dt="2021-09-22T00:52:10.193" v="13606" actId="164"/>
          <ac:grpSpMkLst>
            <pc:docMk/>
            <pc:sldMk cId="14581227" sldId="272"/>
            <ac:grpSpMk id="12" creationId="{2F7867A7-B5FD-4E3B-A274-28D4DC2744C3}"/>
          </ac:grpSpMkLst>
        </pc:grpChg>
        <pc:grpChg chg="add mod">
          <ac:chgData name="Jia Geng Chang" userId="62ea985a-c420-4de4-8ec5-b551ec5e2cc5" providerId="ADAL" clId="{B4E1B886-0A6F-468F-83CE-C3AF1C4166EC}" dt="2021-09-22T02:26:28.662" v="15764"/>
          <ac:grpSpMkLst>
            <pc:docMk/>
            <pc:sldMk cId="14581227" sldId="272"/>
            <ac:grpSpMk id="13" creationId="{214AB358-6568-456D-813C-30028A2B443C}"/>
          </ac:grpSpMkLst>
        </pc:grpChg>
        <pc:picChg chg="mod">
          <ac:chgData name="Jia Geng Chang" userId="62ea985a-c420-4de4-8ec5-b551ec5e2cc5" providerId="ADAL" clId="{B4E1B886-0A6F-468F-83CE-C3AF1C4166EC}" dt="2021-09-21T23:18:10.222" v="11599"/>
          <ac:picMkLst>
            <pc:docMk/>
            <pc:sldMk cId="14581227" sldId="272"/>
            <ac:picMk id="5" creationId="{5AC4EB7B-68C1-4B92-BAF2-7CA2F18308DF}"/>
          </ac:picMkLst>
        </pc:picChg>
        <pc:picChg chg="add del mod">
          <ac:chgData name="Jia Geng Chang" userId="62ea985a-c420-4de4-8ec5-b551ec5e2cc5" providerId="ADAL" clId="{B4E1B886-0A6F-468F-83CE-C3AF1C4166EC}" dt="2021-09-22T00:49:23.233" v="13582" actId="478"/>
          <ac:picMkLst>
            <pc:docMk/>
            <pc:sldMk cId="14581227" sldId="272"/>
            <ac:picMk id="8" creationId="{1D7FF691-F38E-4FDC-8EC1-59B87EC57F08}"/>
          </ac:picMkLst>
        </pc:picChg>
        <pc:picChg chg="add mod modCrop">
          <ac:chgData name="Jia Geng Chang" userId="62ea985a-c420-4de4-8ec5-b551ec5e2cc5" providerId="ADAL" clId="{B4E1B886-0A6F-468F-83CE-C3AF1C4166EC}" dt="2021-09-22T00:52:22.631" v="13608" actId="164"/>
          <ac:picMkLst>
            <pc:docMk/>
            <pc:sldMk cId="14581227" sldId="272"/>
            <ac:picMk id="10" creationId="{ECC063F3-8CCE-4569-AFFB-FEA7FA914A39}"/>
          </ac:picMkLst>
        </pc:picChg>
      </pc:sldChg>
      <pc:sldChg chg="addSp delSp modSp add mod setBg delDesignElem">
        <pc:chgData name="Jia Geng Chang" userId="62ea985a-c420-4de4-8ec5-b551ec5e2cc5" providerId="ADAL" clId="{B4E1B886-0A6F-468F-83CE-C3AF1C4166EC}" dt="2021-09-21T23:06:02.557" v="11497" actId="26606"/>
        <pc:sldMkLst>
          <pc:docMk/>
          <pc:sldMk cId="2761673556" sldId="273"/>
        </pc:sldMkLst>
        <pc:spChg chg="mod">
          <ac:chgData name="Jia Geng Chang" userId="62ea985a-c420-4de4-8ec5-b551ec5e2cc5" providerId="ADAL" clId="{B4E1B886-0A6F-468F-83CE-C3AF1C4166EC}" dt="2021-09-21T23:06:02.557" v="11497" actId="26606"/>
          <ac:spMkLst>
            <pc:docMk/>
            <pc:sldMk cId="2761673556" sldId="273"/>
            <ac:spMk id="2" creationId="{AE280187-E0BB-4AB6-91CE-3E6299AE0763}"/>
          </ac:spMkLst>
        </pc:spChg>
        <pc:spChg chg="add">
          <ac:chgData name="Jia Geng Chang" userId="62ea985a-c420-4de4-8ec5-b551ec5e2cc5" providerId="ADAL" clId="{B4E1B886-0A6F-468F-83CE-C3AF1C4166EC}" dt="2021-09-21T23:06:02.557" v="11497" actId="26606"/>
          <ac:spMkLst>
            <pc:docMk/>
            <pc:sldMk cId="2761673556" sldId="273"/>
            <ac:spMk id="7" creationId="{19D32F93-50AC-4C46-A5DB-291C60DDB7BD}"/>
          </ac:spMkLst>
        </pc:spChg>
        <pc:spChg chg="add">
          <ac:chgData name="Jia Geng Chang" userId="62ea985a-c420-4de4-8ec5-b551ec5e2cc5" providerId="ADAL" clId="{B4E1B886-0A6F-468F-83CE-C3AF1C4166EC}" dt="2021-09-21T23:06:02.557" v="11497" actId="26606"/>
          <ac:spMkLst>
            <pc:docMk/>
            <pc:sldMk cId="2761673556" sldId="273"/>
            <ac:spMk id="8" creationId="{827DC2C4-B485-428A-BF4A-472D2967F47F}"/>
          </ac:spMkLst>
        </pc:spChg>
        <pc:spChg chg="add">
          <ac:chgData name="Jia Geng Chang" userId="62ea985a-c420-4de4-8ec5-b551ec5e2cc5" providerId="ADAL" clId="{B4E1B886-0A6F-468F-83CE-C3AF1C4166EC}" dt="2021-09-21T23:06:02.557" v="11497" actId="26606"/>
          <ac:spMkLst>
            <pc:docMk/>
            <pc:sldMk cId="2761673556" sldId="273"/>
            <ac:spMk id="9" creationId="{EE04B5EB-F158-4507-90DD-BD23620C7CC9}"/>
          </ac:spMkLst>
        </pc:spChg>
        <pc:spChg chg="del">
          <ac:chgData name="Jia Geng Chang" userId="62ea985a-c420-4de4-8ec5-b551ec5e2cc5" providerId="ADAL" clId="{B4E1B886-0A6F-468F-83CE-C3AF1C4166EC}" dt="2021-09-21T23:05:29.277" v="11490"/>
          <ac:spMkLst>
            <pc:docMk/>
            <pc:sldMk cId="2761673556" sldId="273"/>
            <ac:spMk id="10" creationId="{19D32F93-50AC-4C46-A5DB-291C60DDB7BD}"/>
          </ac:spMkLst>
        </pc:spChg>
        <pc:spChg chg="del">
          <ac:chgData name="Jia Geng Chang" userId="62ea985a-c420-4de4-8ec5-b551ec5e2cc5" providerId="ADAL" clId="{B4E1B886-0A6F-468F-83CE-C3AF1C4166EC}" dt="2021-09-21T23:05:51.504" v="11496" actId="478"/>
          <ac:spMkLst>
            <pc:docMk/>
            <pc:sldMk cId="2761673556" sldId="273"/>
            <ac:spMk id="11" creationId="{177242B5-5F6A-4E90-840D-4C72080A8A38}"/>
          </ac:spMkLst>
        </pc:spChg>
        <pc:spChg chg="del">
          <ac:chgData name="Jia Geng Chang" userId="62ea985a-c420-4de4-8ec5-b551ec5e2cc5" providerId="ADAL" clId="{B4E1B886-0A6F-468F-83CE-C3AF1C4166EC}" dt="2021-09-21T23:05:29.277" v="11490"/>
          <ac:spMkLst>
            <pc:docMk/>
            <pc:sldMk cId="2761673556" sldId="273"/>
            <ac:spMk id="12" creationId="{827DC2C4-B485-428A-BF4A-472D2967F47F}"/>
          </ac:spMkLst>
        </pc:spChg>
        <pc:spChg chg="del">
          <ac:chgData name="Jia Geng Chang" userId="62ea985a-c420-4de4-8ec5-b551ec5e2cc5" providerId="ADAL" clId="{B4E1B886-0A6F-468F-83CE-C3AF1C4166EC}" dt="2021-09-21T23:05:29.277" v="11490"/>
          <ac:spMkLst>
            <pc:docMk/>
            <pc:sldMk cId="2761673556" sldId="273"/>
            <ac:spMk id="14" creationId="{EE04B5EB-F158-4507-90DD-BD23620C7CC9}"/>
          </ac:spMkLst>
        </pc:spChg>
        <pc:picChg chg="mod">
          <ac:chgData name="Jia Geng Chang" userId="62ea985a-c420-4de4-8ec5-b551ec5e2cc5" providerId="ADAL" clId="{B4E1B886-0A6F-468F-83CE-C3AF1C4166EC}" dt="2021-09-21T23:06:02.557" v="11497" actId="26606"/>
          <ac:picMkLst>
            <pc:docMk/>
            <pc:sldMk cId="2761673556" sldId="273"/>
            <ac:picMk id="5" creationId="{B27D9871-42E5-4819-8592-9542254E2443}"/>
          </ac:picMkLst>
        </pc:picChg>
      </pc:sldChg>
      <pc:sldChg chg="addSp delSp modSp new mod modNotesTx">
        <pc:chgData name="Jia Geng Chang" userId="62ea985a-c420-4de4-8ec5-b551ec5e2cc5" providerId="ADAL" clId="{B4E1B886-0A6F-468F-83CE-C3AF1C4166EC}" dt="2021-09-22T08:29:50.897" v="21036" actId="1035"/>
        <pc:sldMkLst>
          <pc:docMk/>
          <pc:sldMk cId="269511714" sldId="274"/>
        </pc:sldMkLst>
        <pc:spChg chg="mod">
          <ac:chgData name="Jia Geng Chang" userId="62ea985a-c420-4de4-8ec5-b551ec5e2cc5" providerId="ADAL" clId="{B4E1B886-0A6F-468F-83CE-C3AF1C4166EC}" dt="2021-09-22T07:43:54.763" v="20231" actId="1076"/>
          <ac:spMkLst>
            <pc:docMk/>
            <pc:sldMk cId="269511714" sldId="274"/>
            <ac:spMk id="2" creationId="{E408E6DE-8F11-476D-B277-99174D4C5A52}"/>
          </ac:spMkLst>
        </pc:spChg>
        <pc:spChg chg="del">
          <ac:chgData name="Jia Geng Chang" userId="62ea985a-c420-4de4-8ec5-b551ec5e2cc5" providerId="ADAL" clId="{B4E1B886-0A6F-468F-83CE-C3AF1C4166EC}" dt="2021-09-22T03:13:54.406" v="18693" actId="478"/>
          <ac:spMkLst>
            <pc:docMk/>
            <pc:sldMk cId="269511714" sldId="274"/>
            <ac:spMk id="3" creationId="{0170C1B9-F8A7-4E35-9C39-24DE5AFBF0F0}"/>
          </ac:spMkLst>
        </pc:spChg>
        <pc:spChg chg="add del mod">
          <ac:chgData name="Jia Geng Chang" userId="62ea985a-c420-4de4-8ec5-b551ec5e2cc5" providerId="ADAL" clId="{B4E1B886-0A6F-468F-83CE-C3AF1C4166EC}" dt="2021-09-22T07:32:07.269" v="20220" actId="478"/>
          <ac:spMkLst>
            <pc:docMk/>
            <pc:sldMk cId="269511714" sldId="274"/>
            <ac:spMk id="5" creationId="{7F696491-E7F2-43C3-B778-B1EB3A6E2A7C}"/>
          </ac:spMkLst>
        </pc:spChg>
        <pc:spChg chg="mod">
          <ac:chgData name="Jia Geng Chang" userId="62ea985a-c420-4de4-8ec5-b551ec5e2cc5" providerId="ADAL" clId="{B4E1B886-0A6F-468F-83CE-C3AF1C4166EC}" dt="2021-09-22T03:13:44.501" v="18692"/>
          <ac:spMkLst>
            <pc:docMk/>
            <pc:sldMk cId="269511714" sldId="274"/>
            <ac:spMk id="8" creationId="{F08B2F09-482E-4419-877F-2267D504BF0B}"/>
          </ac:spMkLst>
        </pc:spChg>
        <pc:spChg chg="mod">
          <ac:chgData name="Jia Geng Chang" userId="62ea985a-c420-4de4-8ec5-b551ec5e2cc5" providerId="ADAL" clId="{B4E1B886-0A6F-468F-83CE-C3AF1C4166EC}" dt="2021-09-22T03:13:44.501" v="18692"/>
          <ac:spMkLst>
            <pc:docMk/>
            <pc:sldMk cId="269511714" sldId="274"/>
            <ac:spMk id="11" creationId="{FD32CC34-8C76-4002-B488-8C5815FCFE19}"/>
          </ac:spMkLst>
        </pc:spChg>
        <pc:spChg chg="add del mod">
          <ac:chgData name="Jia Geng Chang" userId="62ea985a-c420-4de4-8ec5-b551ec5e2cc5" providerId="ADAL" clId="{B4E1B886-0A6F-468F-83CE-C3AF1C4166EC}" dt="2021-09-22T07:32:11.081" v="20223" actId="478"/>
          <ac:spMkLst>
            <pc:docMk/>
            <pc:sldMk cId="269511714" sldId="274"/>
            <ac:spMk id="12" creationId="{CED09AE6-FB39-474A-B570-277773472895}"/>
          </ac:spMkLst>
        </pc:spChg>
        <pc:spChg chg="add del mod">
          <ac:chgData name="Jia Geng Chang" userId="62ea985a-c420-4de4-8ec5-b551ec5e2cc5" providerId="ADAL" clId="{B4E1B886-0A6F-468F-83CE-C3AF1C4166EC}" dt="2021-09-22T08:24:18.739" v="20810" actId="478"/>
          <ac:spMkLst>
            <pc:docMk/>
            <pc:sldMk cId="269511714" sldId="274"/>
            <ac:spMk id="13" creationId="{E8EA3554-79C5-4297-854F-332E27E19290}"/>
          </ac:spMkLst>
        </pc:spChg>
        <pc:spChg chg="add del mod">
          <ac:chgData name="Jia Geng Chang" userId="62ea985a-c420-4de4-8ec5-b551ec5e2cc5" providerId="ADAL" clId="{B4E1B886-0A6F-468F-83CE-C3AF1C4166EC}" dt="2021-09-22T08:24:18.739" v="20810" actId="478"/>
          <ac:spMkLst>
            <pc:docMk/>
            <pc:sldMk cId="269511714" sldId="274"/>
            <ac:spMk id="14" creationId="{DA6FCAA4-E82D-470C-A234-0AFA270CE414}"/>
          </ac:spMkLst>
        </pc:spChg>
        <pc:spChg chg="add del mod">
          <ac:chgData name="Jia Geng Chang" userId="62ea985a-c420-4de4-8ec5-b551ec5e2cc5" providerId="ADAL" clId="{B4E1B886-0A6F-468F-83CE-C3AF1C4166EC}" dt="2021-09-22T07:32:13.280" v="20224" actId="478"/>
          <ac:spMkLst>
            <pc:docMk/>
            <pc:sldMk cId="269511714" sldId="274"/>
            <ac:spMk id="15" creationId="{3FA882C2-BFA6-4FC3-8876-71F0DC23308B}"/>
          </ac:spMkLst>
        </pc:spChg>
        <pc:spChg chg="add del mod">
          <ac:chgData name="Jia Geng Chang" userId="62ea985a-c420-4de4-8ec5-b551ec5e2cc5" providerId="ADAL" clId="{B4E1B886-0A6F-468F-83CE-C3AF1C4166EC}" dt="2021-09-22T03:14:05.785" v="18695" actId="478"/>
          <ac:spMkLst>
            <pc:docMk/>
            <pc:sldMk cId="269511714" sldId="274"/>
            <ac:spMk id="16" creationId="{51E21EE5-C525-4662-94E7-17B0E35CF307}"/>
          </ac:spMkLst>
        </pc:spChg>
        <pc:spChg chg="add del mod">
          <ac:chgData name="Jia Geng Chang" userId="62ea985a-c420-4de4-8ec5-b551ec5e2cc5" providerId="ADAL" clId="{B4E1B886-0A6F-468F-83CE-C3AF1C4166EC}" dt="2021-09-22T07:58:10.212" v="20740" actId="478"/>
          <ac:spMkLst>
            <pc:docMk/>
            <pc:sldMk cId="269511714" sldId="274"/>
            <ac:spMk id="19" creationId="{768C8CD4-0836-405F-B0FA-3FE8F11B8CBD}"/>
          </ac:spMkLst>
        </pc:spChg>
        <pc:spChg chg="mod">
          <ac:chgData name="Jia Geng Chang" userId="62ea985a-c420-4de4-8ec5-b551ec5e2cc5" providerId="ADAL" clId="{B4E1B886-0A6F-468F-83CE-C3AF1C4166EC}" dt="2021-09-22T07:47:23.977" v="20282"/>
          <ac:spMkLst>
            <pc:docMk/>
            <pc:sldMk cId="269511714" sldId="274"/>
            <ac:spMk id="22" creationId="{F57E5CCA-2CCD-4A03-AB6B-4A674507B5E8}"/>
          </ac:spMkLst>
        </pc:spChg>
        <pc:spChg chg="add del mod">
          <ac:chgData name="Jia Geng Chang" userId="62ea985a-c420-4de4-8ec5-b551ec5e2cc5" providerId="ADAL" clId="{B4E1B886-0A6F-468F-83CE-C3AF1C4166EC}" dt="2021-09-22T08:23:50.920" v="20799" actId="478"/>
          <ac:spMkLst>
            <pc:docMk/>
            <pc:sldMk cId="269511714" sldId="274"/>
            <ac:spMk id="23" creationId="{F2799B4F-06E9-4E37-9BE0-16DC3D28E91F}"/>
          </ac:spMkLst>
        </pc:spChg>
        <pc:spChg chg="add del mod">
          <ac:chgData name="Jia Geng Chang" userId="62ea985a-c420-4de4-8ec5-b551ec5e2cc5" providerId="ADAL" clId="{B4E1B886-0A6F-468F-83CE-C3AF1C4166EC}" dt="2021-09-22T08:23:52.585" v="20800" actId="478"/>
          <ac:spMkLst>
            <pc:docMk/>
            <pc:sldMk cId="269511714" sldId="274"/>
            <ac:spMk id="24" creationId="{C5BC3167-0E6E-40F2-9ED4-4DA7F6F6FE41}"/>
          </ac:spMkLst>
        </pc:spChg>
        <pc:spChg chg="add mod">
          <ac:chgData name="Jia Geng Chang" userId="62ea985a-c420-4de4-8ec5-b551ec5e2cc5" providerId="ADAL" clId="{B4E1B886-0A6F-468F-83CE-C3AF1C4166EC}" dt="2021-09-22T08:26:07.850" v="20855" actId="14100"/>
          <ac:spMkLst>
            <pc:docMk/>
            <pc:sldMk cId="269511714" sldId="274"/>
            <ac:spMk id="31" creationId="{0D28C49C-18CD-491A-B6EF-BB64B8EF7DE1}"/>
          </ac:spMkLst>
        </pc:spChg>
        <pc:spChg chg="add mod">
          <ac:chgData name="Jia Geng Chang" userId="62ea985a-c420-4de4-8ec5-b551ec5e2cc5" providerId="ADAL" clId="{B4E1B886-0A6F-468F-83CE-C3AF1C4166EC}" dt="2021-09-22T08:26:01.535" v="20854" actId="1076"/>
          <ac:spMkLst>
            <pc:docMk/>
            <pc:sldMk cId="269511714" sldId="274"/>
            <ac:spMk id="32" creationId="{F0138240-A6E2-407F-8CFC-B906D18E0BF8}"/>
          </ac:spMkLst>
        </pc:spChg>
        <pc:spChg chg="add mod">
          <ac:chgData name="Jia Geng Chang" userId="62ea985a-c420-4de4-8ec5-b551ec5e2cc5" providerId="ADAL" clId="{B4E1B886-0A6F-468F-83CE-C3AF1C4166EC}" dt="2021-09-22T08:27:59.268" v="20995" actId="1076"/>
          <ac:spMkLst>
            <pc:docMk/>
            <pc:sldMk cId="269511714" sldId="274"/>
            <ac:spMk id="33" creationId="{91E22B74-F149-447C-AF8C-8228641F688C}"/>
          </ac:spMkLst>
        </pc:spChg>
        <pc:spChg chg="add mod">
          <ac:chgData name="Jia Geng Chang" userId="62ea985a-c420-4de4-8ec5-b551ec5e2cc5" providerId="ADAL" clId="{B4E1B886-0A6F-468F-83CE-C3AF1C4166EC}" dt="2021-09-22T08:29:50.897" v="21036" actId="1035"/>
          <ac:spMkLst>
            <pc:docMk/>
            <pc:sldMk cId="269511714" sldId="274"/>
            <ac:spMk id="35" creationId="{26F79ED7-FC99-486C-A93F-B5EA9E51B477}"/>
          </ac:spMkLst>
        </pc:spChg>
        <pc:grpChg chg="add del mod">
          <ac:chgData name="Jia Geng Chang" userId="62ea985a-c420-4de4-8ec5-b551ec5e2cc5" providerId="ADAL" clId="{B4E1B886-0A6F-468F-83CE-C3AF1C4166EC}" dt="2021-09-22T07:45:54.906" v="20244" actId="478"/>
          <ac:grpSpMkLst>
            <pc:docMk/>
            <pc:sldMk cId="269511714" sldId="274"/>
            <ac:grpSpMk id="6" creationId="{5CFC7F87-8F14-431B-A644-90064AF7FEDD}"/>
          </ac:grpSpMkLst>
        </pc:grpChg>
        <pc:grpChg chg="add del mod">
          <ac:chgData name="Jia Geng Chang" userId="62ea985a-c420-4de4-8ec5-b551ec5e2cc5" providerId="ADAL" clId="{B4E1B886-0A6F-468F-83CE-C3AF1C4166EC}" dt="2021-09-22T08:24:18.739" v="20810" actId="478"/>
          <ac:grpSpMkLst>
            <pc:docMk/>
            <pc:sldMk cId="269511714" sldId="274"/>
            <ac:grpSpMk id="9" creationId="{65AFC592-472A-4797-BDCA-ECD206B4615C}"/>
          </ac:grpSpMkLst>
        </pc:grpChg>
        <pc:grpChg chg="add del mod">
          <ac:chgData name="Jia Geng Chang" userId="62ea985a-c420-4de4-8ec5-b551ec5e2cc5" providerId="ADAL" clId="{B4E1B886-0A6F-468F-83CE-C3AF1C4166EC}" dt="2021-09-22T08:24:18.739" v="20810" actId="478"/>
          <ac:grpSpMkLst>
            <pc:docMk/>
            <pc:sldMk cId="269511714" sldId="274"/>
            <ac:grpSpMk id="20" creationId="{22F2CBD1-F0E9-4407-87B8-07D0C24D39AE}"/>
          </ac:grpSpMkLst>
        </pc:grpChg>
        <pc:picChg chg="add del mod">
          <ac:chgData name="Jia Geng Chang" userId="62ea985a-c420-4de4-8ec5-b551ec5e2cc5" providerId="ADAL" clId="{B4E1B886-0A6F-468F-83CE-C3AF1C4166EC}" dt="2021-09-22T07:32:08.230" v="20221" actId="478"/>
          <ac:picMkLst>
            <pc:docMk/>
            <pc:sldMk cId="269511714" sldId="274"/>
            <ac:picMk id="4" creationId="{2A57886B-C724-483F-8EF5-51B70CC637B3}"/>
          </ac:picMkLst>
        </pc:picChg>
        <pc:picChg chg="mod">
          <ac:chgData name="Jia Geng Chang" userId="62ea985a-c420-4de4-8ec5-b551ec5e2cc5" providerId="ADAL" clId="{B4E1B886-0A6F-468F-83CE-C3AF1C4166EC}" dt="2021-09-22T03:13:44.501" v="18692"/>
          <ac:picMkLst>
            <pc:docMk/>
            <pc:sldMk cId="269511714" sldId="274"/>
            <ac:picMk id="7" creationId="{903A3F64-5F3B-4AE0-8101-758BD7081927}"/>
          </ac:picMkLst>
        </pc:picChg>
        <pc:picChg chg="mod">
          <ac:chgData name="Jia Geng Chang" userId="62ea985a-c420-4de4-8ec5-b551ec5e2cc5" providerId="ADAL" clId="{B4E1B886-0A6F-468F-83CE-C3AF1C4166EC}" dt="2021-09-22T03:13:44.501" v="18692"/>
          <ac:picMkLst>
            <pc:docMk/>
            <pc:sldMk cId="269511714" sldId="274"/>
            <ac:picMk id="10" creationId="{2DB28E57-7CFA-4924-A86C-12C9DCD413BD}"/>
          </ac:picMkLst>
        </pc:picChg>
        <pc:picChg chg="add del mod ord modCrop">
          <ac:chgData name="Jia Geng Chang" userId="62ea985a-c420-4de4-8ec5-b551ec5e2cc5" providerId="ADAL" clId="{B4E1B886-0A6F-468F-83CE-C3AF1C4166EC}" dt="2021-09-22T08:24:40.190" v="20819" actId="478"/>
          <ac:picMkLst>
            <pc:docMk/>
            <pc:sldMk cId="269511714" sldId="274"/>
            <ac:picMk id="18" creationId="{6F16D013-6515-46A7-BA3F-0A0992E4FC83}"/>
          </ac:picMkLst>
        </pc:picChg>
        <pc:picChg chg="mod">
          <ac:chgData name="Jia Geng Chang" userId="62ea985a-c420-4de4-8ec5-b551ec5e2cc5" providerId="ADAL" clId="{B4E1B886-0A6F-468F-83CE-C3AF1C4166EC}" dt="2021-09-22T07:47:23.977" v="20282"/>
          <ac:picMkLst>
            <pc:docMk/>
            <pc:sldMk cId="269511714" sldId="274"/>
            <ac:picMk id="21" creationId="{D5C8FAB3-38D9-40B6-92A0-2528397B690A}"/>
          </ac:picMkLst>
        </pc:picChg>
        <pc:picChg chg="add mod modCrop">
          <ac:chgData name="Jia Geng Chang" userId="62ea985a-c420-4de4-8ec5-b551ec5e2cc5" providerId="ADAL" clId="{B4E1B886-0A6F-468F-83CE-C3AF1C4166EC}" dt="2021-09-22T08:26:41.859" v="20857" actId="1076"/>
          <ac:picMkLst>
            <pc:docMk/>
            <pc:sldMk cId="269511714" sldId="274"/>
            <ac:picMk id="26" creationId="{7D4EEA76-F2BA-4ED3-BCE4-1D0F485E99A4}"/>
          </ac:picMkLst>
        </pc:picChg>
        <pc:picChg chg="add mod modCrop">
          <ac:chgData name="Jia Geng Chang" userId="62ea985a-c420-4de4-8ec5-b551ec5e2cc5" providerId="ADAL" clId="{B4E1B886-0A6F-468F-83CE-C3AF1C4166EC}" dt="2021-09-22T08:26:45.395" v="20858" actId="1076"/>
          <ac:picMkLst>
            <pc:docMk/>
            <pc:sldMk cId="269511714" sldId="274"/>
            <ac:picMk id="28" creationId="{2CB76DA1-BBE9-4E81-B639-13A25DC18E8F}"/>
          </ac:picMkLst>
        </pc:picChg>
        <pc:picChg chg="add mod">
          <ac:chgData name="Jia Geng Chang" userId="62ea985a-c420-4de4-8ec5-b551ec5e2cc5" providerId="ADAL" clId="{B4E1B886-0A6F-468F-83CE-C3AF1C4166EC}" dt="2021-09-22T08:25:05.436" v="20829" actId="1076"/>
          <ac:picMkLst>
            <pc:docMk/>
            <pc:sldMk cId="269511714" sldId="274"/>
            <ac:picMk id="30" creationId="{F6C10B24-D846-48E0-84D5-74F7D8676A85}"/>
          </ac:picMkLst>
        </pc:picChg>
        <pc:picChg chg="add mod">
          <ac:chgData name="Jia Geng Chang" userId="62ea985a-c420-4de4-8ec5-b551ec5e2cc5" providerId="ADAL" clId="{B4E1B886-0A6F-468F-83CE-C3AF1C4166EC}" dt="2021-09-22T08:28:38.304" v="21004" actId="1076"/>
          <ac:picMkLst>
            <pc:docMk/>
            <pc:sldMk cId="269511714" sldId="274"/>
            <ac:picMk id="34" creationId="{864D968F-01FD-4D44-A8EF-BBF107797BE6}"/>
          </ac:picMkLst>
        </pc:picChg>
        <pc:picChg chg="add mod">
          <ac:chgData name="Jia Geng Chang" userId="62ea985a-c420-4de4-8ec5-b551ec5e2cc5" providerId="ADAL" clId="{B4E1B886-0A6F-468F-83CE-C3AF1C4166EC}" dt="2021-09-22T08:29:20.434" v="21027" actId="1076"/>
          <ac:picMkLst>
            <pc:docMk/>
            <pc:sldMk cId="269511714" sldId="274"/>
            <ac:picMk id="37" creationId="{4EA89F4D-313E-4CC0-9DC9-8CD64E239419}"/>
          </ac:picMkLst>
        </pc:picChg>
        <pc:picChg chg="add mod">
          <ac:chgData name="Jia Geng Chang" userId="62ea985a-c420-4de4-8ec5-b551ec5e2cc5" providerId="ADAL" clId="{B4E1B886-0A6F-468F-83CE-C3AF1C4166EC}" dt="2021-09-22T08:29:32.171" v="21030" actId="1076"/>
          <ac:picMkLst>
            <pc:docMk/>
            <pc:sldMk cId="269511714" sldId="274"/>
            <ac:picMk id="39" creationId="{C8DBFEE4-F475-4040-B85B-5180C759DB0F}"/>
          </ac:picMkLst>
        </pc:picChg>
      </pc:sldChg>
      <pc:sldChg chg="modSp new mod modShow">
        <pc:chgData name="Jia Geng Chang" userId="62ea985a-c420-4de4-8ec5-b551ec5e2cc5" providerId="ADAL" clId="{B4E1B886-0A6F-468F-83CE-C3AF1C4166EC}" dt="2021-09-22T03:26:30.932" v="20056" actId="20577"/>
        <pc:sldMkLst>
          <pc:docMk/>
          <pc:sldMk cId="733294448" sldId="275"/>
        </pc:sldMkLst>
        <pc:spChg chg="mod">
          <ac:chgData name="Jia Geng Chang" userId="62ea985a-c420-4de4-8ec5-b551ec5e2cc5" providerId="ADAL" clId="{B4E1B886-0A6F-468F-83CE-C3AF1C4166EC}" dt="2021-09-22T02:28:52.621" v="15972" actId="20577"/>
          <ac:spMkLst>
            <pc:docMk/>
            <pc:sldMk cId="733294448" sldId="275"/>
            <ac:spMk id="2" creationId="{9044D559-1381-4DEA-976F-F0A277C057A9}"/>
          </ac:spMkLst>
        </pc:spChg>
        <pc:spChg chg="mod">
          <ac:chgData name="Jia Geng Chang" userId="62ea985a-c420-4de4-8ec5-b551ec5e2cc5" providerId="ADAL" clId="{B4E1B886-0A6F-468F-83CE-C3AF1C4166EC}" dt="2021-09-22T03:26:30.932" v="20056" actId="20577"/>
          <ac:spMkLst>
            <pc:docMk/>
            <pc:sldMk cId="733294448" sldId="275"/>
            <ac:spMk id="3" creationId="{FE8E25B3-A047-4510-93B4-A863F14510D0}"/>
          </ac:spMkLst>
        </pc:spChg>
      </pc:sldChg>
      <pc:sldChg chg="addSp delSp modSp new mod modNotesTx">
        <pc:chgData name="Jia Geng Chang" userId="62ea985a-c420-4de4-8ec5-b551ec5e2cc5" providerId="ADAL" clId="{B4E1B886-0A6F-468F-83CE-C3AF1C4166EC}" dt="2021-09-22T03:23:53.027" v="19837" actId="20577"/>
        <pc:sldMkLst>
          <pc:docMk/>
          <pc:sldMk cId="2077290339" sldId="276"/>
        </pc:sldMkLst>
        <pc:spChg chg="mod">
          <ac:chgData name="Jia Geng Chang" userId="62ea985a-c420-4de4-8ec5-b551ec5e2cc5" providerId="ADAL" clId="{B4E1B886-0A6F-468F-83CE-C3AF1C4166EC}" dt="2021-09-22T03:17:13.989" v="18858" actId="20577"/>
          <ac:spMkLst>
            <pc:docMk/>
            <pc:sldMk cId="2077290339" sldId="276"/>
            <ac:spMk id="2" creationId="{A4FA265C-4267-42AB-9D12-D3BBC374D1ED}"/>
          </ac:spMkLst>
        </pc:spChg>
        <pc:spChg chg="del">
          <ac:chgData name="Jia Geng Chang" userId="62ea985a-c420-4de4-8ec5-b551ec5e2cc5" providerId="ADAL" clId="{B4E1B886-0A6F-468F-83CE-C3AF1C4166EC}" dt="2021-09-22T02:59:28.031" v="17048" actId="22"/>
          <ac:spMkLst>
            <pc:docMk/>
            <pc:sldMk cId="2077290339" sldId="276"/>
            <ac:spMk id="3" creationId="{238925E0-C86D-4FA3-9AB7-7B65A8E69DF5}"/>
          </ac:spMkLst>
        </pc:spChg>
        <pc:spChg chg="add mod">
          <ac:chgData name="Jia Geng Chang" userId="62ea985a-c420-4de4-8ec5-b551ec5e2cc5" providerId="ADAL" clId="{B4E1B886-0A6F-468F-83CE-C3AF1C4166EC}" dt="2021-09-22T03:01:33.051" v="17092" actId="1036"/>
          <ac:spMkLst>
            <pc:docMk/>
            <pc:sldMk cId="2077290339" sldId="276"/>
            <ac:spMk id="6" creationId="{6C18A377-A52E-41BE-8A43-91099A591816}"/>
          </ac:spMkLst>
        </pc:spChg>
        <pc:spChg chg="add mod ord">
          <ac:chgData name="Jia Geng Chang" userId="62ea985a-c420-4de4-8ec5-b551ec5e2cc5" providerId="ADAL" clId="{B4E1B886-0A6F-468F-83CE-C3AF1C4166EC}" dt="2021-09-22T03:08:35.109" v="17798" actId="14100"/>
          <ac:spMkLst>
            <pc:docMk/>
            <pc:sldMk cId="2077290339" sldId="276"/>
            <ac:spMk id="9" creationId="{FD68C013-9F5E-4299-AF59-A5E30D594FBD}"/>
          </ac:spMkLst>
        </pc:spChg>
        <pc:picChg chg="add mod modCrop">
          <ac:chgData name="Jia Geng Chang" userId="62ea985a-c420-4de4-8ec5-b551ec5e2cc5" providerId="ADAL" clId="{B4E1B886-0A6F-468F-83CE-C3AF1C4166EC}" dt="2021-09-22T03:01:38.144" v="17096" actId="1035"/>
          <ac:picMkLst>
            <pc:docMk/>
            <pc:sldMk cId="2077290339" sldId="276"/>
            <ac:picMk id="4" creationId="{AD932DB1-E528-4C7D-8BD1-703983E1F8E2}"/>
          </ac:picMkLst>
        </pc:picChg>
        <pc:picChg chg="add mod ord">
          <ac:chgData name="Jia Geng Chang" userId="62ea985a-c420-4de4-8ec5-b551ec5e2cc5" providerId="ADAL" clId="{B4E1B886-0A6F-468F-83CE-C3AF1C4166EC}" dt="2021-09-22T03:08:30.741" v="17797" actId="14100"/>
          <ac:picMkLst>
            <pc:docMk/>
            <pc:sldMk cId="2077290339" sldId="276"/>
            <ac:picMk id="8" creationId="{60C0D77D-95E9-4858-91E9-4053013595A0}"/>
          </ac:picMkLst>
        </pc:picChg>
      </pc:sldChg>
      <pc:sldChg chg="addSp delSp modSp new mod modNotesTx">
        <pc:chgData name="Jia Geng Chang" userId="62ea985a-c420-4de4-8ec5-b551ec5e2cc5" providerId="ADAL" clId="{B4E1B886-0A6F-468F-83CE-C3AF1C4166EC}" dt="2021-09-22T09:42:29.930" v="21037" actId="20577"/>
        <pc:sldMkLst>
          <pc:docMk/>
          <pc:sldMk cId="4275116510" sldId="277"/>
        </pc:sldMkLst>
        <pc:spChg chg="mod">
          <ac:chgData name="Jia Geng Chang" userId="62ea985a-c420-4de4-8ec5-b551ec5e2cc5" providerId="ADAL" clId="{B4E1B886-0A6F-468F-83CE-C3AF1C4166EC}" dt="2021-09-22T07:48:22.795" v="20302" actId="20577"/>
          <ac:spMkLst>
            <pc:docMk/>
            <pc:sldMk cId="4275116510" sldId="277"/>
            <ac:spMk id="2" creationId="{45CF6745-09E3-4F40-8718-89EF8718523D}"/>
          </ac:spMkLst>
        </pc:spChg>
        <pc:spChg chg="add del mod">
          <ac:chgData name="Jia Geng Chang" userId="62ea985a-c420-4de4-8ec5-b551ec5e2cc5" providerId="ADAL" clId="{B4E1B886-0A6F-468F-83CE-C3AF1C4166EC}" dt="2021-09-22T07:57:11.274" v="20648" actId="26606"/>
          <ac:spMkLst>
            <pc:docMk/>
            <pc:sldMk cId="4275116510" sldId="277"/>
            <ac:spMk id="3" creationId="{06F23DC6-5C91-4548-A534-545DDBD4F4F1}"/>
          </ac:spMkLst>
        </pc:spChg>
        <pc:spChg chg="add mod">
          <ac:chgData name="Jia Geng Chang" userId="62ea985a-c420-4de4-8ec5-b551ec5e2cc5" providerId="ADAL" clId="{B4E1B886-0A6F-468F-83CE-C3AF1C4166EC}" dt="2021-09-22T07:57:53.178" v="20737" actId="1076"/>
          <ac:spMkLst>
            <pc:docMk/>
            <pc:sldMk cId="4275116510" sldId="277"/>
            <ac:spMk id="4" creationId="{146CADEF-8564-4044-B3E1-841E7FA718D8}"/>
          </ac:spMkLst>
        </pc:spChg>
        <pc:graphicFrameChg chg="add mod">
          <ac:chgData name="Jia Geng Chang" userId="62ea985a-c420-4de4-8ec5-b551ec5e2cc5" providerId="ADAL" clId="{B4E1B886-0A6F-468F-83CE-C3AF1C4166EC}" dt="2021-09-22T07:57:20.673" v="20669" actId="20577"/>
          <ac:graphicFrameMkLst>
            <pc:docMk/>
            <pc:sldMk cId="4275116510" sldId="277"/>
            <ac:graphicFrameMk id="5" creationId="{ABC04436-5394-47E0-85C5-B5554104192D}"/>
          </ac:graphicFrameMkLst>
        </pc:graphicFrameChg>
      </pc:sldChg>
      <pc:sldChg chg="addSp delSp modSp new mod modShow">
        <pc:chgData name="Jia Geng Chang" userId="62ea985a-c420-4de4-8ec5-b551ec5e2cc5" providerId="ADAL" clId="{B4E1B886-0A6F-468F-83CE-C3AF1C4166EC}" dt="2021-09-22T07:44:01.995" v="20232" actId="729"/>
        <pc:sldMkLst>
          <pc:docMk/>
          <pc:sldMk cId="510924465" sldId="278"/>
        </pc:sldMkLst>
        <pc:spChg chg="mod">
          <ac:chgData name="Jia Geng Chang" userId="62ea985a-c420-4de4-8ec5-b551ec5e2cc5" providerId="ADAL" clId="{B4E1B886-0A6F-468F-83CE-C3AF1C4166EC}" dt="2021-09-22T07:31:47.960" v="20215" actId="20577"/>
          <ac:spMkLst>
            <pc:docMk/>
            <pc:sldMk cId="510924465" sldId="278"/>
            <ac:spMk id="2" creationId="{488EAC91-F9E5-4981-9892-B9EA9552FBD9}"/>
          </ac:spMkLst>
        </pc:spChg>
        <pc:spChg chg="del">
          <ac:chgData name="Jia Geng Chang" userId="62ea985a-c420-4de4-8ec5-b551ec5e2cc5" providerId="ADAL" clId="{B4E1B886-0A6F-468F-83CE-C3AF1C4166EC}" dt="2021-09-22T07:31:22.820" v="20202"/>
          <ac:spMkLst>
            <pc:docMk/>
            <pc:sldMk cId="510924465" sldId="278"/>
            <ac:spMk id="3" creationId="{75441DDF-9AFD-41B6-8FB9-25B78D9B0A6B}"/>
          </ac:spMkLst>
        </pc:spChg>
        <pc:picChg chg="add mod">
          <ac:chgData name="Jia Geng Chang" userId="62ea985a-c420-4de4-8ec5-b551ec5e2cc5" providerId="ADAL" clId="{B4E1B886-0A6F-468F-83CE-C3AF1C4166EC}" dt="2021-09-22T07:31:32.318" v="20209" actId="1076"/>
          <ac:picMkLst>
            <pc:docMk/>
            <pc:sldMk cId="510924465" sldId="278"/>
            <ac:picMk id="5" creationId="{5B8C8667-EE95-4313-AD43-3AD4A221A188}"/>
          </ac:picMkLst>
        </pc:picChg>
        <pc:picChg chg="add mod">
          <ac:chgData name="Jia Geng Chang" userId="62ea985a-c420-4de4-8ec5-b551ec5e2cc5" providerId="ADAL" clId="{B4E1B886-0A6F-468F-83CE-C3AF1C4166EC}" dt="2021-09-22T07:43:19.895" v="20226" actId="1076"/>
          <ac:picMkLst>
            <pc:docMk/>
            <pc:sldMk cId="510924465" sldId="278"/>
            <ac:picMk id="7" creationId="{8113E000-5FBF-4096-8B7B-DD56E97C2DCD}"/>
          </ac:picMkLst>
        </pc:picChg>
      </pc:sldChg>
      <pc:sldChg chg="modSp new del mod">
        <pc:chgData name="Jia Geng Chang" userId="62ea985a-c420-4de4-8ec5-b551ec5e2cc5" providerId="ADAL" clId="{B4E1B886-0A6F-468F-83CE-C3AF1C4166EC}" dt="2021-09-22T03:27:53.882" v="20108" actId="2696"/>
        <pc:sldMkLst>
          <pc:docMk/>
          <pc:sldMk cId="3657143167" sldId="278"/>
        </pc:sldMkLst>
        <pc:spChg chg="mod">
          <ac:chgData name="Jia Geng Chang" userId="62ea985a-c420-4de4-8ec5-b551ec5e2cc5" providerId="ADAL" clId="{B4E1B886-0A6F-468F-83CE-C3AF1C4166EC}" dt="2021-09-22T03:26:56.765" v="20073" actId="20577"/>
          <ac:spMkLst>
            <pc:docMk/>
            <pc:sldMk cId="3657143167" sldId="278"/>
            <ac:spMk id="2" creationId="{D37F6491-A286-4E64-91CF-6C3FCA76D093}"/>
          </ac:spMkLst>
        </pc:spChg>
        <pc:spChg chg="mod">
          <ac:chgData name="Jia Geng Chang" userId="62ea985a-c420-4de4-8ec5-b551ec5e2cc5" providerId="ADAL" clId="{B4E1B886-0A6F-468F-83CE-C3AF1C4166EC}" dt="2021-09-22T03:27:08.671" v="20107" actId="20577"/>
          <ac:spMkLst>
            <pc:docMk/>
            <pc:sldMk cId="3657143167" sldId="278"/>
            <ac:spMk id="3" creationId="{7BB27A14-AE08-4294-B72A-C23459CD18E9}"/>
          </ac:spMkLst>
        </pc:spChg>
      </pc:sldChg>
      <pc:sldChg chg="addSp delSp modSp new mod modClrScheme chgLayout">
        <pc:chgData name="Jia Geng Chang" userId="62ea985a-c420-4de4-8ec5-b551ec5e2cc5" providerId="ADAL" clId="{B4E1B886-0A6F-468F-83CE-C3AF1C4166EC}" dt="2021-09-22T07:56:43.234" v="20611" actId="478"/>
        <pc:sldMkLst>
          <pc:docMk/>
          <pc:sldMk cId="3566465089" sldId="279"/>
        </pc:sldMkLst>
        <pc:spChg chg="del mod ord">
          <ac:chgData name="Jia Geng Chang" userId="62ea985a-c420-4de4-8ec5-b551ec5e2cc5" providerId="ADAL" clId="{B4E1B886-0A6F-468F-83CE-C3AF1C4166EC}" dt="2021-09-22T07:56:37.249" v="20596" actId="700"/>
          <ac:spMkLst>
            <pc:docMk/>
            <pc:sldMk cId="3566465089" sldId="279"/>
            <ac:spMk id="2" creationId="{A8E9D6FE-64F2-451D-A8D8-D6195E2A09C7}"/>
          </ac:spMkLst>
        </pc:spChg>
        <pc:spChg chg="del mod ord">
          <ac:chgData name="Jia Geng Chang" userId="62ea985a-c420-4de4-8ec5-b551ec5e2cc5" providerId="ADAL" clId="{B4E1B886-0A6F-468F-83CE-C3AF1C4166EC}" dt="2021-09-22T07:56:37.249" v="20596" actId="700"/>
          <ac:spMkLst>
            <pc:docMk/>
            <pc:sldMk cId="3566465089" sldId="279"/>
            <ac:spMk id="3" creationId="{C05F6486-AE82-438C-97EC-C4D304B21583}"/>
          </ac:spMkLst>
        </pc:spChg>
        <pc:spChg chg="add mod ord">
          <ac:chgData name="Jia Geng Chang" userId="62ea985a-c420-4de4-8ec5-b551ec5e2cc5" providerId="ADAL" clId="{B4E1B886-0A6F-468F-83CE-C3AF1C4166EC}" dt="2021-09-22T07:56:40.616" v="20610" actId="20577"/>
          <ac:spMkLst>
            <pc:docMk/>
            <pc:sldMk cId="3566465089" sldId="279"/>
            <ac:spMk id="4" creationId="{E0E28289-B13A-45D2-B2A0-4D0BFB04BCB3}"/>
          </ac:spMkLst>
        </pc:spChg>
        <pc:spChg chg="add del mod ord">
          <ac:chgData name="Jia Geng Chang" userId="62ea985a-c420-4de4-8ec5-b551ec5e2cc5" providerId="ADAL" clId="{B4E1B886-0A6F-468F-83CE-C3AF1C4166EC}" dt="2021-09-22T07:56:43.234" v="20611" actId="478"/>
          <ac:spMkLst>
            <pc:docMk/>
            <pc:sldMk cId="3566465089" sldId="279"/>
            <ac:spMk id="5" creationId="{6D5D0DBD-A7C6-43C4-8032-A704CE98648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09621088632784E-2"/>
          <c:y val="7.6896373558949849E-2"/>
          <c:w val="0.87096782387107963"/>
          <c:h val="0.8667129524978202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5D-4EE9-899E-81E190150A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5D-4EE9-899E-81E190150A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5D-4EE9-899E-81E190150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62087311"/>
        <c:axId val="1662091471"/>
      </c:barChart>
      <c:catAx>
        <c:axId val="16620873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2091471"/>
        <c:crosses val="autoZero"/>
        <c:auto val="1"/>
        <c:lblAlgn val="ctr"/>
        <c:lblOffset val="100"/>
        <c:noMultiLvlLbl val="0"/>
      </c:catAx>
      <c:valAx>
        <c:axId val="166209147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662087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09621088632784E-2"/>
          <c:y val="7.6896373558949849E-2"/>
          <c:w val="0.87096782387107963"/>
          <c:h val="0.8667129524978202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3-4F69-A318-A6713AAD4C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63-4F69-A318-A6713AAD4C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63-4F69-A318-A6713AAD4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62087311"/>
        <c:axId val="1662091471"/>
      </c:barChart>
      <c:catAx>
        <c:axId val="16620873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2091471"/>
        <c:crosses val="autoZero"/>
        <c:auto val="1"/>
        <c:lblAlgn val="ctr"/>
        <c:lblOffset val="100"/>
        <c:noMultiLvlLbl val="0"/>
      </c:catAx>
      <c:valAx>
        <c:axId val="166209147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662087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ADEB3-9B73-487C-A831-62B86C54D3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F00C5A-EC93-47C5-9CE3-6ED86A9387CD}">
      <dgm:prSet/>
      <dgm:spPr/>
      <dgm:t>
        <a:bodyPr/>
        <a:lstStyle/>
        <a:p>
          <a:r>
            <a:rPr lang="en-US"/>
            <a:t>Retrained Jnet with newer ML techniques</a:t>
          </a:r>
        </a:p>
      </dgm:t>
    </dgm:pt>
    <dgm:pt modelId="{6FDEE0E9-53F0-487A-813E-D79B4F463029}" type="parTrans" cxnId="{C84A79D2-A497-4092-AFE9-ECF9A7AFFCEF}">
      <dgm:prSet/>
      <dgm:spPr/>
      <dgm:t>
        <a:bodyPr/>
        <a:lstStyle/>
        <a:p>
          <a:endParaRPr lang="en-US"/>
        </a:p>
      </dgm:t>
    </dgm:pt>
    <dgm:pt modelId="{B090B74A-2EE6-4B52-A709-A72DB91291EC}" type="sibTrans" cxnId="{C84A79D2-A497-4092-AFE9-ECF9A7AFFCEF}">
      <dgm:prSet/>
      <dgm:spPr/>
      <dgm:t>
        <a:bodyPr/>
        <a:lstStyle/>
        <a:p>
          <a:endParaRPr lang="en-US"/>
        </a:p>
      </dgm:t>
    </dgm:pt>
    <dgm:pt modelId="{8FC8C45B-C90B-4B62-9C3F-FEA6E3930A24}">
      <dgm:prSet/>
      <dgm:spPr/>
      <dgm:t>
        <a:bodyPr/>
        <a:lstStyle/>
        <a:p>
          <a:r>
            <a:rPr lang="en-US" dirty="0"/>
            <a:t>Similar accuracy*</a:t>
          </a:r>
        </a:p>
      </dgm:t>
    </dgm:pt>
    <dgm:pt modelId="{1F248396-B8A4-4108-9C52-2BD1702B9C27}" type="parTrans" cxnId="{74270888-C09F-43A4-BC9D-35FD924F666C}">
      <dgm:prSet/>
      <dgm:spPr/>
      <dgm:t>
        <a:bodyPr/>
        <a:lstStyle/>
        <a:p>
          <a:endParaRPr lang="en-US"/>
        </a:p>
      </dgm:t>
    </dgm:pt>
    <dgm:pt modelId="{531B3955-03FC-4D5D-981D-374ECC6D0509}" type="sibTrans" cxnId="{74270888-C09F-43A4-BC9D-35FD924F666C}">
      <dgm:prSet/>
      <dgm:spPr/>
      <dgm:t>
        <a:bodyPr/>
        <a:lstStyle/>
        <a:p>
          <a:endParaRPr lang="en-US"/>
        </a:p>
      </dgm:t>
    </dgm:pt>
    <dgm:pt modelId="{F2E36142-1DB8-435D-8E95-D0AC56D8D59F}">
      <dgm:prSet/>
      <dgm:spPr/>
      <dgm:t>
        <a:bodyPr/>
        <a:lstStyle/>
        <a:p>
          <a:r>
            <a:rPr lang="en-US"/>
            <a:t>Compared predictions of Jpred and AlphaFold</a:t>
          </a:r>
        </a:p>
      </dgm:t>
    </dgm:pt>
    <dgm:pt modelId="{9E4B7246-C523-471F-A122-AB1465040D4C}" type="parTrans" cxnId="{410F4DF8-2A71-4A9E-9F68-0F0F1FFA69CE}">
      <dgm:prSet/>
      <dgm:spPr/>
      <dgm:t>
        <a:bodyPr/>
        <a:lstStyle/>
        <a:p>
          <a:endParaRPr lang="en-US"/>
        </a:p>
      </dgm:t>
    </dgm:pt>
    <dgm:pt modelId="{F91719E1-E106-414B-8B6F-B1557976060A}" type="sibTrans" cxnId="{410F4DF8-2A71-4A9E-9F68-0F0F1FFA69CE}">
      <dgm:prSet/>
      <dgm:spPr/>
      <dgm:t>
        <a:bodyPr/>
        <a:lstStyle/>
        <a:p>
          <a:endParaRPr lang="en-US"/>
        </a:p>
      </dgm:t>
    </dgm:pt>
    <dgm:pt modelId="{E47CAD02-2DD2-4CBB-9780-CB3923BAD6E7}" type="pres">
      <dgm:prSet presAssocID="{658ADEB3-9B73-487C-A831-62B86C54D3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219EB4-FE8B-47A5-ACE7-B610BDFCE4F4}" type="pres">
      <dgm:prSet presAssocID="{ECF00C5A-EC93-47C5-9CE3-6ED86A9387CD}" presName="hierRoot1" presStyleCnt="0"/>
      <dgm:spPr/>
    </dgm:pt>
    <dgm:pt modelId="{935B657E-B7BC-42EA-BA1F-124C27AD0912}" type="pres">
      <dgm:prSet presAssocID="{ECF00C5A-EC93-47C5-9CE3-6ED86A9387CD}" presName="composite" presStyleCnt="0"/>
      <dgm:spPr/>
    </dgm:pt>
    <dgm:pt modelId="{E014192B-967F-41F2-B8C2-808692E5F9F5}" type="pres">
      <dgm:prSet presAssocID="{ECF00C5A-EC93-47C5-9CE3-6ED86A9387CD}" presName="background" presStyleLbl="node0" presStyleIdx="0" presStyleCnt="3"/>
      <dgm:spPr/>
    </dgm:pt>
    <dgm:pt modelId="{5114DDDB-8BED-4268-841C-F1EB165FD10F}" type="pres">
      <dgm:prSet presAssocID="{ECF00C5A-EC93-47C5-9CE3-6ED86A9387CD}" presName="text" presStyleLbl="fgAcc0" presStyleIdx="0" presStyleCnt="3">
        <dgm:presLayoutVars>
          <dgm:chPref val="3"/>
        </dgm:presLayoutVars>
      </dgm:prSet>
      <dgm:spPr/>
    </dgm:pt>
    <dgm:pt modelId="{971829C6-052B-4B08-8FD1-3A4E5F041657}" type="pres">
      <dgm:prSet presAssocID="{ECF00C5A-EC93-47C5-9CE3-6ED86A9387CD}" presName="hierChild2" presStyleCnt="0"/>
      <dgm:spPr/>
    </dgm:pt>
    <dgm:pt modelId="{74189ADD-1265-4793-8599-1BF37B41855F}" type="pres">
      <dgm:prSet presAssocID="{8FC8C45B-C90B-4B62-9C3F-FEA6E3930A24}" presName="hierRoot1" presStyleCnt="0"/>
      <dgm:spPr/>
    </dgm:pt>
    <dgm:pt modelId="{F5BC792C-1292-4BBA-BE6C-309E228CD1BB}" type="pres">
      <dgm:prSet presAssocID="{8FC8C45B-C90B-4B62-9C3F-FEA6E3930A24}" presName="composite" presStyleCnt="0"/>
      <dgm:spPr/>
    </dgm:pt>
    <dgm:pt modelId="{1419A155-BA84-4D0C-AE6C-E7BEFC3ECF5E}" type="pres">
      <dgm:prSet presAssocID="{8FC8C45B-C90B-4B62-9C3F-FEA6E3930A24}" presName="background" presStyleLbl="node0" presStyleIdx="1" presStyleCnt="3"/>
      <dgm:spPr/>
    </dgm:pt>
    <dgm:pt modelId="{4A03D846-FD5E-4229-B2ED-B11EC414EAD1}" type="pres">
      <dgm:prSet presAssocID="{8FC8C45B-C90B-4B62-9C3F-FEA6E3930A24}" presName="text" presStyleLbl="fgAcc0" presStyleIdx="1" presStyleCnt="3">
        <dgm:presLayoutVars>
          <dgm:chPref val="3"/>
        </dgm:presLayoutVars>
      </dgm:prSet>
      <dgm:spPr/>
    </dgm:pt>
    <dgm:pt modelId="{EC6B5946-E562-4C9F-A070-80A243FB5CB8}" type="pres">
      <dgm:prSet presAssocID="{8FC8C45B-C90B-4B62-9C3F-FEA6E3930A24}" presName="hierChild2" presStyleCnt="0"/>
      <dgm:spPr/>
    </dgm:pt>
    <dgm:pt modelId="{3DD89955-023F-4AA8-A035-3AB12B5A7D08}" type="pres">
      <dgm:prSet presAssocID="{F2E36142-1DB8-435D-8E95-D0AC56D8D59F}" presName="hierRoot1" presStyleCnt="0"/>
      <dgm:spPr/>
    </dgm:pt>
    <dgm:pt modelId="{471B4686-A0D7-4755-9187-074DE7CACE10}" type="pres">
      <dgm:prSet presAssocID="{F2E36142-1DB8-435D-8E95-D0AC56D8D59F}" presName="composite" presStyleCnt="0"/>
      <dgm:spPr/>
    </dgm:pt>
    <dgm:pt modelId="{5949F274-D944-455D-BE15-8BD76FFCB863}" type="pres">
      <dgm:prSet presAssocID="{F2E36142-1DB8-435D-8E95-D0AC56D8D59F}" presName="background" presStyleLbl="node0" presStyleIdx="2" presStyleCnt="3"/>
      <dgm:spPr/>
    </dgm:pt>
    <dgm:pt modelId="{A5CA25B1-0A61-49C6-A2F8-9AAB34E156DD}" type="pres">
      <dgm:prSet presAssocID="{F2E36142-1DB8-435D-8E95-D0AC56D8D59F}" presName="text" presStyleLbl="fgAcc0" presStyleIdx="2" presStyleCnt="3">
        <dgm:presLayoutVars>
          <dgm:chPref val="3"/>
        </dgm:presLayoutVars>
      </dgm:prSet>
      <dgm:spPr/>
    </dgm:pt>
    <dgm:pt modelId="{332BD77E-DD7E-4DB8-88DB-513611337354}" type="pres">
      <dgm:prSet presAssocID="{F2E36142-1DB8-435D-8E95-D0AC56D8D59F}" presName="hierChild2" presStyleCnt="0"/>
      <dgm:spPr/>
    </dgm:pt>
  </dgm:ptLst>
  <dgm:cxnLst>
    <dgm:cxn modelId="{143BF60A-93C5-4BDC-9A5B-6D508B9A0C70}" type="presOf" srcId="{658ADEB3-9B73-487C-A831-62B86C54D39F}" destId="{E47CAD02-2DD2-4CBB-9780-CB3923BAD6E7}" srcOrd="0" destOrd="0" presId="urn:microsoft.com/office/officeart/2005/8/layout/hierarchy1"/>
    <dgm:cxn modelId="{0DEBA51E-132F-4D2F-AEBB-F142CA5CFAFD}" type="presOf" srcId="{8FC8C45B-C90B-4B62-9C3F-FEA6E3930A24}" destId="{4A03D846-FD5E-4229-B2ED-B11EC414EAD1}" srcOrd="0" destOrd="0" presId="urn:microsoft.com/office/officeart/2005/8/layout/hierarchy1"/>
    <dgm:cxn modelId="{18421D2D-4EBB-4B71-9E73-A33148D7E3AF}" type="presOf" srcId="{ECF00C5A-EC93-47C5-9CE3-6ED86A9387CD}" destId="{5114DDDB-8BED-4268-841C-F1EB165FD10F}" srcOrd="0" destOrd="0" presId="urn:microsoft.com/office/officeart/2005/8/layout/hierarchy1"/>
    <dgm:cxn modelId="{5B5A4B51-AA6E-43B7-B008-228A7237E11E}" type="presOf" srcId="{F2E36142-1DB8-435D-8E95-D0AC56D8D59F}" destId="{A5CA25B1-0A61-49C6-A2F8-9AAB34E156DD}" srcOrd="0" destOrd="0" presId="urn:microsoft.com/office/officeart/2005/8/layout/hierarchy1"/>
    <dgm:cxn modelId="{74270888-C09F-43A4-BC9D-35FD924F666C}" srcId="{658ADEB3-9B73-487C-A831-62B86C54D39F}" destId="{8FC8C45B-C90B-4B62-9C3F-FEA6E3930A24}" srcOrd="1" destOrd="0" parTransId="{1F248396-B8A4-4108-9C52-2BD1702B9C27}" sibTransId="{531B3955-03FC-4D5D-981D-374ECC6D0509}"/>
    <dgm:cxn modelId="{C84A79D2-A497-4092-AFE9-ECF9A7AFFCEF}" srcId="{658ADEB3-9B73-487C-A831-62B86C54D39F}" destId="{ECF00C5A-EC93-47C5-9CE3-6ED86A9387CD}" srcOrd="0" destOrd="0" parTransId="{6FDEE0E9-53F0-487A-813E-D79B4F463029}" sibTransId="{B090B74A-2EE6-4B52-A709-A72DB91291EC}"/>
    <dgm:cxn modelId="{410F4DF8-2A71-4A9E-9F68-0F0F1FFA69CE}" srcId="{658ADEB3-9B73-487C-A831-62B86C54D39F}" destId="{F2E36142-1DB8-435D-8E95-D0AC56D8D59F}" srcOrd="2" destOrd="0" parTransId="{9E4B7246-C523-471F-A122-AB1465040D4C}" sibTransId="{F91719E1-E106-414B-8B6F-B1557976060A}"/>
    <dgm:cxn modelId="{4D38DA77-653F-48F9-87BA-DB9F0AE9BDE5}" type="presParOf" srcId="{E47CAD02-2DD2-4CBB-9780-CB3923BAD6E7}" destId="{7E219EB4-FE8B-47A5-ACE7-B610BDFCE4F4}" srcOrd="0" destOrd="0" presId="urn:microsoft.com/office/officeart/2005/8/layout/hierarchy1"/>
    <dgm:cxn modelId="{4C09B7E5-51E9-427B-8A08-DA196DDEE956}" type="presParOf" srcId="{7E219EB4-FE8B-47A5-ACE7-B610BDFCE4F4}" destId="{935B657E-B7BC-42EA-BA1F-124C27AD0912}" srcOrd="0" destOrd="0" presId="urn:microsoft.com/office/officeart/2005/8/layout/hierarchy1"/>
    <dgm:cxn modelId="{C6C2B073-4B70-4501-82A7-987B5ED6F98F}" type="presParOf" srcId="{935B657E-B7BC-42EA-BA1F-124C27AD0912}" destId="{E014192B-967F-41F2-B8C2-808692E5F9F5}" srcOrd="0" destOrd="0" presId="urn:microsoft.com/office/officeart/2005/8/layout/hierarchy1"/>
    <dgm:cxn modelId="{BB255E3D-7BD9-4BD0-8393-6833A960DC25}" type="presParOf" srcId="{935B657E-B7BC-42EA-BA1F-124C27AD0912}" destId="{5114DDDB-8BED-4268-841C-F1EB165FD10F}" srcOrd="1" destOrd="0" presId="urn:microsoft.com/office/officeart/2005/8/layout/hierarchy1"/>
    <dgm:cxn modelId="{9B8FD012-BAF3-4109-9344-8427733A7524}" type="presParOf" srcId="{7E219EB4-FE8B-47A5-ACE7-B610BDFCE4F4}" destId="{971829C6-052B-4B08-8FD1-3A4E5F041657}" srcOrd="1" destOrd="0" presId="urn:microsoft.com/office/officeart/2005/8/layout/hierarchy1"/>
    <dgm:cxn modelId="{0A194700-C0E9-4EDC-8E95-4EDA814F0D5A}" type="presParOf" srcId="{E47CAD02-2DD2-4CBB-9780-CB3923BAD6E7}" destId="{74189ADD-1265-4793-8599-1BF37B41855F}" srcOrd="1" destOrd="0" presId="urn:microsoft.com/office/officeart/2005/8/layout/hierarchy1"/>
    <dgm:cxn modelId="{63E9C589-972F-4506-B3CA-3E888DBBD55A}" type="presParOf" srcId="{74189ADD-1265-4793-8599-1BF37B41855F}" destId="{F5BC792C-1292-4BBA-BE6C-309E228CD1BB}" srcOrd="0" destOrd="0" presId="urn:microsoft.com/office/officeart/2005/8/layout/hierarchy1"/>
    <dgm:cxn modelId="{71E38FE7-BB57-4754-8247-7F29F4EDDCC7}" type="presParOf" srcId="{F5BC792C-1292-4BBA-BE6C-309E228CD1BB}" destId="{1419A155-BA84-4D0C-AE6C-E7BEFC3ECF5E}" srcOrd="0" destOrd="0" presId="urn:microsoft.com/office/officeart/2005/8/layout/hierarchy1"/>
    <dgm:cxn modelId="{927BB24A-A8D2-401A-841A-12902869D343}" type="presParOf" srcId="{F5BC792C-1292-4BBA-BE6C-309E228CD1BB}" destId="{4A03D846-FD5E-4229-B2ED-B11EC414EAD1}" srcOrd="1" destOrd="0" presId="urn:microsoft.com/office/officeart/2005/8/layout/hierarchy1"/>
    <dgm:cxn modelId="{36C1B4F7-614B-463B-AEE3-095121836F0F}" type="presParOf" srcId="{74189ADD-1265-4793-8599-1BF37B41855F}" destId="{EC6B5946-E562-4C9F-A070-80A243FB5CB8}" srcOrd="1" destOrd="0" presId="urn:microsoft.com/office/officeart/2005/8/layout/hierarchy1"/>
    <dgm:cxn modelId="{22CE3F3F-5FD5-4849-B706-7A0A8E184EA4}" type="presParOf" srcId="{E47CAD02-2DD2-4CBB-9780-CB3923BAD6E7}" destId="{3DD89955-023F-4AA8-A035-3AB12B5A7D08}" srcOrd="2" destOrd="0" presId="urn:microsoft.com/office/officeart/2005/8/layout/hierarchy1"/>
    <dgm:cxn modelId="{F61D36C1-7751-4CC8-A20C-356C1CDD9449}" type="presParOf" srcId="{3DD89955-023F-4AA8-A035-3AB12B5A7D08}" destId="{471B4686-A0D7-4755-9187-074DE7CACE10}" srcOrd="0" destOrd="0" presId="urn:microsoft.com/office/officeart/2005/8/layout/hierarchy1"/>
    <dgm:cxn modelId="{E8B3019E-E533-4A08-A39C-BBEF19CF3A5F}" type="presParOf" srcId="{471B4686-A0D7-4755-9187-074DE7CACE10}" destId="{5949F274-D944-455D-BE15-8BD76FFCB863}" srcOrd="0" destOrd="0" presId="urn:microsoft.com/office/officeart/2005/8/layout/hierarchy1"/>
    <dgm:cxn modelId="{B1753761-F38E-4C0E-9358-EB9E5AB74FD5}" type="presParOf" srcId="{471B4686-A0D7-4755-9187-074DE7CACE10}" destId="{A5CA25B1-0A61-49C6-A2F8-9AAB34E156DD}" srcOrd="1" destOrd="0" presId="urn:microsoft.com/office/officeart/2005/8/layout/hierarchy1"/>
    <dgm:cxn modelId="{DEC89C55-94DE-481D-A6AA-085235A3860C}" type="presParOf" srcId="{3DD89955-023F-4AA8-A035-3AB12B5A7D08}" destId="{332BD77E-DD7E-4DB8-88DB-5136113373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4192B-967F-41F2-B8C2-808692E5F9F5}">
      <dsp:nvSpPr>
        <dsp:cNvPr id="0" name=""/>
        <dsp:cNvSpPr/>
      </dsp:nvSpPr>
      <dsp:spPr>
        <a:xfrm>
          <a:off x="0" y="69083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4DDDB-8BED-4268-841C-F1EB165FD10F}">
      <dsp:nvSpPr>
        <dsp:cNvPr id="0" name=""/>
        <dsp:cNvSpPr/>
      </dsp:nvSpPr>
      <dsp:spPr>
        <a:xfrm>
          <a:off x="328612" y="10030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Retrained Jnet with newer ML techniques</a:t>
          </a:r>
        </a:p>
      </dsp:txBody>
      <dsp:txXfrm>
        <a:off x="383617" y="1058023"/>
        <a:ext cx="2847502" cy="1768010"/>
      </dsp:txXfrm>
    </dsp:sp>
    <dsp:sp modelId="{1419A155-BA84-4D0C-AE6C-E7BEFC3ECF5E}">
      <dsp:nvSpPr>
        <dsp:cNvPr id="0" name=""/>
        <dsp:cNvSpPr/>
      </dsp:nvSpPr>
      <dsp:spPr>
        <a:xfrm>
          <a:off x="3614737" y="69083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3D846-FD5E-4229-B2ED-B11EC414EAD1}">
      <dsp:nvSpPr>
        <dsp:cNvPr id="0" name=""/>
        <dsp:cNvSpPr/>
      </dsp:nvSpPr>
      <dsp:spPr>
        <a:xfrm>
          <a:off x="3943350" y="10030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Similar accuracy*</a:t>
          </a:r>
        </a:p>
      </dsp:txBody>
      <dsp:txXfrm>
        <a:off x="3998355" y="1058023"/>
        <a:ext cx="2847502" cy="1768010"/>
      </dsp:txXfrm>
    </dsp:sp>
    <dsp:sp modelId="{5949F274-D944-455D-BE15-8BD76FFCB863}">
      <dsp:nvSpPr>
        <dsp:cNvPr id="0" name=""/>
        <dsp:cNvSpPr/>
      </dsp:nvSpPr>
      <dsp:spPr>
        <a:xfrm>
          <a:off x="7229475" y="69083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A25B1-0A61-49C6-A2F8-9AAB34E156DD}">
      <dsp:nvSpPr>
        <dsp:cNvPr id="0" name=""/>
        <dsp:cNvSpPr/>
      </dsp:nvSpPr>
      <dsp:spPr>
        <a:xfrm>
          <a:off x="7558087" y="10030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Compared predictions of Jpred and AlphaFold</a:t>
          </a:r>
        </a:p>
      </dsp:txBody>
      <dsp:txXfrm>
        <a:off x="7613092" y="1058023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1E062-B7FA-4222-ACB3-082EC880A933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E7E5-6ED8-4546-8F47-9C62DDD5C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3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E7E5-6ED8-4546-8F47-9C62DDD5C2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55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Scores for SNNS are not ready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E7E5-6ED8-4546-8F47-9C62DDD5C2B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45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E7E5-6ED8-4546-8F47-9C62DDD5C2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028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Alphafold</a:t>
            </a:r>
            <a:r>
              <a:rPr lang="en-US" sz="1200" dirty="0"/>
              <a:t> has 90% accuracy in 3D prediction, and it is relevant to ask how well it predicts secondary structure</a:t>
            </a:r>
          </a:p>
          <a:p>
            <a:r>
              <a:rPr lang="en-US" sz="1200" dirty="0"/>
              <a:t>Using it for secondary structure prediction is an overkill, but it is interesting to compare how well </a:t>
            </a:r>
            <a:r>
              <a:rPr lang="en-US" sz="1200" dirty="0" err="1"/>
              <a:t>alphafold</a:t>
            </a:r>
            <a:r>
              <a:rPr lang="en-US" sz="1200" dirty="0"/>
              <a:t> and </a:t>
            </a:r>
            <a:r>
              <a:rPr lang="en-US" sz="1200" dirty="0" err="1"/>
              <a:t>jpred</a:t>
            </a:r>
            <a:r>
              <a:rPr lang="en-US" sz="1200" dirty="0"/>
              <a:t> agree with each other, and in which domains they do not</a:t>
            </a:r>
          </a:p>
          <a:p>
            <a:endParaRPr lang="en-US" sz="1200" dirty="0"/>
          </a:p>
          <a:p>
            <a:r>
              <a:rPr lang="en-US" sz="1200" dirty="0"/>
              <a:t>Of the 1348 </a:t>
            </a:r>
            <a:r>
              <a:rPr lang="en-US" sz="1200" dirty="0" err="1"/>
              <a:t>Jpred</a:t>
            </a:r>
            <a:r>
              <a:rPr lang="en-US" sz="1200" dirty="0"/>
              <a:t> training sequences, 451 of them already had </a:t>
            </a:r>
            <a:r>
              <a:rPr lang="en-US" sz="1200" dirty="0" err="1"/>
              <a:t>AlphaFold</a:t>
            </a:r>
            <a:r>
              <a:rPr lang="en-US" sz="1200" dirty="0"/>
              <a:t> predictions. I found this by obtaining the uniport IDs of these </a:t>
            </a:r>
            <a:r>
              <a:rPr lang="en-US" sz="1200" dirty="0" err="1"/>
              <a:t>SCOPe</a:t>
            </a:r>
            <a:r>
              <a:rPr lang="en-US" sz="1200" dirty="0"/>
              <a:t> domains, and searching the </a:t>
            </a:r>
            <a:r>
              <a:rPr lang="en-US" sz="1200" dirty="0" err="1"/>
              <a:t>AlphaFold</a:t>
            </a:r>
            <a:r>
              <a:rPr lang="en-US" sz="1200" dirty="0"/>
              <a:t> database for these </a:t>
            </a:r>
            <a:r>
              <a:rPr lang="en-US" sz="1200" dirty="0" err="1"/>
              <a:t>Uniprot</a:t>
            </a:r>
            <a:r>
              <a:rPr lang="en-US" sz="1200" dirty="0"/>
              <a:t> IDs</a:t>
            </a:r>
          </a:p>
          <a:p>
            <a:endParaRPr lang="en-US" sz="1200" dirty="0"/>
          </a:p>
          <a:p>
            <a:r>
              <a:rPr lang="en-US" sz="1200" dirty="0"/>
              <a:t>Downloaded the 451 </a:t>
            </a:r>
            <a:r>
              <a:rPr lang="en-US" sz="1200" dirty="0" err="1"/>
              <a:t>PDBe</a:t>
            </a:r>
            <a:r>
              <a:rPr lang="en-US" sz="1200" dirty="0"/>
              <a:t> files</a:t>
            </a:r>
          </a:p>
          <a:p>
            <a:r>
              <a:rPr lang="en-US" sz="1200" dirty="0"/>
              <a:t>Ran DSSP on AF 451 </a:t>
            </a:r>
            <a:r>
              <a:rPr lang="en-US" sz="1200" dirty="0" err="1"/>
              <a:t>PDBe</a:t>
            </a:r>
            <a:r>
              <a:rPr lang="en-US" sz="1200" dirty="0"/>
              <a:t> files to get secondary structure predictions</a:t>
            </a:r>
          </a:p>
          <a:p>
            <a:r>
              <a:rPr lang="en-US" sz="1200" dirty="0"/>
              <a:t>Aligned </a:t>
            </a:r>
            <a:r>
              <a:rPr lang="en-US" sz="1200" dirty="0" err="1"/>
              <a:t>UniProt</a:t>
            </a:r>
            <a:r>
              <a:rPr lang="en-US" sz="1200" dirty="0"/>
              <a:t> sequences (on which </a:t>
            </a:r>
            <a:r>
              <a:rPr lang="en-US" sz="1200" dirty="0" err="1"/>
              <a:t>AlphaFold</a:t>
            </a:r>
            <a:r>
              <a:rPr lang="en-US" sz="1200" dirty="0"/>
              <a:t> PDB structures are based) to </a:t>
            </a:r>
            <a:r>
              <a:rPr lang="en-US" sz="1200" dirty="0" err="1"/>
              <a:t>SCOPe</a:t>
            </a:r>
            <a:r>
              <a:rPr lang="en-US" sz="1200" dirty="0"/>
              <a:t> domain sequences. In most cases, the </a:t>
            </a:r>
            <a:r>
              <a:rPr lang="en-US" sz="1200" dirty="0" err="1"/>
              <a:t>UniProt</a:t>
            </a:r>
            <a:r>
              <a:rPr lang="en-US" sz="1200" dirty="0"/>
              <a:t> sequence is longer and is truncated </a:t>
            </a:r>
          </a:p>
          <a:p>
            <a:endParaRPr lang="en-US" sz="1200" dirty="0"/>
          </a:p>
          <a:p>
            <a:r>
              <a:rPr lang="en-US" sz="1200" dirty="0"/>
              <a:t>In the next slide I show the alignments</a:t>
            </a:r>
          </a:p>
          <a:p>
            <a:r>
              <a:rPr lang="en-US" sz="1200" dirty="0"/>
              <a:t>Yet to be able to score position by position, so next slide is just showing visually the aligned predictions of a select few sequences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Makes scoring slightly involved as it involves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E7E5-6ED8-4546-8F47-9C62DDD5C2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716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is the percentage match between </a:t>
            </a:r>
            <a:r>
              <a:rPr lang="en-US" dirty="0" err="1"/>
              <a:t>SCOPe</a:t>
            </a:r>
            <a:r>
              <a:rPr lang="en-US" dirty="0"/>
              <a:t> sequence (</a:t>
            </a:r>
            <a:r>
              <a:rPr lang="en-US" dirty="0" err="1"/>
              <a:t>jpred_sequence</a:t>
            </a:r>
            <a:r>
              <a:rPr lang="en-US" dirty="0"/>
              <a:t>) and </a:t>
            </a:r>
            <a:r>
              <a:rPr lang="en-US" dirty="0" err="1"/>
              <a:t>UniProt</a:t>
            </a:r>
            <a:r>
              <a:rPr lang="en-US" dirty="0"/>
              <a:t> sequence (</a:t>
            </a:r>
            <a:r>
              <a:rPr lang="en-US" dirty="0" err="1"/>
              <a:t>AF_sequence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AF predictions are originally in the 8 letter DSSP state, reduced to 3 letter DSSP for comparison with </a:t>
            </a:r>
            <a:r>
              <a:rPr lang="en-US" dirty="0" err="1"/>
              <a:t>Jpred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This is not a matched comparison – it is unknown whether </a:t>
            </a:r>
            <a:r>
              <a:rPr lang="en-US" dirty="0" err="1"/>
              <a:t>AlphaFold</a:t>
            </a:r>
            <a:r>
              <a:rPr lang="en-US" dirty="0"/>
              <a:t> has been trained on these sequences, which will then be a form of recall. It probably is because these are sequences for which solved structures exist, and would have been used to train </a:t>
            </a:r>
            <a:r>
              <a:rPr lang="en-US" dirty="0" err="1"/>
              <a:t>AlphaFold</a:t>
            </a:r>
            <a:endParaRPr lang="en-US" dirty="0"/>
          </a:p>
          <a:p>
            <a:endParaRPr lang="en-US" dirty="0"/>
          </a:p>
          <a:p>
            <a:r>
              <a:rPr lang="en-US" dirty="0"/>
              <a:t>On the other hand, JPred predictions are in-fold predictions – recall accuracy </a:t>
            </a:r>
          </a:p>
          <a:p>
            <a:endParaRPr lang="en-US" dirty="0"/>
          </a:p>
          <a:p>
            <a:r>
              <a:rPr lang="en-US" dirty="0"/>
              <a:t>The best comparison would be to compare predictions against sequences the two have never encountered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E7E5-6ED8-4546-8F47-9C62DDD5C2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09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E7E5-6ED8-4546-8F47-9C62DDD5C2B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this slide the algorithm underlying JPred4 is covered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actual prediction itself relies on Jnet, an ensemble of artificial neural networks that returns the secondary structure prediction given sequence. 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However, the main bulk of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JPred’s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computation time lies in generating the input for Jnet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JPred4, the two inputs for Jnet are two profiles – a PSI-BLAST position-specific scoring matrix (or PSSM) profile and a hidden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markov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model profile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1 – multiple sequence alignment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step only applies if a user submits a single sequence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PSI-BLAST searches for related sequences in UniRef90. This step is done iteratively with increasingly stringent criteria.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set of related sequences are then aligned against the query sequence to generate a multiple sequence alignment 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2 – Generation of profiles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Using the multiple sequence alignment, an HMM profile is generated from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HMMer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program, and a PSSM profile is generated from PSI-BLAST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Together, the two profiles are fed as input into Jnet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3 – Prediction using Jnet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 will now discuss more about Jnet on the next slide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9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slide covers the </a:t>
            </a:r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filtering process for the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used to train Jnet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Jnet is trained with annotated data from a database known as structural classification of proteins </a:t>
            </a: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extended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a hierarchical database of protein domains, where a domain is defined as a globular protein unit that has been experimentally determined to fold and exist on its own. Protein domains in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are classified into class, fold, superfamily and family.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train Jnet, 1 representative sequence was taken from each superfamily to give 1987 representative sequences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following filtering steps were then applied to refine the data set: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Removing sequences whose corresponding structures had low resolution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Filtering by length. Sequences need to be long enough to fold as domains, but too long and PSIBLAST computation will take too much time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Domains made up of more than one polypeptide chain but are removed. There is no reason given but I think it is because multi-chain domains are made of </a:t>
            </a: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-secondary structures 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Sequences were checked for pairwise redundancy using the AMPS algorithm with 100 randomizations. No such sequences removed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110 sequences which had missing secondary structure assignments in the DSSP database were excluded.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few more sequences were manually removed giving us 1507 sequences for training and testing – unfortunately, some superfamilies are not represented in this dataset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 on DSSP: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DSSP is a database of ‘ground truth’ secondary structures extracted from crystal structures of protein domains on PDB.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DSSP database contains 8 states, which is reduced to 3 states to train Jnet – state H contains all types of helices, state E contains beta sheets, and all other is denoted as coils</a:t>
            </a:r>
            <a:endParaRPr lang="en-GB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5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Jnet v2.3.1 is an ensemble of neural networks in 2 dimensions:</a:t>
            </a:r>
            <a:endParaRPr lang="en-GB" dirty="0"/>
          </a:p>
          <a:p>
            <a:r>
              <a:rPr lang="en-GB" dirty="0"/>
              <a:t>On one hand, one arm of Jnet accepts a PSSM profile as input, the other accepts an HMM profile as input</a:t>
            </a:r>
          </a:p>
          <a:p>
            <a:r>
              <a:rPr lang="en-GB" dirty="0"/>
              <a:t>On the other hand, each arm is a sequence-to-structure neural net feeding into a structure-to-structure net</a:t>
            </a:r>
          </a:p>
          <a:p>
            <a:r>
              <a:rPr lang="en-US" dirty="0"/>
              <a:t>The sequence-to-structure nets have input nodes constructed by passing the profiles through a sliding window of 17 residues, or more correctly 17 columns. This calculates possible secondary structures of residue i in the context of residues i-8 to i</a:t>
            </a:r>
            <a:r>
              <a:rPr lang="en-US" baseline="0" dirty="0"/>
              <a:t>+8.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nets have 9 hidden layers and 3 output nodes, 1 for each secondary structure state.</a:t>
            </a:r>
          </a:p>
          <a:p>
            <a:r>
              <a:rPr lang="en-US" dirty="0"/>
              <a:t>The output of the sequence-structure network is windowed into 19 residues. This becomes the input for the structure-to-structure net, which also have 9 hidden layers and 3 output nodes.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prediction is the mathematical average of the output from the HMM net and PSSM 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5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PSI/HMM matrices are variable along the vertical dimension</a:t>
            </a:r>
          </a:p>
          <a:p>
            <a:r>
              <a:rPr lang="en-GB" sz="1200" dirty="0"/>
              <a:t>Neural network predicts secondary structure of one amino acid at a time, so training examples have to be 1 amino acid at a time</a:t>
            </a:r>
          </a:p>
          <a:p>
            <a:r>
              <a:rPr lang="en-GB" sz="1200" dirty="0"/>
              <a:t>Fixed sized input, where 1 amino acid is a </a:t>
            </a:r>
            <a:r>
              <a:rPr lang="en-GB" sz="1050" dirty="0">
                <a:latin typeface="Lucida Console" panose="020B0609040504020204" pitchFamily="49" charset="0"/>
              </a:rPr>
              <a:t>[1 row x n column]</a:t>
            </a:r>
            <a:r>
              <a:rPr lang="en-GB" sz="1200" dirty="0"/>
              <a:t> vector</a:t>
            </a:r>
          </a:p>
          <a:p>
            <a:endParaRPr lang="en-GB" sz="1200" dirty="0"/>
          </a:p>
          <a:p>
            <a:r>
              <a:rPr lang="en-GB" sz="1200" dirty="0"/>
              <a:t>Naïve approach: take each row of PSI/HMM matrix as a training example</a:t>
            </a:r>
          </a:p>
          <a:p>
            <a:r>
              <a:rPr lang="en-GB" sz="1200" dirty="0"/>
              <a:t>Predicting secondary structure based on how conserved an amino acid is</a:t>
            </a:r>
          </a:p>
          <a:p>
            <a:endParaRPr lang="en-GB" sz="1200" dirty="0"/>
          </a:p>
          <a:p>
            <a:r>
              <a:rPr lang="en-GB" sz="1200" dirty="0"/>
              <a:t>We can do better…</a:t>
            </a:r>
          </a:p>
          <a:p>
            <a:endParaRPr lang="en-GB" sz="1200" dirty="0"/>
          </a:p>
          <a:p>
            <a:r>
              <a:rPr lang="en-GB" sz="1200" dirty="0"/>
              <a:t>Assumption – secondary structure of most amino acids depends on the propensities of neighbouring amino acids</a:t>
            </a:r>
          </a:p>
          <a:p>
            <a:r>
              <a:rPr lang="en-GB" sz="1200" dirty="0"/>
              <a:t>The PSI/HMM matrix is windowed </a:t>
            </a:r>
          </a:p>
          <a:p>
            <a:r>
              <a:rPr lang="en-GB" sz="1200" dirty="0"/>
              <a:t>Each row contains information of </a:t>
            </a:r>
            <a:r>
              <a:rPr lang="en-GB" sz="1200" i="1" dirty="0"/>
              <a:t>p</a:t>
            </a:r>
            <a:r>
              <a:rPr lang="en-GB" sz="1200" dirty="0"/>
              <a:t> previous rows and </a:t>
            </a:r>
            <a:r>
              <a:rPr lang="en-GB" sz="1200" i="1" dirty="0"/>
              <a:t>p</a:t>
            </a:r>
            <a:r>
              <a:rPr lang="en-GB" sz="1200" dirty="0"/>
              <a:t> later rows</a:t>
            </a:r>
          </a:p>
          <a:p>
            <a:r>
              <a:rPr lang="en-GB" sz="1200" dirty="0"/>
              <a:t>In JPred, this so-called flank size is 8 (and 9)</a:t>
            </a:r>
          </a:p>
          <a:p>
            <a:endParaRPr lang="en-GB" sz="1200" dirty="0"/>
          </a:p>
          <a:p>
            <a:r>
              <a:rPr lang="en-GB" sz="1200" dirty="0"/>
              <a:t>One weakness of this approach – poor prediction of beta strands, which form over widely separated regions of a polypeptide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E7E5-6ED8-4546-8F47-9C62DDD5C2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2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Jnet is trained with annotated data from a database known as structural classification of proteins </a:t>
            </a: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extended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or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a hierarchical database of protein domains, where a domain is defined as a globular protein unit that has been experimentally determined to fold and exist on its own. Protein domains in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are classified into class, fold, superfamily and family.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train Jnet, 1 representative sequence was taken from each superfamily to give 1987 representative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sequencesq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following filtering steps were then applied to refine the data set: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Removing sequences whose corresponding structures had low resolution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Filtering by length. Sequences need to be long enough to fold as domains, but too long and PSIBLAST computation will take too much time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Domains made up of more than one polypeptide chain but are removed. There is no reason given but I think it is because multi-chain domains are made of </a:t>
            </a:r>
            <a:r>
              <a:rPr lang="en-US" sz="18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-secondary structures 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Sequences were checked for pairwise redundancy using the AMPS algorithm with 100 randomizations. No such sequences removed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110 sequences which had missing secondary structure assignments in the DSSP database were excluded.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few more sequences were manually removed giving us 1507 sequences for training and testing – unfortunately, some superfamilies are not represented in this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1507 sequence dataset was divided into a training subset with 1348 sequences and a blind-test subset with 149 sequences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training subset and blind-test subsets were chosen such that the percentage content of helix, sheet, and coil of the were within 1% of each other. This produces a similar distribution of secondary structure compositions as training sequences to avoid biasing the reported accuracy of blind test results.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250 epochs of scaled conjugate gradient (SCG) were applied from nodes initialized with randomly assigned weights of values between 0.005 and -0.005 with no optimization of the number of epochs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each epoch,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7-fold cross validation was performed on the training subset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blind-test subset comprised of one representative each of 149 superfamilies not used in training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Accuracy assessed by comparison with DSSP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D78A1-249D-4C1D-BA57-C29FF016136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73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1348 sequences are randomly split into 7 subsets</a:t>
            </a:r>
          </a:p>
          <a:p>
            <a:r>
              <a:rPr lang="en-US" sz="1200" dirty="0"/>
              <a:t>Secondary structure is almost always unbalanced </a:t>
            </a:r>
          </a:p>
          <a:p>
            <a:r>
              <a:rPr lang="en-US" sz="1200" dirty="0"/>
              <a:t>Refer to the table where last row shows the difference between the maximum and minimum percentage content across the first 7 rows</a:t>
            </a:r>
          </a:p>
          <a:p>
            <a:r>
              <a:rPr lang="en-US" sz="1200" dirty="0"/>
              <a:t>This can be a problem as…</a:t>
            </a:r>
          </a:p>
          <a:p>
            <a:r>
              <a:rPr lang="en-US" sz="1200" dirty="0"/>
              <a:t>protein sequences with higher helix content are generally easier to predict</a:t>
            </a:r>
          </a:p>
          <a:p>
            <a:r>
              <a:rPr lang="en-US" sz="1200" dirty="0"/>
              <a:t>A fold that is tested on examples with high helix content will score better</a:t>
            </a:r>
          </a:p>
          <a:p>
            <a:r>
              <a:rPr lang="en-US" sz="1200" dirty="0"/>
              <a:t>As such, the disparity in secondary structure content across the folds becomes the prime suspect for the apparent uneven distribution in difficult-to-predict sequences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E7E5-6ED8-4546-8F47-9C62DDD5C2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1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E7E5-6ED8-4546-8F47-9C62DDD5C2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16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7-fold splits until SS contents were close enough of each other</a:t>
            </a:r>
          </a:p>
          <a:p>
            <a:r>
              <a:rPr lang="en-US" dirty="0"/>
              <a:t>In this case the range of secondary structures is around 1% , compared to the previous 5%</a:t>
            </a:r>
          </a:p>
          <a:p>
            <a:r>
              <a:rPr lang="en-GB" dirty="0"/>
              <a:t>Ensures that each class is evenly represented across the folds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One thing to note is that they are shuffled at the protein sequence level, not the amino acid level – a future area will be to explore doing the train test split on the 218,000 or so individual examples – which will eliminate any worries about uneven distribution of classes</a:t>
            </a:r>
          </a:p>
          <a:p>
            <a:endParaRPr lang="en-GB" dirty="0"/>
          </a:p>
          <a:p>
            <a:r>
              <a:rPr lang="en-GB" dirty="0"/>
              <a:t>The code to  is available bottom right</a:t>
            </a:r>
          </a:p>
          <a:p>
            <a:r>
              <a:rPr lang="en-GB" dirty="0"/>
              <a:t>In previous attempts I forgot verify that the secondary structure contents of the obtained splits were indeed similar – upon checking, they were not the same. Was almost led to think that the validation loss issue had nothing to do with uneven distribution.</a:t>
            </a:r>
          </a:p>
          <a:p>
            <a:r>
              <a:rPr lang="en-GB" dirty="0"/>
              <a:t>Lesson learnt to write functions to test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E7E5-6ED8-4546-8F47-9C62DDD5C2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4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9027-6638-46E2-8248-7470B2DF7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81E01-C88E-4602-8E79-53D58CD5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37D1-6BA7-43A1-8996-33E6F2AE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89A0-5BB1-43CB-9E11-32CA5BE7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7AC2-FFC2-4AC5-A695-9E6B4DF0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5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AE2E-7F26-433A-BDDF-1BCFFCA7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97320-C887-43BB-8361-193F55D8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C698-DB8B-49B7-9F46-2679A3B0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7C9C-AC29-4825-A870-73C331E3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22CB-CE5E-41E7-B072-D17D7C9B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04BCC-C186-4170-8495-CABA62969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74915-B02C-4BA3-907D-FB89BAF9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B209-B605-4E69-9CDB-A4A52332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6CB0-E1AF-4CB4-B1F5-DF3D4D61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A4B6-1E73-46E2-AE16-A489CA13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82A4-02FF-4BD1-8D7C-F4AD4D2B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C202-CCB5-4658-BEF1-12A51B49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B8B3C-8E02-47EA-A33E-974EDF70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77AD-B094-4D27-9409-AB2A14AC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8F74-9E3C-4314-B129-CE862AAD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93AD-F26C-481C-91AE-3BC2778B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1C345-336D-487F-8533-2AE33565E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BA595-FAE7-4705-A267-BAD27124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F1BA-804C-4A05-A2FF-49F77FCD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20B5-6FFA-419F-B6D0-263E3EB0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CCEF-D9AC-4DF8-9AAF-F6E04627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556C-E0F1-4CAC-A69E-BB0DEE2A3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8B97-D34B-42A8-BF6F-10D8214F9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E21BD-2503-48C9-9593-B90E3726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63C1-F63E-401B-9FA2-84AFB615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D12AD-C0B8-4407-89C7-C447813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2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A20A-22B8-4373-BD60-DBEA4B23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DB1AA-839E-4937-99B4-94361D387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5FCD9-0606-4203-8029-BD57B01AF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E1182-B322-4760-8526-E7DB0C44C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F06B3-20B4-44C8-B454-96B9714ED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1DD82-DC68-44D4-BF56-D6063A24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570D8-930B-4CC3-8E1D-F7CC9479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6C82E-A77C-484B-A6DB-04D9F03D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9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BC52-D779-4FE8-8991-8EB29804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C3B4F-DDB4-4141-A9FE-33D8F307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697A1-9BC3-4967-A66C-370C3288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792B9-FC26-494C-AF06-F67EB82B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49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45A7A-FE3E-41F6-BEFA-0BFBED2A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8BCB0-2A81-4F5B-9769-A697CDED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7100B-F1B0-4EEA-8B33-DECBA49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4BF2-DDAE-47FB-8E5E-A8142F7A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8D0D-96DE-4762-BEF9-BD366C76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5A991-8760-456D-A420-E10B1654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1109-BF25-404C-BE0C-7BA111D4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89EB2-7C8D-4372-A0C0-84C9DC30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AA550-4920-4E07-9F50-155FDA69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1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1BE8-22D6-450B-8D1F-019781BF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4977C-A99A-409D-8105-62ECFDC10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B5867-0481-4B7E-8F42-C14D16C18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38B3-745A-4FA4-838D-7C73478C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04EB7-BC24-4647-94F8-71CFFF59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331E2-34F2-4997-A576-6EBB3DC1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2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98662-105B-40AC-976D-2D408AED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E98A9-0AC5-46DC-8EB2-48B15BF7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22CD-4779-4591-B4A5-6C2F18B93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C71A-16F2-4AD3-AADF-661D7CA6367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A65F4-67CF-4371-86FB-1227F2D43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D318-B35D-4BBA-A96B-DC603EB1B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EC7A-EA9A-4F72-A347-1AFA50BC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5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7D9871-42E5-4819-8592-9542254E2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6975038" cy="2213635"/>
          </a:xfrm>
          <a:prstGeom prst="rect">
            <a:avLst/>
          </a:prstGeom>
        </p:spPr>
      </p:pic>
      <p:sp>
        <p:nvSpPr>
          <p:cNvPr id="8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80187-E0BB-4AB6-91CE-3E6299AE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5600"/>
              <a:t>Current challenges and future directions for JPred4</a:t>
            </a:r>
            <a:endParaRPr lang="en-GB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DF6FA-5E73-47B9-8DA7-7E570DE8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Jia Geng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67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D8C95C-0F59-451C-80BB-9F4B9909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72" y="4084365"/>
            <a:ext cx="2885309" cy="20982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1893FA7-5B46-4E72-8FDE-637951CD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885" y="4085171"/>
            <a:ext cx="2885310" cy="2097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CBDC5-27CE-45B1-AE63-DF7FE786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 of SNNS and </a:t>
            </a:r>
            <a:r>
              <a:rPr lang="en-US" sz="3600" dirty="0" err="1"/>
              <a:t>Keras</a:t>
            </a:r>
            <a:r>
              <a:rPr lang="en-US" sz="3600" dirty="0"/>
              <a:t> training curves</a:t>
            </a:r>
            <a:endParaRPr lang="en-GB" sz="3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628096-5072-4B3C-BCF5-D85EA410F84B}"/>
              </a:ext>
            </a:extLst>
          </p:cNvPr>
          <p:cNvSpPr/>
          <p:nvPr/>
        </p:nvSpPr>
        <p:spPr>
          <a:xfrm>
            <a:off x="721362" y="4029395"/>
            <a:ext cx="10673080" cy="22464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7CD8B4-0F25-4DBE-8760-B8D37567D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872" y="1717007"/>
            <a:ext cx="2846662" cy="2020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2B1728-2EF8-490F-8CF0-DA93742E34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4"/>
          <a:stretch/>
        </p:blipFill>
        <p:spPr>
          <a:xfrm>
            <a:off x="8236993" y="1717007"/>
            <a:ext cx="2908845" cy="20204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359FA8A-3D3E-4E23-BB5E-F109041AEC19}"/>
              </a:ext>
            </a:extLst>
          </p:cNvPr>
          <p:cNvSpPr/>
          <p:nvPr/>
        </p:nvSpPr>
        <p:spPr>
          <a:xfrm>
            <a:off x="721361" y="1559560"/>
            <a:ext cx="10673080" cy="224640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41B435-5418-402B-959C-E0065BAE4C70}"/>
              </a:ext>
            </a:extLst>
          </p:cNvPr>
          <p:cNvSpPr txBox="1"/>
          <p:nvPr/>
        </p:nvSpPr>
        <p:spPr>
          <a:xfrm>
            <a:off x="838199" y="1690688"/>
            <a:ext cx="417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square error (MSE)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most folds, loss curves</a:t>
            </a:r>
            <a:r>
              <a:rPr lang="en-US" sz="1200" dirty="0"/>
              <a:t>*</a:t>
            </a:r>
            <a:r>
              <a:rPr lang="en-US" dirty="0"/>
              <a:t> resemble </a:t>
            </a:r>
            <a:r>
              <a:rPr lang="en-US" i="1" dirty="0">
                <a:latin typeface="Agency FB" panose="020B0503020202020204" pitchFamily="34" charset="0"/>
              </a:rPr>
              <a:t>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one fold, loss curve resembles </a:t>
            </a:r>
            <a:r>
              <a:rPr lang="en-US" i="1" dirty="0">
                <a:latin typeface="Agency FB" panose="020B0503020202020204" pitchFamily="34" charset="0"/>
              </a:rPr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Examples in validation set were ‘easier’ to predict than those in training set?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3E245-5C1D-4E93-BD20-436432175DDC}"/>
              </a:ext>
            </a:extLst>
          </p:cNvPr>
          <p:cNvSpPr txBox="1"/>
          <p:nvPr/>
        </p:nvSpPr>
        <p:spPr>
          <a:xfrm>
            <a:off x="838200" y="4084365"/>
            <a:ext cx="4178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Keras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cross-entropy (CCE) loss</a:t>
            </a:r>
            <a:r>
              <a:rPr lang="en-US" sz="1200" dirty="0"/>
              <a:t>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 with validation loss in the same fold as SNNS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Could this be due to an uneven SS content across splits?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18F5CE-F6DA-45EC-97E4-B248338AF53E}"/>
              </a:ext>
            </a:extLst>
          </p:cNvPr>
          <p:cNvSpPr txBox="1"/>
          <p:nvPr/>
        </p:nvSpPr>
        <p:spPr>
          <a:xfrm>
            <a:off x="1884677" y="6499230"/>
            <a:ext cx="10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*Similar results for PSSM neural nets. Refer to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/cluster/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gjb_lab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/2472402/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jupyter_notebooks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/visualization/CV-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plots.ipynb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**MSE was also used but led to concave learning curve – results are in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/cluster/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gjb_lab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/2472402/outputs/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keras_train_CV_old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/[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hmm,pssm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]_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cross_val_mse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3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433-DFB3-4799-B7CF-E2FE287F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issue persists when MSE loss is used</a:t>
            </a:r>
            <a:endParaRPr lang="en-GB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6B4F0-FB09-448D-8B87-8F79442C077F}"/>
              </a:ext>
            </a:extLst>
          </p:cNvPr>
          <p:cNvSpPr/>
          <p:nvPr/>
        </p:nvSpPr>
        <p:spPr>
          <a:xfrm>
            <a:off x="637850" y="1538869"/>
            <a:ext cx="10715950" cy="2524636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501A3-7D55-4E43-A6CB-EDA9ED4D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84" y="1646229"/>
            <a:ext cx="3340863" cy="2312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5A809-8D5B-4AAA-8F44-CCB60A51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054" y="1646229"/>
            <a:ext cx="3340863" cy="23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EF83-1775-4A26-92F3-BD8A726D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Comparing SS content across cross-validation folds</a:t>
            </a:r>
            <a:endParaRPr lang="en-GB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D20AB6-3FA9-4B74-93BB-966E10777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4"/>
          <a:stretch/>
        </p:blipFill>
        <p:spPr>
          <a:xfrm>
            <a:off x="2292959" y="2586782"/>
            <a:ext cx="2030729" cy="2882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2E9497-C1AA-4CCB-9637-4F3D60EAC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156" y="5086436"/>
            <a:ext cx="5358947" cy="11054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16A55D-D967-4043-8965-D0280CF2F138}"/>
              </a:ext>
            </a:extLst>
          </p:cNvPr>
          <p:cNvSpPr/>
          <p:nvPr/>
        </p:nvSpPr>
        <p:spPr>
          <a:xfrm>
            <a:off x="2220760" y="5077155"/>
            <a:ext cx="2030729" cy="447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B543B5-FE3F-4F79-9408-0E361D7C8097}"/>
              </a:ext>
            </a:extLst>
          </p:cNvPr>
          <p:cNvSpPr/>
          <p:nvPr/>
        </p:nvSpPr>
        <p:spPr>
          <a:xfrm>
            <a:off x="5890651" y="4609879"/>
            <a:ext cx="5681730" cy="1678807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115879-5BEA-41AE-AB45-C89F8B36BFA8}"/>
              </a:ext>
            </a:extLst>
          </p:cNvPr>
          <p:cNvSpPr txBox="1"/>
          <p:nvPr/>
        </p:nvSpPr>
        <p:spPr>
          <a:xfrm>
            <a:off x="10179600" y="4609485"/>
            <a:ext cx="140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4F4F"/>
                </a:solidFill>
              </a:rPr>
              <a:t>Difficult case</a:t>
            </a:r>
            <a:endParaRPr lang="en-GB" dirty="0">
              <a:solidFill>
                <a:srgbClr val="FF4F4F"/>
              </a:solidFill>
            </a:endParaRPr>
          </a:p>
        </p:txBody>
      </p:sp>
      <p:pic>
        <p:nvPicPr>
          <p:cNvPr id="28" name="Picture 27" descr="A close-up of a colorful sea creature&#10;&#10;Description automatically generated with low confidence">
            <a:extLst>
              <a:ext uri="{FF2B5EF4-FFF2-40B4-BE49-F238E27FC236}">
                <a16:creationId xmlns:a16="http://schemas.microsoft.com/office/drawing/2014/main" id="{73C2BA68-2E70-43E5-8456-34C3B1BB9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78" y="4403697"/>
            <a:ext cx="1205694" cy="82581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8C6EFF-7EB0-4F1E-BAF0-1C89EDB6E1FF}"/>
              </a:ext>
            </a:extLst>
          </p:cNvPr>
          <p:cNvSpPr/>
          <p:nvPr/>
        </p:nvSpPr>
        <p:spPr>
          <a:xfrm>
            <a:off x="5948435" y="5201987"/>
            <a:ext cx="682454" cy="179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65C2BA-0AAB-4507-B065-8C98F9ACA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930" y="2842478"/>
            <a:ext cx="5278870" cy="111769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8868FF3-EBAE-4253-B29B-3A19FF69CC20}"/>
              </a:ext>
            </a:extLst>
          </p:cNvPr>
          <p:cNvSpPr txBox="1"/>
          <p:nvPr/>
        </p:nvSpPr>
        <p:spPr>
          <a:xfrm>
            <a:off x="5948435" y="4854692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Low Q3 accuracy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2657AE-EF1A-4778-AD83-F94CFBC1A144}"/>
              </a:ext>
            </a:extLst>
          </p:cNvPr>
          <p:cNvSpPr/>
          <p:nvPr/>
        </p:nvSpPr>
        <p:spPr>
          <a:xfrm>
            <a:off x="5909978" y="2365921"/>
            <a:ext cx="5662403" cy="167880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D15E23-AC4D-492B-B118-F05F58D4B096}"/>
              </a:ext>
            </a:extLst>
          </p:cNvPr>
          <p:cNvSpPr txBox="1"/>
          <p:nvPr/>
        </p:nvSpPr>
        <p:spPr>
          <a:xfrm>
            <a:off x="10514399" y="2432279"/>
            <a:ext cx="105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EA6A"/>
                </a:solidFill>
              </a:rPr>
              <a:t>Easy case</a:t>
            </a:r>
            <a:endParaRPr lang="en-GB" dirty="0">
              <a:solidFill>
                <a:srgbClr val="00EA6A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679B2D-7161-4006-81EE-91C29F3E0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5637">
            <a:off x="7945499" y="2543351"/>
            <a:ext cx="1324692" cy="14718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A27025B-1DAF-418C-9A76-5E013CDDF161}"/>
              </a:ext>
            </a:extLst>
          </p:cNvPr>
          <p:cNvSpPr/>
          <p:nvPr/>
        </p:nvSpPr>
        <p:spPr>
          <a:xfrm>
            <a:off x="6023916" y="2958030"/>
            <a:ext cx="872183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541888-7F3A-4319-B8D1-F345FD68757A}"/>
              </a:ext>
            </a:extLst>
          </p:cNvPr>
          <p:cNvSpPr txBox="1"/>
          <p:nvPr/>
        </p:nvSpPr>
        <p:spPr>
          <a:xfrm>
            <a:off x="5890651" y="2586782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High Q3 accuracy</a:t>
            </a:r>
            <a:endParaRPr lang="en-GB" sz="11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F59A7-F2D9-4EB1-B898-8AE5395CADB9}"/>
              </a:ext>
            </a:extLst>
          </p:cNvPr>
          <p:cNvSpPr txBox="1"/>
          <p:nvPr/>
        </p:nvSpPr>
        <p:spPr>
          <a:xfrm>
            <a:off x="1908574" y="5678421"/>
            <a:ext cx="267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Huge range in SS content…</a:t>
            </a:r>
            <a:endParaRPr lang="en-GB" i="1" dirty="0">
              <a:solidFill>
                <a:srgbClr val="FF0000"/>
              </a:solidFill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E26F312-230F-4C66-9786-7EFFF0193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712177"/>
              </p:ext>
            </p:extLst>
          </p:nvPr>
        </p:nvGraphicFramePr>
        <p:xfrm>
          <a:off x="449580" y="2717587"/>
          <a:ext cx="1382731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FDD2AC-956F-454C-A93F-3019CFAFC7AC}"/>
              </a:ext>
            </a:extLst>
          </p:cNvPr>
          <p:cNvSpPr txBox="1"/>
          <p:nvPr/>
        </p:nvSpPr>
        <p:spPr>
          <a:xfrm>
            <a:off x="619619" y="2594039"/>
            <a:ext cx="1136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Split into 7 sets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2300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lorful sea creature&#10;&#10;Description automatically generated with low confidence">
            <a:extLst>
              <a:ext uri="{FF2B5EF4-FFF2-40B4-BE49-F238E27FC236}">
                <a16:creationId xmlns:a16="http://schemas.microsoft.com/office/drawing/2014/main" id="{E03AEC59-BC21-4145-B039-691D64CB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57" y="4836457"/>
            <a:ext cx="567981" cy="389028"/>
          </a:xfrm>
          <a:prstGeom prst="rect">
            <a:avLst/>
          </a:prstGeom>
        </p:spPr>
      </p:pic>
      <p:pic>
        <p:nvPicPr>
          <p:cNvPr id="6" name="Picture 5" descr="A close-up of a colorful sea creature&#10;&#10;Description automatically generated with low confidence">
            <a:extLst>
              <a:ext uri="{FF2B5EF4-FFF2-40B4-BE49-F238E27FC236}">
                <a16:creationId xmlns:a16="http://schemas.microsoft.com/office/drawing/2014/main" id="{DAF19A05-2020-438A-AA74-F1732292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45" y="4953211"/>
            <a:ext cx="567981" cy="389028"/>
          </a:xfrm>
          <a:prstGeom prst="rect">
            <a:avLst/>
          </a:prstGeom>
        </p:spPr>
      </p:pic>
      <p:pic>
        <p:nvPicPr>
          <p:cNvPr id="7" name="Picture 6" descr="A close-up of a colorful sea creature&#10;&#10;Description automatically generated with low confidence">
            <a:extLst>
              <a:ext uri="{FF2B5EF4-FFF2-40B4-BE49-F238E27FC236}">
                <a16:creationId xmlns:a16="http://schemas.microsoft.com/office/drawing/2014/main" id="{A6728E20-4E4A-404F-BF0F-785FD565A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57" y="5128618"/>
            <a:ext cx="567981" cy="3890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1E08C5-7C51-42FA-A5AD-FC90481866DB}"/>
              </a:ext>
            </a:extLst>
          </p:cNvPr>
          <p:cNvSpPr/>
          <p:nvPr/>
        </p:nvSpPr>
        <p:spPr>
          <a:xfrm>
            <a:off x="1663557" y="4659338"/>
            <a:ext cx="1685164" cy="109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F5CB1-D2D3-4767-AEBF-D71D25A3FC94}"/>
              </a:ext>
            </a:extLst>
          </p:cNvPr>
          <p:cNvSpPr txBox="1"/>
          <p:nvPr/>
        </p:nvSpPr>
        <p:spPr>
          <a:xfrm>
            <a:off x="1971386" y="5907413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451EF-CFFB-4F3B-B6AF-945E774255BC}"/>
              </a:ext>
            </a:extLst>
          </p:cNvPr>
          <p:cNvSpPr txBox="1"/>
          <p:nvPr/>
        </p:nvSpPr>
        <p:spPr>
          <a:xfrm>
            <a:off x="3541408" y="5908988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set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B2DD3F-35CC-40B1-B0D1-3D90B41BED41}"/>
              </a:ext>
            </a:extLst>
          </p:cNvPr>
          <p:cNvGrpSpPr/>
          <p:nvPr/>
        </p:nvGrpSpPr>
        <p:grpSpPr>
          <a:xfrm>
            <a:off x="3454439" y="4654918"/>
            <a:ext cx="1685164" cy="1082310"/>
            <a:chOff x="-1682278" y="4326053"/>
            <a:chExt cx="1685164" cy="10823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B42F1C-FE91-4A64-9C4D-D88C3ECDC0D3}"/>
                </a:ext>
              </a:extLst>
            </p:cNvPr>
            <p:cNvSpPr/>
            <p:nvPr/>
          </p:nvSpPr>
          <p:spPr>
            <a:xfrm>
              <a:off x="-1682278" y="4326053"/>
              <a:ext cx="1685164" cy="1082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65F29E2-3323-4F21-91C3-C5DAD0440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35637">
              <a:off x="-1062522" y="5143439"/>
              <a:ext cx="866258" cy="962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062B167-4138-432D-9BF5-CF885E369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35637">
              <a:off x="-1098190" y="4699055"/>
              <a:ext cx="866258" cy="9625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89FE8DA-BCA1-4263-B06C-E79F3499E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35637">
              <a:off x="-1181008" y="4814976"/>
              <a:ext cx="866258" cy="9625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ED015BB-4AA0-4635-8573-CF41C426A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35637">
              <a:off x="-1444896" y="4506765"/>
              <a:ext cx="866258" cy="96250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CE8E7-AE08-4C26-8A4E-AFC336B8A357}"/>
              </a:ext>
            </a:extLst>
          </p:cNvPr>
          <p:cNvSpPr/>
          <p:nvPr/>
        </p:nvSpPr>
        <p:spPr>
          <a:xfrm>
            <a:off x="1735098" y="1948113"/>
            <a:ext cx="1685164" cy="11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20" descr="A close-up of a colorful sea creature&#10;&#10;Description automatically generated with low confidence">
            <a:extLst>
              <a:ext uri="{FF2B5EF4-FFF2-40B4-BE49-F238E27FC236}">
                <a16:creationId xmlns:a16="http://schemas.microsoft.com/office/drawing/2014/main" id="{A2DCF1E0-2A74-468F-84AB-15591B13C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84" y="2086093"/>
            <a:ext cx="567981" cy="389028"/>
          </a:xfrm>
          <a:prstGeom prst="rect">
            <a:avLst/>
          </a:prstGeom>
        </p:spPr>
      </p:pic>
      <p:pic>
        <p:nvPicPr>
          <p:cNvPr id="23" name="Picture 22" descr="A close-up of a colorful sea creature&#10;&#10;Description automatically generated with low confidence">
            <a:extLst>
              <a:ext uri="{FF2B5EF4-FFF2-40B4-BE49-F238E27FC236}">
                <a16:creationId xmlns:a16="http://schemas.microsoft.com/office/drawing/2014/main" id="{9ACF0728-0DDA-4F87-817B-BB797271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19" y="2078478"/>
            <a:ext cx="567981" cy="389028"/>
          </a:xfrm>
          <a:prstGeom prst="rect">
            <a:avLst/>
          </a:prstGeom>
        </p:spPr>
      </p:pic>
      <p:pic>
        <p:nvPicPr>
          <p:cNvPr id="25" name="Picture 24" descr="A close-up of a colorful sea creature&#10;&#10;Description automatically generated with low confidence">
            <a:extLst>
              <a:ext uri="{FF2B5EF4-FFF2-40B4-BE49-F238E27FC236}">
                <a16:creationId xmlns:a16="http://schemas.microsoft.com/office/drawing/2014/main" id="{08A4FD6C-8FF1-42E7-8AF0-361F2A580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7" y="2308190"/>
            <a:ext cx="567981" cy="3890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3825013-8D2C-4607-803B-24B9E6DD0AA0}"/>
              </a:ext>
            </a:extLst>
          </p:cNvPr>
          <p:cNvSpPr/>
          <p:nvPr/>
        </p:nvSpPr>
        <p:spPr>
          <a:xfrm>
            <a:off x="3454439" y="1948113"/>
            <a:ext cx="1685164" cy="11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CDACD5E-A942-4532-9927-B30D1E201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5637">
            <a:off x="3760184" y="2294786"/>
            <a:ext cx="866259" cy="962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B8F6DEA-3256-40EE-82ED-1F2B6DD1C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5637">
            <a:off x="1894206" y="2515686"/>
            <a:ext cx="866259" cy="962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2057C36-4067-4EC9-A782-2D24C5DF102E}"/>
              </a:ext>
            </a:extLst>
          </p:cNvPr>
          <p:cNvSpPr txBox="1"/>
          <p:nvPr/>
        </p:nvSpPr>
        <p:spPr>
          <a:xfrm>
            <a:off x="2013414" y="2787090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set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E2B6E-DD18-4BDC-9090-219ACAC4F195}"/>
              </a:ext>
            </a:extLst>
          </p:cNvPr>
          <p:cNvSpPr txBox="1"/>
          <p:nvPr/>
        </p:nvSpPr>
        <p:spPr>
          <a:xfrm>
            <a:off x="3564596" y="2805876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set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E99D758-FD53-46AD-9C5C-8CB3D15EF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5637">
            <a:off x="2089547" y="2556046"/>
            <a:ext cx="866259" cy="9625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233501-CC39-4195-8B33-AE495A019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5637">
            <a:off x="2253437" y="2587482"/>
            <a:ext cx="866259" cy="9625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42E37FC-A447-4555-89CF-B542E25AE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5637">
            <a:off x="2371518" y="2627124"/>
            <a:ext cx="866259" cy="9625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D205493-68C0-43DA-8982-3C0B94633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898" y="4175235"/>
            <a:ext cx="3086868" cy="205644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3EFF3B2-1B3D-483B-B062-5583428C8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8213" y="1396676"/>
            <a:ext cx="3028552" cy="208267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30B1D90-2D1A-4FCF-B7A1-BB720F5CD6DC}"/>
              </a:ext>
            </a:extLst>
          </p:cNvPr>
          <p:cNvSpPr/>
          <p:nvPr/>
        </p:nvSpPr>
        <p:spPr>
          <a:xfrm>
            <a:off x="1380579" y="4062432"/>
            <a:ext cx="9393787" cy="224640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55E20-0F3B-4DF5-9093-303EF89A7F0F}"/>
              </a:ext>
            </a:extLst>
          </p:cNvPr>
          <p:cNvSpPr/>
          <p:nvPr/>
        </p:nvSpPr>
        <p:spPr>
          <a:xfrm>
            <a:off x="1302353" y="1375360"/>
            <a:ext cx="9393787" cy="2246400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A43C320-FB6D-4BD9-BCEA-553F1271FA44}"/>
              </a:ext>
            </a:extLst>
          </p:cNvPr>
          <p:cNvSpPr/>
          <p:nvPr/>
        </p:nvSpPr>
        <p:spPr>
          <a:xfrm>
            <a:off x="5837184" y="5031228"/>
            <a:ext cx="856413" cy="2762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FF8DB72-C019-4A02-80AC-E5B11914553A}"/>
              </a:ext>
            </a:extLst>
          </p:cNvPr>
          <p:cNvSpPr/>
          <p:nvPr/>
        </p:nvSpPr>
        <p:spPr>
          <a:xfrm>
            <a:off x="5837185" y="2445044"/>
            <a:ext cx="856413" cy="2762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6BF5F3-CBEB-4F75-A90C-9F4BE1A28FE7}"/>
              </a:ext>
            </a:extLst>
          </p:cNvPr>
          <p:cNvSpPr txBox="1"/>
          <p:nvPr/>
        </p:nvSpPr>
        <p:spPr>
          <a:xfrm>
            <a:off x="2152759" y="3559577"/>
            <a:ext cx="85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Expected: </a:t>
            </a:r>
            <a:r>
              <a:rPr lang="en-GB" dirty="0"/>
              <a:t>Validation accuracy is </a:t>
            </a:r>
            <a:r>
              <a:rPr lang="en-GB" dirty="0">
                <a:solidFill>
                  <a:srgbClr val="00B050"/>
                </a:solidFill>
              </a:rPr>
              <a:t>lower</a:t>
            </a:r>
            <a:r>
              <a:rPr lang="en-GB" dirty="0"/>
              <a:t> than train accuracy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8B4BD0-2D77-4F70-ACA9-C2E048313E73}"/>
              </a:ext>
            </a:extLst>
          </p:cNvPr>
          <p:cNvSpPr txBox="1"/>
          <p:nvPr/>
        </p:nvSpPr>
        <p:spPr>
          <a:xfrm>
            <a:off x="2152759" y="6365202"/>
            <a:ext cx="85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Surprising: </a:t>
            </a:r>
            <a:r>
              <a:rPr lang="en-GB" dirty="0"/>
              <a:t>Validation accuracy is </a:t>
            </a:r>
            <a:r>
              <a:rPr lang="en-GB" i="1" dirty="0">
                <a:solidFill>
                  <a:srgbClr val="FF0000"/>
                </a:solidFill>
              </a:rPr>
              <a:t>greater</a:t>
            </a:r>
            <a:r>
              <a:rPr lang="en-GB" dirty="0"/>
              <a:t> than train accuracy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E4A33C1C-71AC-4297-8B85-42C21149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936"/>
          </a:xfrm>
        </p:spPr>
        <p:txBody>
          <a:bodyPr>
            <a:normAutofit/>
          </a:bodyPr>
          <a:lstStyle/>
          <a:p>
            <a:r>
              <a:rPr lang="en-US" sz="3200" dirty="0"/>
              <a:t>Hypothesized pathological scenario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8752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7D-BC76-4073-A952-F6216079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Retraining with balanced splits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4AB358-6568-456D-813C-30028A2B443C}"/>
              </a:ext>
            </a:extLst>
          </p:cNvPr>
          <p:cNvGrpSpPr/>
          <p:nvPr/>
        </p:nvGrpSpPr>
        <p:grpSpPr>
          <a:xfrm>
            <a:off x="952500" y="1758462"/>
            <a:ext cx="5322194" cy="3341076"/>
            <a:chOff x="5617825" y="2227385"/>
            <a:chExt cx="5322194" cy="33410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C063F3-8CCE-4569-AFFB-FEA7FA914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t="2951"/>
            <a:stretch/>
          </p:blipFill>
          <p:spPr>
            <a:xfrm>
              <a:off x="5617825" y="2227385"/>
              <a:ext cx="5322194" cy="334107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A0AA34-6611-49AA-AA13-D8C0AB24C21C}"/>
                </a:ext>
              </a:extLst>
            </p:cNvPr>
            <p:cNvSpPr txBox="1"/>
            <p:nvPr/>
          </p:nvSpPr>
          <p:spPr>
            <a:xfrm flipH="1">
              <a:off x="6360672" y="4912397"/>
              <a:ext cx="411481" cy="461665"/>
            </a:xfrm>
            <a:prstGeom prst="rect">
              <a:avLst/>
            </a:prstGeom>
            <a:solidFill>
              <a:srgbClr val="2E6CA4"/>
            </a:solidFill>
          </p:spPr>
          <p:txBody>
            <a:bodyPr wrap="square" rtlCol="0">
              <a:spAutoFit/>
            </a:bodyPr>
            <a:lstStyle/>
            <a:p>
              <a:r>
                <a:rPr lang="el-GR" sz="2400" b="0" i="0" dirty="0">
                  <a:solidFill>
                    <a:srgbClr val="B1C9DD"/>
                  </a:solidFill>
                  <a:effectLst/>
                  <a:latin typeface="arial" panose="020B0604020202020204" pitchFamily="34" charset="0"/>
                </a:rPr>
                <a:t>Δ</a:t>
              </a:r>
              <a:endParaRPr lang="en-GB" sz="2400" dirty="0">
                <a:solidFill>
                  <a:srgbClr val="B1C9DD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367EE3-0D78-44FF-9B3E-044F2107F66D}"/>
              </a:ext>
            </a:extLst>
          </p:cNvPr>
          <p:cNvSpPr txBox="1"/>
          <p:nvPr/>
        </p:nvSpPr>
        <p:spPr>
          <a:xfrm>
            <a:off x="4356100" y="6409808"/>
            <a:ext cx="78359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Source: ~/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jupyter_notebooks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machine_learning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/2021-09-21-measure-shuffle-SS-content.ipynb</a:t>
            </a:r>
          </a:p>
          <a:p>
            <a:pPr algn="r"/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~/scripts/2021-09-21-measure-shuffle-SS-content.py</a:t>
            </a:r>
            <a:endParaRPr lang="en-GB" sz="1100" dirty="0"/>
          </a:p>
          <a:p>
            <a:pPr algn="r"/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58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E6DE-8F11-476D-B277-99174D4C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Retraining on balanced split</a:t>
            </a:r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D4EEA76-F2BA-4ED3-BCE4-1D0F485E9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870"/>
          <a:stretch/>
        </p:blipFill>
        <p:spPr>
          <a:xfrm>
            <a:off x="570294" y="2768723"/>
            <a:ext cx="3336115" cy="788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B76DA1-BBE9-4E81-B639-13A25DC18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795"/>
          <a:stretch/>
        </p:blipFill>
        <p:spPr>
          <a:xfrm>
            <a:off x="4690046" y="5469227"/>
            <a:ext cx="3336115" cy="761195"/>
          </a:xfrm>
          <a:prstGeom prst="rect">
            <a:avLst/>
          </a:prstGeom>
        </p:spPr>
      </p:pic>
      <p:pic>
        <p:nvPicPr>
          <p:cNvPr id="30" name="Picture 29" descr="Chart, scatter chart&#10;&#10;Description automatically generated">
            <a:extLst>
              <a:ext uri="{FF2B5EF4-FFF2-40B4-BE49-F238E27FC236}">
                <a16:creationId xmlns:a16="http://schemas.microsoft.com/office/drawing/2014/main" id="{F6C10B24-D846-48E0-84D5-74F7D8676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09" y="1628072"/>
            <a:ext cx="4802473" cy="3601855"/>
          </a:xfrm>
          <a:prstGeom prst="rect">
            <a:avLst/>
          </a:prstGeom>
        </p:spPr>
      </p:pic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0D28C49C-18CD-491A-B6EF-BB64B8EF7DE1}"/>
              </a:ext>
            </a:extLst>
          </p:cNvPr>
          <p:cNvSpPr/>
          <p:nvPr/>
        </p:nvSpPr>
        <p:spPr>
          <a:xfrm flipV="1">
            <a:off x="4505657" y="2091913"/>
            <a:ext cx="3704895" cy="2727736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F0138240-A6E2-407F-8CFC-B906D18E0BF8}"/>
              </a:ext>
            </a:extLst>
          </p:cNvPr>
          <p:cNvSpPr/>
          <p:nvPr/>
        </p:nvSpPr>
        <p:spPr>
          <a:xfrm flipH="1">
            <a:off x="4505657" y="2091913"/>
            <a:ext cx="3704895" cy="2727737"/>
          </a:xfrm>
          <a:prstGeom prst="rtTriangle">
            <a:avLst/>
          </a:prstGeom>
          <a:solidFill>
            <a:srgbClr val="1F4E7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E22B74-F149-447C-AF8C-8228641F688C}"/>
              </a:ext>
            </a:extLst>
          </p:cNvPr>
          <p:cNvSpPr txBox="1"/>
          <p:nvPr/>
        </p:nvSpPr>
        <p:spPr>
          <a:xfrm>
            <a:off x="4086225" y="6469722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Experiment names: Vertical axis – 21Sep, Horizontal axis – 26Aug_jpred</a:t>
            </a:r>
            <a:endParaRPr lang="en-GB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4D968F-01FD-4D44-A8EF-BBF107797B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7"/>
          <a:stretch/>
        </p:blipFill>
        <p:spPr>
          <a:xfrm>
            <a:off x="484139" y="5441078"/>
            <a:ext cx="3508424" cy="8668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6F79ED7-FC99-486C-A93F-B5EA9E51B477}"/>
              </a:ext>
            </a:extLst>
          </p:cNvPr>
          <p:cNvSpPr txBox="1"/>
          <p:nvPr/>
        </p:nvSpPr>
        <p:spPr>
          <a:xfrm>
            <a:off x="570294" y="5029200"/>
            <a:ext cx="239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reference…</a:t>
            </a:r>
            <a:endParaRPr lang="en-GB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EA89F4D-313E-4CC0-9DC9-8CD64E239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301" y="6990837"/>
            <a:ext cx="2238687" cy="1105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DBFEE4-F475-4040-B85B-5180C759DB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490944" y="2768723"/>
            <a:ext cx="223868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AC91-F9E5-4981-9892-B9EA955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split – no effects on loss curves?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B8C8667-EE95-4313-AD43-3AD4A221A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3" y="1806575"/>
            <a:ext cx="5801784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113E000-5FBF-4096-8B7B-DD56E97C2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367" y="18846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2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D559-1381-4DEA-976F-F0A277C0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Newer versions of retraining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25B3-A047-4510-93B4-A863F145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on variable batch sizes – lowers accuracy</a:t>
            </a:r>
          </a:p>
          <a:p>
            <a:pPr lvl="1"/>
            <a:r>
              <a:rPr lang="en-US" dirty="0"/>
              <a:t>Batch size = sequence length</a:t>
            </a:r>
          </a:p>
          <a:p>
            <a:pPr lvl="1"/>
            <a:r>
              <a:rPr lang="en-US" dirty="0"/>
              <a:t>Convenient to code</a:t>
            </a:r>
          </a:p>
          <a:p>
            <a:r>
              <a:rPr lang="en-US" dirty="0"/>
              <a:t>Training both layers at the same time – lowers accuracy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29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78B1-305F-496A-B770-639AD462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AlphaFold</a:t>
            </a:r>
            <a:r>
              <a:rPr lang="en-US" sz="3600" dirty="0"/>
              <a:t> secondary structure prediction</a:t>
            </a:r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DEE61-0CCD-4DD9-A89E-F84EADD4753B}"/>
              </a:ext>
            </a:extLst>
          </p:cNvPr>
          <p:cNvSpPr txBox="1"/>
          <p:nvPr/>
        </p:nvSpPr>
        <p:spPr>
          <a:xfrm>
            <a:off x="2241755" y="6596390"/>
            <a:ext cx="99502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Source: /cluster/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gjb_lab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/2472402/data/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alphafold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-alignments/summary_threshold_0.90.txt</a:t>
            </a:r>
            <a:endParaRPr lang="en-GB" sz="105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DF749C-315D-41A9-8B76-537DB1143660}"/>
              </a:ext>
            </a:extLst>
          </p:cNvPr>
          <p:cNvSpPr/>
          <p:nvPr/>
        </p:nvSpPr>
        <p:spPr>
          <a:xfrm>
            <a:off x="5036384" y="2440175"/>
            <a:ext cx="4360985" cy="3671062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4C92DF-6431-4ACF-A9C0-EAF70B474570}"/>
              </a:ext>
            </a:extLst>
          </p:cNvPr>
          <p:cNvSpPr/>
          <p:nvPr/>
        </p:nvSpPr>
        <p:spPr>
          <a:xfrm>
            <a:off x="1980466" y="2477865"/>
            <a:ext cx="4360985" cy="3671062"/>
          </a:xfrm>
          <a:prstGeom prst="ellipse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187FA7-2EB4-4628-B040-2B786B152967}"/>
              </a:ext>
            </a:extLst>
          </p:cNvPr>
          <p:cNvSpPr txBox="1"/>
          <p:nvPr/>
        </p:nvSpPr>
        <p:spPr>
          <a:xfrm>
            <a:off x="6678632" y="3770879"/>
            <a:ext cx="254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Predictions of </a:t>
            </a:r>
            <a:r>
              <a:rPr lang="en-US" dirty="0" err="1"/>
              <a:t>UniProt</a:t>
            </a:r>
            <a:r>
              <a:rPr lang="en-US" dirty="0"/>
              <a:t> reference proteome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32A54-163F-470D-BC17-974FCEFB1129}"/>
              </a:ext>
            </a:extLst>
          </p:cNvPr>
          <p:cNvSpPr txBox="1"/>
          <p:nvPr/>
        </p:nvSpPr>
        <p:spPr>
          <a:xfrm>
            <a:off x="2241755" y="3702672"/>
            <a:ext cx="226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Out-of-fold predictions of </a:t>
            </a:r>
            <a:r>
              <a:rPr lang="en-US" dirty="0" err="1"/>
              <a:t>SCOPe</a:t>
            </a:r>
            <a:r>
              <a:rPr lang="en-US" dirty="0"/>
              <a:t> domains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33C44-2424-43A6-B613-1383B7D5A475}"/>
              </a:ext>
            </a:extLst>
          </p:cNvPr>
          <p:cNvSpPr txBox="1"/>
          <p:nvPr/>
        </p:nvSpPr>
        <p:spPr>
          <a:xfrm>
            <a:off x="5212480" y="4047878"/>
            <a:ext cx="96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 = 451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F80C1F-168E-41C8-85D2-16C7423DD95E}"/>
              </a:ext>
            </a:extLst>
          </p:cNvPr>
          <p:cNvSpPr txBox="1"/>
          <p:nvPr/>
        </p:nvSpPr>
        <p:spPr>
          <a:xfrm>
            <a:off x="7091660" y="3040980"/>
            <a:ext cx="14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 = 365198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6C3F6-DDD9-4B46-ACC7-37C801869801}"/>
              </a:ext>
            </a:extLst>
          </p:cNvPr>
          <p:cNvSpPr txBox="1"/>
          <p:nvPr/>
        </p:nvSpPr>
        <p:spPr>
          <a:xfrm>
            <a:off x="2794631" y="3004501"/>
            <a:ext cx="12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 = 1348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BD957E-DD53-4DA4-9DD3-2F334A8D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182" y="1956517"/>
            <a:ext cx="3775824" cy="52134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DE626F7-B314-482B-AC9D-C54F03DA4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204" y="1829906"/>
            <a:ext cx="2673435" cy="8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4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68C013-9F5E-4299-AF59-A5E30D594FBD}"/>
              </a:ext>
            </a:extLst>
          </p:cNvPr>
          <p:cNvSpPr/>
          <p:nvPr/>
        </p:nvSpPr>
        <p:spPr>
          <a:xfrm>
            <a:off x="355600" y="1390650"/>
            <a:ext cx="11636375" cy="51022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A265C-4267-42AB-9D12-D3BBC374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JPred vs </a:t>
            </a:r>
            <a:r>
              <a:rPr lang="en-US" dirty="0" err="1"/>
              <a:t>AlphaFold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C0D77D-95E9-4858-91E9-40530135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048" y="3949090"/>
            <a:ext cx="9689107" cy="237426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932DB1-E528-4C7D-8BD1-703983E1F8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82" b="11267"/>
          <a:stretch/>
        </p:blipFill>
        <p:spPr>
          <a:xfrm>
            <a:off x="695048" y="1485289"/>
            <a:ext cx="10935736" cy="2374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8A377-A52E-41BE-8A43-91099A591816}"/>
              </a:ext>
            </a:extLst>
          </p:cNvPr>
          <p:cNvSpPr txBox="1"/>
          <p:nvPr/>
        </p:nvSpPr>
        <p:spPr>
          <a:xfrm>
            <a:off x="3415746" y="6661851"/>
            <a:ext cx="87762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source ~/data/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alphafold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-alignments/summary_threshold_0.90.txt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7729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A2B4-ACD6-4CAB-B05C-A76C28EB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structure prediction with 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C711-CF92-4D78-B47C-ED4162C7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60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/>
              <a:t>Task:</a:t>
            </a:r>
          </a:p>
          <a:p>
            <a:r>
              <a:rPr lang="en-GB" sz="2000" dirty="0"/>
              <a:t>Given a sequence of amino acids, predict whether each amino acid belongs to part of a helix (</a:t>
            </a:r>
            <a:r>
              <a:rPr lang="en-GB" sz="2000" dirty="0">
                <a:solidFill>
                  <a:srgbClr val="FF0000"/>
                </a:solidFill>
              </a:rPr>
              <a:t>H</a:t>
            </a:r>
            <a:r>
              <a:rPr lang="en-GB" sz="2000" dirty="0"/>
              <a:t>), sheet (</a:t>
            </a:r>
            <a:r>
              <a:rPr lang="en-GB" sz="2000" dirty="0">
                <a:solidFill>
                  <a:srgbClr val="FF0000"/>
                </a:solidFill>
              </a:rPr>
              <a:t>E</a:t>
            </a:r>
            <a:r>
              <a:rPr lang="en-GB" sz="2000" dirty="0"/>
              <a:t>), or anything else (</a:t>
            </a:r>
            <a:r>
              <a:rPr lang="en-GB" sz="2000" dirty="0">
                <a:solidFill>
                  <a:srgbClr val="FF0000"/>
                </a:solidFill>
              </a:rPr>
              <a:t>C</a:t>
            </a:r>
            <a:r>
              <a:rPr lang="en-GB" sz="2000" dirty="0"/>
              <a:t>, for coil, or –)</a:t>
            </a:r>
          </a:p>
          <a:p>
            <a:r>
              <a:rPr lang="en-GB" sz="2000" dirty="0"/>
              <a:t>Also known as 3 state secondary structure prediction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Approach:</a:t>
            </a:r>
          </a:p>
          <a:p>
            <a:r>
              <a:rPr lang="en-GB" sz="2000" dirty="0"/>
              <a:t>Gather protein sequences with known 3D structures </a:t>
            </a:r>
          </a:p>
          <a:p>
            <a:r>
              <a:rPr lang="en-GB" sz="2000" dirty="0"/>
              <a:t>Obtain secondary structure from 3D structures</a:t>
            </a:r>
          </a:p>
          <a:p>
            <a:pPr lvl="1"/>
            <a:r>
              <a:rPr lang="en-GB" sz="1600" dirty="0"/>
              <a:t>DSSP - a hydrogen bond estimation algorithm</a:t>
            </a:r>
          </a:p>
          <a:p>
            <a:pPr lvl="1"/>
            <a:r>
              <a:rPr lang="en-GB" sz="1600" dirty="0"/>
              <a:t>DSSP does </a:t>
            </a:r>
            <a:r>
              <a:rPr lang="en-GB" sz="1600" u="sng" dirty="0"/>
              <a:t>not</a:t>
            </a:r>
            <a:r>
              <a:rPr lang="en-GB" sz="1600" dirty="0"/>
              <a:t> predict secondary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F33AA-EC23-470D-9EFA-542AEB879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8" b="38159"/>
          <a:stretch/>
        </p:blipFill>
        <p:spPr>
          <a:xfrm>
            <a:off x="1022765" y="5139612"/>
            <a:ext cx="9539237" cy="1205258"/>
          </a:xfrm>
          <a:prstGeom prst="rect">
            <a:avLst/>
          </a:prstGeom>
        </p:spPr>
      </p:pic>
      <p:pic>
        <p:nvPicPr>
          <p:cNvPr id="1028" name="Picture 4" descr="4: (a) α helix and (b) β sheet secondary structure motifs. | Download  Scientific Diagram">
            <a:extLst>
              <a:ext uri="{FF2B5EF4-FFF2-40B4-BE49-F238E27FC236}">
                <a16:creationId xmlns:a16="http://schemas.microsoft.com/office/drawing/2014/main" id="{714657FB-C052-45A8-B718-8B0189ED0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117" y="2609037"/>
            <a:ext cx="2286459" cy="15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42F25C-EA60-42CA-A84A-38E9FF96664B}"/>
              </a:ext>
            </a:extLst>
          </p:cNvPr>
          <p:cNvSpPr txBox="1"/>
          <p:nvPr/>
        </p:nvSpPr>
        <p:spPr>
          <a:xfrm>
            <a:off x="8856860" y="2685992"/>
            <a:ext cx="3303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6FBA0-FECF-402D-90DC-928C451B84B3}"/>
              </a:ext>
            </a:extLst>
          </p:cNvPr>
          <p:cNvSpPr txBox="1"/>
          <p:nvPr/>
        </p:nvSpPr>
        <p:spPr>
          <a:xfrm>
            <a:off x="9813883" y="2685992"/>
            <a:ext cx="3303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AEE88-A42A-45D0-996E-205CAF044716}"/>
              </a:ext>
            </a:extLst>
          </p:cNvPr>
          <p:cNvSpPr txBox="1"/>
          <p:nvPr/>
        </p:nvSpPr>
        <p:spPr>
          <a:xfrm>
            <a:off x="9662601" y="3283302"/>
            <a:ext cx="33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096F3-F0CE-4118-ABE7-D97750352F7F}"/>
              </a:ext>
            </a:extLst>
          </p:cNvPr>
          <p:cNvSpPr txBox="1"/>
          <p:nvPr/>
        </p:nvSpPr>
        <p:spPr>
          <a:xfrm>
            <a:off x="10372994" y="3098636"/>
            <a:ext cx="330363" cy="369332"/>
          </a:xfrm>
          <a:prstGeom prst="rect">
            <a:avLst/>
          </a:prstGeom>
          <a:noFill/>
          <a:effectLst>
            <a:glow rad="381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</a:t>
            </a:r>
            <a:endParaRPr lang="en-GB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8D0CE-6320-4F96-AE4A-CC69A8E7C04D}"/>
              </a:ext>
            </a:extLst>
          </p:cNvPr>
          <p:cNvSpPr txBox="1"/>
          <p:nvPr/>
        </p:nvSpPr>
        <p:spPr>
          <a:xfrm>
            <a:off x="9079974" y="3180248"/>
            <a:ext cx="33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glow rad="393700">
                    <a:schemeClr val="bg1">
                      <a:alpha val="60000"/>
                    </a:schemeClr>
                  </a:glow>
                </a:effectLst>
              </a:rPr>
              <a:t>H</a:t>
            </a:r>
            <a:endParaRPr lang="en-GB" dirty="0">
              <a:solidFill>
                <a:srgbClr val="FF0000"/>
              </a:solidFill>
              <a:effectLst>
                <a:glow rad="3937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AE138-D400-42FE-B9FE-6232FB59CBF0}"/>
              </a:ext>
            </a:extLst>
          </p:cNvPr>
          <p:cNvSpPr txBox="1"/>
          <p:nvPr/>
        </p:nvSpPr>
        <p:spPr>
          <a:xfrm flipH="1">
            <a:off x="1022765" y="5742241"/>
            <a:ext cx="90542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Prediction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1BE34-5E12-4EFE-9468-3C3697ACFC85}"/>
              </a:ext>
            </a:extLst>
          </p:cNvPr>
          <p:cNvSpPr txBox="1"/>
          <p:nvPr/>
        </p:nvSpPr>
        <p:spPr>
          <a:xfrm flipH="1">
            <a:off x="1022765" y="6043555"/>
            <a:ext cx="90542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Confidence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E57A-14AF-4A61-B3EA-F6A058D2BD10}"/>
              </a:ext>
            </a:extLst>
          </p:cNvPr>
          <p:cNvSpPr txBox="1"/>
          <p:nvPr/>
        </p:nvSpPr>
        <p:spPr>
          <a:xfrm flipH="1">
            <a:off x="1022765" y="5467298"/>
            <a:ext cx="90542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Truth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0F1FD5-B783-49A1-BD96-D8B585246545}"/>
              </a:ext>
            </a:extLst>
          </p:cNvPr>
          <p:cNvSpPr txBox="1"/>
          <p:nvPr/>
        </p:nvSpPr>
        <p:spPr>
          <a:xfrm flipH="1">
            <a:off x="1022765" y="5174091"/>
            <a:ext cx="90542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AA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6745-09E3-4F40-8718-89EF8718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C04436-5394-47E0-85C5-B55541041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957570"/>
              </p:ext>
            </p:extLst>
          </p:nvPr>
        </p:nvGraphicFramePr>
        <p:xfrm>
          <a:off x="838200" y="1825625"/>
          <a:ext cx="10515600" cy="357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6CADEF-8564-4044-B3E1-841E7FA718D8}"/>
              </a:ext>
            </a:extLst>
          </p:cNvPr>
          <p:cNvSpPr txBox="1"/>
          <p:nvPr/>
        </p:nvSpPr>
        <p:spPr>
          <a:xfrm>
            <a:off x="3302000" y="6488668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Based on retraining with most recent (21/09/2021) balanced split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11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28289-B13A-45D2-B2A0-4D0BFB04B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46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01520C-BFE1-4E00-8156-AD9B9477B3AD}"/>
              </a:ext>
            </a:extLst>
          </p:cNvPr>
          <p:cNvSpPr/>
          <p:nvPr/>
        </p:nvSpPr>
        <p:spPr>
          <a:xfrm>
            <a:off x="406596" y="2256244"/>
            <a:ext cx="1279843" cy="7430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DB4D9-A07A-4CD4-983F-C2D55398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739"/>
            <a:ext cx="10515600" cy="1325563"/>
          </a:xfrm>
        </p:spPr>
        <p:txBody>
          <a:bodyPr/>
          <a:lstStyle/>
          <a:p>
            <a:r>
              <a:rPr lang="en-US" dirty="0"/>
              <a:t>JPred algorithm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9A15A2A-EBCD-40EB-91DB-C29587D64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3280" y="621746"/>
            <a:ext cx="2657366" cy="8123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097230F-3DC4-4C25-AE2C-80552BEE9342}"/>
              </a:ext>
            </a:extLst>
          </p:cNvPr>
          <p:cNvSpPr/>
          <p:nvPr/>
        </p:nvSpPr>
        <p:spPr>
          <a:xfrm>
            <a:off x="10550611" y="953138"/>
            <a:ext cx="1055945" cy="531053"/>
          </a:xfrm>
          <a:prstGeom prst="ellipse">
            <a:avLst/>
          </a:prstGeom>
          <a:solidFill>
            <a:srgbClr val="FFFF00">
              <a:alpha val="23922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039B8D-DD8A-41D0-8C4C-0D0915E62796}"/>
              </a:ext>
            </a:extLst>
          </p:cNvPr>
          <p:cNvSpPr/>
          <p:nvPr/>
        </p:nvSpPr>
        <p:spPr>
          <a:xfrm>
            <a:off x="6994876" y="2337321"/>
            <a:ext cx="1002890" cy="5662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PSI matrix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658E30-00E7-4295-9C47-BDEA743A1F9B}"/>
              </a:ext>
            </a:extLst>
          </p:cNvPr>
          <p:cNvSpPr/>
          <p:nvPr/>
        </p:nvSpPr>
        <p:spPr>
          <a:xfrm>
            <a:off x="6995306" y="4666927"/>
            <a:ext cx="1002890" cy="554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Profile HMM matrix</a:t>
            </a:r>
            <a:endParaRPr lang="en-GB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19463D-94EF-4B47-B66A-61ADBA97CFC3}"/>
              </a:ext>
            </a:extLst>
          </p:cNvPr>
          <p:cNvSpPr txBox="1"/>
          <p:nvPr/>
        </p:nvSpPr>
        <p:spPr>
          <a:xfrm>
            <a:off x="2170048" y="1986603"/>
            <a:ext cx="1461902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PDB search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structural homologues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92F7FA-D8A8-40AD-958C-F103271EA853}"/>
              </a:ext>
            </a:extLst>
          </p:cNvPr>
          <p:cNvCxnSpPr>
            <a:cxnSpLocks/>
          </p:cNvCxnSpPr>
          <p:nvPr/>
        </p:nvCxnSpPr>
        <p:spPr>
          <a:xfrm>
            <a:off x="9989905" y="4338673"/>
            <a:ext cx="0" cy="891706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0651994-497B-405D-B41F-E33B50BD4C67}"/>
              </a:ext>
            </a:extLst>
          </p:cNvPr>
          <p:cNvSpPr/>
          <p:nvPr/>
        </p:nvSpPr>
        <p:spPr>
          <a:xfrm>
            <a:off x="9081501" y="3240933"/>
            <a:ext cx="2369145" cy="1325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55E4B6-FC0E-4F78-AD10-AAAF73620E54}"/>
              </a:ext>
            </a:extLst>
          </p:cNvPr>
          <p:cNvSpPr/>
          <p:nvPr/>
        </p:nvSpPr>
        <p:spPr>
          <a:xfrm>
            <a:off x="9177515" y="3693749"/>
            <a:ext cx="1002890" cy="708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PSSM neural nets</a:t>
            </a:r>
            <a:endParaRPr lang="en-GB" sz="1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C5F35F-DE6D-4B4E-A9FF-3E6245DA7977}"/>
              </a:ext>
            </a:extLst>
          </p:cNvPr>
          <p:cNvSpPr/>
          <p:nvPr/>
        </p:nvSpPr>
        <p:spPr>
          <a:xfrm>
            <a:off x="10339480" y="3693749"/>
            <a:ext cx="1002890" cy="708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 HMM neural nets</a:t>
            </a:r>
            <a:endParaRPr lang="en-GB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79408A-AA00-43E0-B563-57770327AAAC}"/>
              </a:ext>
            </a:extLst>
          </p:cNvPr>
          <p:cNvSpPr txBox="1"/>
          <p:nvPr/>
        </p:nvSpPr>
        <p:spPr>
          <a:xfrm>
            <a:off x="9081500" y="3278504"/>
            <a:ext cx="236914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Jnet v2.3.1</a:t>
            </a:r>
            <a:endParaRPr lang="en-GB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7B28FF-4D11-4128-AB57-B102CCB29B4D}"/>
              </a:ext>
            </a:extLst>
          </p:cNvPr>
          <p:cNvSpPr txBox="1"/>
          <p:nvPr/>
        </p:nvSpPr>
        <p:spPr>
          <a:xfrm>
            <a:off x="4165798" y="1986603"/>
            <a:ext cx="1127493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PSI-BLAST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8A0D1DD-180A-4209-93A6-A382BF1F57D7}"/>
              </a:ext>
            </a:extLst>
          </p:cNvPr>
          <p:cNvCxnSpPr>
            <a:cxnSpLocks/>
          </p:cNvCxnSpPr>
          <p:nvPr/>
        </p:nvCxnSpPr>
        <p:spPr>
          <a:xfrm>
            <a:off x="5375857" y="2608766"/>
            <a:ext cx="13902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 descr="Circles with arrows with solid fill">
            <a:extLst>
              <a:ext uri="{FF2B5EF4-FFF2-40B4-BE49-F238E27FC236}">
                <a16:creationId xmlns:a16="http://schemas.microsoft.com/office/drawing/2014/main" id="{8390E96F-5631-44FA-BEBC-BCF132E11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9173" y="2357777"/>
            <a:ext cx="540000" cy="540000"/>
          </a:xfrm>
          <a:prstGeom prst="rect">
            <a:avLst/>
          </a:prstGeom>
        </p:spPr>
      </p:pic>
      <p:pic>
        <p:nvPicPr>
          <p:cNvPr id="112" name="Graphic 111" descr="Circles with arrows with solid fill">
            <a:extLst>
              <a:ext uri="{FF2B5EF4-FFF2-40B4-BE49-F238E27FC236}">
                <a16:creationId xmlns:a16="http://schemas.microsoft.com/office/drawing/2014/main" id="{4D04543D-7AA3-4044-9C96-804EB1C5B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8889" y="2329876"/>
            <a:ext cx="540000" cy="54000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0A8354A-6F8F-4FEB-8577-A15D44AB7874}"/>
              </a:ext>
            </a:extLst>
          </p:cNvPr>
          <p:cNvSpPr txBox="1"/>
          <p:nvPr/>
        </p:nvSpPr>
        <p:spPr>
          <a:xfrm>
            <a:off x="406596" y="2282387"/>
            <a:ext cx="1265883" cy="65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Single sequence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A77702-774A-441A-886E-CE82B9E8120F}"/>
              </a:ext>
            </a:extLst>
          </p:cNvPr>
          <p:cNvCxnSpPr>
            <a:cxnSpLocks/>
          </p:cNvCxnSpPr>
          <p:nvPr/>
        </p:nvCxnSpPr>
        <p:spPr>
          <a:xfrm>
            <a:off x="5444251" y="4915914"/>
            <a:ext cx="1426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A729B76-BA27-4CC5-A353-8C109CAE02C8}"/>
              </a:ext>
            </a:extLst>
          </p:cNvPr>
          <p:cNvCxnSpPr>
            <a:cxnSpLocks/>
          </p:cNvCxnSpPr>
          <p:nvPr/>
        </p:nvCxnSpPr>
        <p:spPr>
          <a:xfrm>
            <a:off x="8089743" y="2646195"/>
            <a:ext cx="777210" cy="45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3878EF1-909D-4BB5-A760-4B8ED4211782}"/>
              </a:ext>
            </a:extLst>
          </p:cNvPr>
          <p:cNvCxnSpPr>
            <a:cxnSpLocks/>
          </p:cNvCxnSpPr>
          <p:nvPr/>
        </p:nvCxnSpPr>
        <p:spPr>
          <a:xfrm flipV="1">
            <a:off x="8121806" y="4280879"/>
            <a:ext cx="734432" cy="48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C9FC74F-07F7-4A14-ADC2-29C9C8AF7B4D}"/>
              </a:ext>
            </a:extLst>
          </p:cNvPr>
          <p:cNvSpPr txBox="1"/>
          <p:nvPr/>
        </p:nvSpPr>
        <p:spPr>
          <a:xfrm>
            <a:off x="5587512" y="4436066"/>
            <a:ext cx="103586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HMMer3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3FB1C4F-B91E-49BD-89E5-31FD2DD1365B}"/>
              </a:ext>
            </a:extLst>
          </p:cNvPr>
          <p:cNvCxnSpPr>
            <a:cxnSpLocks/>
          </p:cNvCxnSpPr>
          <p:nvPr/>
        </p:nvCxnSpPr>
        <p:spPr>
          <a:xfrm>
            <a:off x="1792429" y="2635424"/>
            <a:ext cx="72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C278DA8-ED9C-4BE2-9C19-5DD6F7F7E4B3}"/>
              </a:ext>
            </a:extLst>
          </p:cNvPr>
          <p:cNvGrpSpPr/>
          <p:nvPr/>
        </p:nvGrpSpPr>
        <p:grpSpPr>
          <a:xfrm>
            <a:off x="393813" y="1835415"/>
            <a:ext cx="1304642" cy="357923"/>
            <a:chOff x="1249437" y="5819675"/>
            <a:chExt cx="1304642" cy="357923"/>
          </a:xfrm>
        </p:grpSpPr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80A42F45-2680-4186-8402-B556FDA39086}"/>
                </a:ext>
              </a:extLst>
            </p:cNvPr>
            <p:cNvSpPr/>
            <p:nvPr/>
          </p:nvSpPr>
          <p:spPr>
            <a:xfrm>
              <a:off x="1249437" y="5819675"/>
              <a:ext cx="1304642" cy="3579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03FF8CCC-911B-4951-8B27-A962C5D16E5E}"/>
                </a:ext>
              </a:extLst>
            </p:cNvPr>
            <p:cNvSpPr txBox="1"/>
            <p:nvPr/>
          </p:nvSpPr>
          <p:spPr>
            <a:xfrm>
              <a:off x="1249437" y="5846842"/>
              <a:ext cx="130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option 1</a:t>
              </a:r>
              <a:endParaRPr lang="en-GB" sz="1400" dirty="0"/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8D38DCC-E965-4CDD-B50F-80A0CF34B466}"/>
              </a:ext>
            </a:extLst>
          </p:cNvPr>
          <p:cNvCxnSpPr>
            <a:cxnSpLocks/>
          </p:cNvCxnSpPr>
          <p:nvPr/>
        </p:nvCxnSpPr>
        <p:spPr>
          <a:xfrm>
            <a:off x="10263568" y="4604066"/>
            <a:ext cx="0" cy="61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D20C6B2B-92CC-456B-B726-C2AF7FD4A49E}"/>
              </a:ext>
            </a:extLst>
          </p:cNvPr>
          <p:cNvGrpSpPr/>
          <p:nvPr/>
        </p:nvGrpSpPr>
        <p:grpSpPr>
          <a:xfrm>
            <a:off x="4080808" y="4304599"/>
            <a:ext cx="1305158" cy="1157119"/>
            <a:chOff x="4018801" y="4436066"/>
            <a:chExt cx="1305158" cy="1157119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6113064-9CE8-4789-89EF-CC290F16D684}"/>
                </a:ext>
              </a:extLst>
            </p:cNvPr>
            <p:cNvGrpSpPr/>
            <p:nvPr/>
          </p:nvGrpSpPr>
          <p:grpSpPr>
            <a:xfrm>
              <a:off x="4034007" y="5235262"/>
              <a:ext cx="1289952" cy="357923"/>
              <a:chOff x="1249437" y="5819675"/>
              <a:chExt cx="1304642" cy="357923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F5FB1D-7BD0-436E-A6E8-FB7248F5451E}"/>
                  </a:ext>
                </a:extLst>
              </p:cNvPr>
              <p:cNvSpPr/>
              <p:nvPr/>
            </p:nvSpPr>
            <p:spPr>
              <a:xfrm>
                <a:off x="1249437" y="5819675"/>
                <a:ext cx="1304642" cy="35792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F60E463-F2C6-4858-9289-B6F9DAA12B5A}"/>
                  </a:ext>
                </a:extLst>
              </p:cNvPr>
              <p:cNvSpPr txBox="1"/>
              <p:nvPr/>
            </p:nvSpPr>
            <p:spPr>
              <a:xfrm>
                <a:off x="1249437" y="5846842"/>
                <a:ext cx="13046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Input option 2</a:t>
                </a:r>
                <a:endParaRPr lang="en-GB" sz="1400" dirty="0"/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B37E4365-5354-48E4-AC0F-296D9EC1A8EA}"/>
                </a:ext>
              </a:extLst>
            </p:cNvPr>
            <p:cNvGrpSpPr/>
            <p:nvPr/>
          </p:nvGrpSpPr>
          <p:grpSpPr>
            <a:xfrm>
              <a:off x="4018801" y="4436066"/>
              <a:ext cx="1304643" cy="752560"/>
              <a:chOff x="2797257" y="4203452"/>
              <a:chExt cx="1304643" cy="752560"/>
            </a:xfrm>
          </p:grpSpPr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F6EE8932-38AA-4FC1-8455-F9FD1295DC25}"/>
                  </a:ext>
                </a:extLst>
              </p:cNvPr>
              <p:cNvSpPr/>
              <p:nvPr/>
            </p:nvSpPr>
            <p:spPr>
              <a:xfrm>
                <a:off x="2812463" y="4203452"/>
                <a:ext cx="1279843" cy="74306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7F416AC-1F2F-446A-9A03-9452E93E3B2E}"/>
                  </a:ext>
                </a:extLst>
              </p:cNvPr>
              <p:cNvSpPr txBox="1"/>
              <p:nvPr/>
            </p:nvSpPr>
            <p:spPr>
              <a:xfrm>
                <a:off x="2797257" y="4217348"/>
                <a:ext cx="130464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Multiple sequence alignment</a:t>
                </a:r>
              </a:p>
            </p:txBody>
          </p:sp>
        </p:grpSp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C185D05-918B-4B3F-B3BC-7AD17A89CCC9}"/>
              </a:ext>
            </a:extLst>
          </p:cNvPr>
          <p:cNvSpPr txBox="1"/>
          <p:nvPr/>
        </p:nvSpPr>
        <p:spPr>
          <a:xfrm>
            <a:off x="9506502" y="5153919"/>
            <a:ext cx="15141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>
                <a:ln>
                  <a:solidFill>
                    <a:sysClr val="windowText" lastClr="000000"/>
                  </a:solidFill>
                </a:ln>
              </a:rPr>
              <a:t>Prediction</a:t>
            </a:r>
            <a:endParaRPr lang="en-GB" sz="2500" i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3EB0F2-EF25-4C5E-85F9-4553098F23A1}"/>
              </a:ext>
            </a:extLst>
          </p:cNvPr>
          <p:cNvCxnSpPr>
            <a:cxnSpLocks/>
          </p:cNvCxnSpPr>
          <p:nvPr/>
        </p:nvCxnSpPr>
        <p:spPr>
          <a:xfrm>
            <a:off x="4714693" y="3240933"/>
            <a:ext cx="0" cy="9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F26E67-727C-4FC3-A52C-1EDCD2896B86}"/>
              </a:ext>
            </a:extLst>
          </p:cNvPr>
          <p:cNvCxnSpPr>
            <a:cxnSpLocks/>
          </p:cNvCxnSpPr>
          <p:nvPr/>
        </p:nvCxnSpPr>
        <p:spPr>
          <a:xfrm>
            <a:off x="3419061" y="2617445"/>
            <a:ext cx="90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4645F11-F720-4ACB-8110-3929897C6D2C}"/>
              </a:ext>
            </a:extLst>
          </p:cNvPr>
          <p:cNvSpPr txBox="1"/>
          <p:nvPr/>
        </p:nvSpPr>
        <p:spPr>
          <a:xfrm>
            <a:off x="641774" y="6498595"/>
            <a:ext cx="89216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 err="1">
                <a:solidFill>
                  <a:srgbClr val="000000"/>
                </a:solidFill>
                <a:effectLst/>
                <a:latin typeface="Helvetica Neue"/>
              </a:rPr>
              <a:t>Drozdetskiy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Helvetica Neue"/>
              </a:rPr>
              <a:t> A, Cole C, Procter J &amp; Barton GJ.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Helvetica Neue"/>
              </a:rPr>
              <a:t>Nucl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Helvetica Neue"/>
              </a:rPr>
              <a:t>. Acids Res. (first published online April 16, 2015)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Helvetica Neue"/>
              </a:rPr>
              <a:t>doi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Helvetica Neue"/>
              </a:rPr>
              <a:t>: 10.1093/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Helvetica Neue"/>
              </a:rPr>
              <a:t>nar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Helvetica Neue"/>
              </a:rPr>
              <a:t>/gkv332</a:t>
            </a:r>
            <a:endParaRPr lang="en-GB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5E35F3-419B-477C-BAAB-2DC957D3E6B8}"/>
              </a:ext>
            </a:extLst>
          </p:cNvPr>
          <p:cNvCxnSpPr>
            <a:cxnSpLocks/>
          </p:cNvCxnSpPr>
          <p:nvPr/>
        </p:nvCxnSpPr>
        <p:spPr>
          <a:xfrm>
            <a:off x="10263568" y="5568263"/>
            <a:ext cx="0" cy="40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25CA6C-55C5-4FD7-9009-435898F642EB}"/>
              </a:ext>
            </a:extLst>
          </p:cNvPr>
          <p:cNvSpPr txBox="1"/>
          <p:nvPr/>
        </p:nvSpPr>
        <p:spPr>
          <a:xfrm>
            <a:off x="9678960" y="5967807"/>
            <a:ext cx="124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>
                  <a:solidFill>
                    <a:sysClr val="windowText" lastClr="000000"/>
                  </a:solidFill>
                </a:ln>
                <a:latin typeface="+mj-lt"/>
              </a:rPr>
              <a:t>Proteocache</a:t>
            </a:r>
            <a:endParaRPr lang="en-GB" sz="1600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64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E9D2-FBFB-4B4D-85CC-0DC43EC5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252E4-BD52-4BB4-984F-29EC2E75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6" y="2323628"/>
            <a:ext cx="3897411" cy="12953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D63803-FCCE-4F63-8308-E02439635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82" y="1656119"/>
            <a:ext cx="1169988" cy="2871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275846-5ABB-48C1-814A-1939384E9789}"/>
              </a:ext>
            </a:extLst>
          </p:cNvPr>
          <p:cNvGrpSpPr/>
          <p:nvPr/>
        </p:nvGrpSpPr>
        <p:grpSpPr>
          <a:xfrm>
            <a:off x="9117798" y="3804607"/>
            <a:ext cx="732600" cy="506942"/>
            <a:chOff x="6518532" y="3889274"/>
            <a:chExt cx="732600" cy="506942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F63D1AFF-784B-4CA4-9E1F-7045D03E583F}"/>
                </a:ext>
              </a:extLst>
            </p:cNvPr>
            <p:cNvSpPr/>
            <p:nvPr/>
          </p:nvSpPr>
          <p:spPr>
            <a:xfrm>
              <a:off x="6518532" y="3889274"/>
              <a:ext cx="601250" cy="2363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0BAFBC1B-2AD1-4CED-96AE-2750D31063E3}"/>
                </a:ext>
              </a:extLst>
            </p:cNvPr>
            <p:cNvSpPr/>
            <p:nvPr/>
          </p:nvSpPr>
          <p:spPr>
            <a:xfrm>
              <a:off x="6649882" y="4159885"/>
              <a:ext cx="601250" cy="2363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CBC750A-4112-45BC-998D-A01D451DB434}"/>
              </a:ext>
            </a:extLst>
          </p:cNvPr>
          <p:cNvSpPr txBox="1"/>
          <p:nvPr/>
        </p:nvSpPr>
        <p:spPr>
          <a:xfrm>
            <a:off x="10114512" y="3328701"/>
            <a:ext cx="1637221" cy="153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DCPB1500</a:t>
            </a:r>
          </a:p>
          <a:p>
            <a:r>
              <a:rPr lang="en-US" dirty="0"/>
              <a:t>1507 domain sequences for training and testing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073505-EB6C-41AB-A054-0CEC3EC91A8B}"/>
              </a:ext>
            </a:extLst>
          </p:cNvPr>
          <p:cNvGrpSpPr/>
          <p:nvPr/>
        </p:nvGrpSpPr>
        <p:grpSpPr>
          <a:xfrm>
            <a:off x="3858796" y="2070103"/>
            <a:ext cx="5214375" cy="653375"/>
            <a:chOff x="1259530" y="2154770"/>
            <a:chExt cx="5214375" cy="6533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B2542F-C0FA-4FFC-ACC4-F19CEC41EAFF}"/>
                </a:ext>
              </a:extLst>
            </p:cNvPr>
            <p:cNvSpPr txBox="1"/>
            <p:nvPr/>
          </p:nvSpPr>
          <p:spPr>
            <a:xfrm>
              <a:off x="2694881" y="2438813"/>
              <a:ext cx="346703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Pick superfamily representatives</a:t>
              </a:r>
              <a:endParaRPr lang="en-GB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81638D8-46E1-48D5-8C8C-8606AAA034CC}"/>
                </a:ext>
              </a:extLst>
            </p:cNvPr>
            <p:cNvSpPr/>
            <p:nvPr/>
          </p:nvSpPr>
          <p:spPr>
            <a:xfrm rot="1198471">
              <a:off x="1259530" y="2154770"/>
              <a:ext cx="1288125" cy="194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E7E80A-164D-47B0-838B-CBBCBB0AA00B}"/>
                </a:ext>
              </a:extLst>
            </p:cNvPr>
            <p:cNvSpPr txBox="1"/>
            <p:nvPr/>
          </p:nvSpPr>
          <p:spPr>
            <a:xfrm>
              <a:off x="5718095" y="2223629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1987</a:t>
              </a:r>
              <a:endParaRPr lang="en-GB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65EC9-88C2-4E7E-85B0-FBEE2535445D}"/>
              </a:ext>
            </a:extLst>
          </p:cNvPr>
          <p:cNvGrpSpPr/>
          <p:nvPr/>
        </p:nvGrpSpPr>
        <p:grpSpPr>
          <a:xfrm>
            <a:off x="4690427" y="2538812"/>
            <a:ext cx="4382744" cy="855737"/>
            <a:chOff x="2091161" y="2623479"/>
            <a:chExt cx="4382744" cy="8557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0F02F7-5F5D-4CB4-8AF3-E78E689A46E2}"/>
                </a:ext>
              </a:extLst>
            </p:cNvPr>
            <p:cNvSpPr txBox="1"/>
            <p:nvPr/>
          </p:nvSpPr>
          <p:spPr>
            <a:xfrm>
              <a:off x="2694874" y="3109884"/>
              <a:ext cx="346704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resolution</a:t>
              </a:r>
              <a:endParaRPr lang="en-GB" dirty="0"/>
            </a:p>
          </p:txBody>
        </p:sp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529D599D-C7A0-4F07-BFDC-52B4EBADEB9B}"/>
                </a:ext>
              </a:extLst>
            </p:cNvPr>
            <p:cNvSpPr/>
            <p:nvPr/>
          </p:nvSpPr>
          <p:spPr>
            <a:xfrm>
              <a:off x="2091161" y="2623479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A155C2-9594-45C2-83F1-F647AAFBFD57}"/>
                </a:ext>
              </a:extLst>
            </p:cNvPr>
            <p:cNvSpPr txBox="1"/>
            <p:nvPr/>
          </p:nvSpPr>
          <p:spPr>
            <a:xfrm>
              <a:off x="5718095" y="2922642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1681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768865-BA78-4DBF-95A4-2FC5B9DFF847}"/>
              </a:ext>
            </a:extLst>
          </p:cNvPr>
          <p:cNvGrpSpPr/>
          <p:nvPr/>
        </p:nvGrpSpPr>
        <p:grpSpPr>
          <a:xfrm>
            <a:off x="4690427" y="3275806"/>
            <a:ext cx="4382744" cy="820565"/>
            <a:chOff x="2091161" y="3360473"/>
            <a:chExt cx="4382744" cy="820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C21975-799D-4891-92E0-7DFC1B635496}"/>
                </a:ext>
              </a:extLst>
            </p:cNvPr>
            <p:cNvSpPr txBox="1"/>
            <p:nvPr/>
          </p:nvSpPr>
          <p:spPr>
            <a:xfrm>
              <a:off x="2694877" y="3811706"/>
              <a:ext cx="346703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by length</a:t>
              </a:r>
              <a:endParaRPr lang="en-GB" dirty="0"/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0D67A3B5-9B73-40DC-B661-7AAECD23417A}"/>
                </a:ext>
              </a:extLst>
            </p:cNvPr>
            <p:cNvSpPr/>
            <p:nvPr/>
          </p:nvSpPr>
          <p:spPr>
            <a:xfrm>
              <a:off x="2091161" y="3360473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DFD46E-4AE2-4C26-87A1-1CD12523C86B}"/>
                </a:ext>
              </a:extLst>
            </p:cNvPr>
            <p:cNvSpPr txBox="1"/>
            <p:nvPr/>
          </p:nvSpPr>
          <p:spPr>
            <a:xfrm>
              <a:off x="5718095" y="3607564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1654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17FD19-2A84-4FA3-8857-7D3D87A76B95}"/>
              </a:ext>
            </a:extLst>
          </p:cNvPr>
          <p:cNvGrpSpPr/>
          <p:nvPr/>
        </p:nvGrpSpPr>
        <p:grpSpPr>
          <a:xfrm>
            <a:off x="4690427" y="4040938"/>
            <a:ext cx="4382744" cy="773282"/>
            <a:chOff x="2091161" y="4125605"/>
            <a:chExt cx="4382744" cy="7732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E470DE-1E81-4291-B4C8-88653E7FCE3E}"/>
                </a:ext>
              </a:extLst>
            </p:cNvPr>
            <p:cNvSpPr txBox="1"/>
            <p:nvPr/>
          </p:nvSpPr>
          <p:spPr>
            <a:xfrm>
              <a:off x="2694878" y="4529555"/>
              <a:ext cx="346703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Remove multi-chain domains</a:t>
              </a:r>
              <a:endParaRPr lang="en-GB" dirty="0"/>
            </a:p>
          </p:txBody>
        </p:sp>
        <p:sp>
          <p:nvSpPr>
            <p:cNvPr id="25" name="Arrow: Curved Right 24">
              <a:extLst>
                <a:ext uri="{FF2B5EF4-FFF2-40B4-BE49-F238E27FC236}">
                  <a16:creationId xmlns:a16="http://schemas.microsoft.com/office/drawing/2014/main" id="{A7C5D345-DDBA-4345-8CA9-13C565E15135}"/>
                </a:ext>
              </a:extLst>
            </p:cNvPr>
            <p:cNvSpPr/>
            <p:nvPr/>
          </p:nvSpPr>
          <p:spPr>
            <a:xfrm>
              <a:off x="2091161" y="4125605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44B819-1641-4DF9-A1CB-A7A2583A9569}"/>
                </a:ext>
              </a:extLst>
            </p:cNvPr>
            <p:cNvSpPr txBox="1"/>
            <p:nvPr/>
          </p:nvSpPr>
          <p:spPr>
            <a:xfrm>
              <a:off x="5718095" y="4356058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1634</a:t>
              </a:r>
              <a:endParaRPr lang="en-GB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4EE1CE-FA2A-46F0-B168-458349DF18C3}"/>
              </a:ext>
            </a:extLst>
          </p:cNvPr>
          <p:cNvGrpSpPr/>
          <p:nvPr/>
        </p:nvGrpSpPr>
        <p:grpSpPr>
          <a:xfrm>
            <a:off x="4690427" y="4814220"/>
            <a:ext cx="4368555" cy="763984"/>
            <a:chOff x="2091161" y="4898887"/>
            <a:chExt cx="4368555" cy="7639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BD78DA-83FD-48CA-ACEB-E07ACC5BB382}"/>
                </a:ext>
              </a:extLst>
            </p:cNvPr>
            <p:cNvSpPr txBox="1"/>
            <p:nvPr/>
          </p:nvSpPr>
          <p:spPr>
            <a:xfrm>
              <a:off x="2694872" y="5293539"/>
              <a:ext cx="346704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Check for pairwise redundancy</a:t>
              </a:r>
              <a:endParaRPr lang="en-GB" dirty="0"/>
            </a:p>
          </p:txBody>
        </p:sp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C14A9D36-FA43-47A0-B669-1D2E5C457DD6}"/>
                </a:ext>
              </a:extLst>
            </p:cNvPr>
            <p:cNvSpPr/>
            <p:nvPr/>
          </p:nvSpPr>
          <p:spPr>
            <a:xfrm>
              <a:off x="2091161" y="4898887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6DB480-2875-4DAE-9202-09195A7D3893}"/>
                </a:ext>
              </a:extLst>
            </p:cNvPr>
            <p:cNvSpPr txBox="1"/>
            <p:nvPr/>
          </p:nvSpPr>
          <p:spPr>
            <a:xfrm>
              <a:off x="5703906" y="5154662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1634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C0549B-646C-410C-B3A2-593E5D2FD277}"/>
              </a:ext>
            </a:extLst>
          </p:cNvPr>
          <p:cNvGrpSpPr/>
          <p:nvPr/>
        </p:nvGrpSpPr>
        <p:grpSpPr>
          <a:xfrm>
            <a:off x="4690427" y="5499872"/>
            <a:ext cx="4368555" cy="796181"/>
            <a:chOff x="2091161" y="5584539"/>
            <a:chExt cx="4368555" cy="7961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A508EB-6A34-4FA2-A7C5-23BFFCCB2C79}"/>
                </a:ext>
              </a:extLst>
            </p:cNvPr>
            <p:cNvSpPr txBox="1"/>
            <p:nvPr/>
          </p:nvSpPr>
          <p:spPr>
            <a:xfrm>
              <a:off x="2694871" y="6011388"/>
              <a:ext cx="346704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Check for missing DSSP info.</a:t>
              </a:r>
              <a:endParaRPr lang="en-GB" dirty="0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99D08A0E-E53A-409C-A924-1745E29AA21C}"/>
                </a:ext>
              </a:extLst>
            </p:cNvPr>
            <p:cNvSpPr/>
            <p:nvPr/>
          </p:nvSpPr>
          <p:spPr>
            <a:xfrm>
              <a:off x="2091161" y="5584539"/>
              <a:ext cx="444500" cy="61861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B98BB6-45A6-45A8-84C1-C10D5E8AB42E}"/>
                </a:ext>
              </a:extLst>
            </p:cNvPr>
            <p:cNvSpPr txBox="1"/>
            <p:nvPr/>
          </p:nvSpPr>
          <p:spPr>
            <a:xfrm>
              <a:off x="5703906" y="5826978"/>
              <a:ext cx="75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1524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1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8">
            <a:extLst>
              <a:ext uri="{FF2B5EF4-FFF2-40B4-BE49-F238E27FC236}">
                <a16:creationId xmlns:a16="http://schemas.microsoft.com/office/drawing/2014/main" id="{26C405E0-525A-43CF-932C-28A5CCE90047}"/>
              </a:ext>
            </a:extLst>
          </p:cNvPr>
          <p:cNvSpPr/>
          <p:nvPr/>
        </p:nvSpPr>
        <p:spPr>
          <a:xfrm>
            <a:off x="3579283" y="1606020"/>
            <a:ext cx="5085617" cy="4677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E3EE7-882A-49B6-B109-5EB100E0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Jnet architecture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BC8FF-2C70-426C-BB39-AB03F7E16AE3}"/>
              </a:ext>
            </a:extLst>
          </p:cNvPr>
          <p:cNvSpPr/>
          <p:nvPr/>
        </p:nvSpPr>
        <p:spPr>
          <a:xfrm>
            <a:off x="4355862" y="1886431"/>
            <a:ext cx="1002890" cy="5662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PSI matrix</a:t>
            </a:r>
            <a:endParaRPr lang="en-GB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AF6936-C847-4EB3-AFBA-D61B23CAD34A}"/>
              </a:ext>
            </a:extLst>
          </p:cNvPr>
          <p:cNvSpPr/>
          <p:nvPr/>
        </p:nvSpPr>
        <p:spPr>
          <a:xfrm>
            <a:off x="6861175" y="1893171"/>
            <a:ext cx="1002890" cy="5544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Profile HMM</a:t>
            </a:r>
          </a:p>
          <a:p>
            <a:pPr algn="ctr"/>
            <a:r>
              <a:rPr lang="en-US" sz="1200" dirty="0"/>
              <a:t>matrix</a:t>
            </a:r>
            <a:endParaRPr lang="en-GB" sz="120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C8145C8-F72E-421B-802A-DB130E16F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478465" y="4646596"/>
            <a:ext cx="1536700" cy="114104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396518C-6959-4FFE-B7EE-793C22528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638084" y="2901837"/>
            <a:ext cx="1536700" cy="114104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4F99A63-8DF7-4CBD-80B8-6D295E070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654295" y="4609335"/>
            <a:ext cx="1536700" cy="11410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EB230A-BEF5-4CDE-BEFD-157BFB099768}"/>
              </a:ext>
            </a:extLst>
          </p:cNvPr>
          <p:cNvSpPr txBox="1"/>
          <p:nvPr/>
        </p:nvSpPr>
        <p:spPr>
          <a:xfrm>
            <a:off x="3107340" y="6338289"/>
            <a:ext cx="594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Prediction is a 1:1:2 weighted average of the 3 pairs of nets</a:t>
            </a:r>
            <a:endParaRPr lang="en-GB" dirty="0">
              <a:ln>
                <a:solidFill>
                  <a:sysClr val="windowText" lastClr="000000"/>
                </a:solidFill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48775440-7DC6-42B1-8175-FFF798207910}"/>
              </a:ext>
            </a:extLst>
          </p:cNvPr>
          <p:cNvSpPr/>
          <p:nvPr/>
        </p:nvSpPr>
        <p:spPr>
          <a:xfrm>
            <a:off x="8791900" y="2999063"/>
            <a:ext cx="228600" cy="12316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5927DE-7202-450D-95ED-025C7CA1E2C1}"/>
              </a:ext>
            </a:extLst>
          </p:cNvPr>
          <p:cNvSpPr txBox="1"/>
          <p:nvPr/>
        </p:nvSpPr>
        <p:spPr>
          <a:xfrm>
            <a:off x="9147500" y="3430202"/>
            <a:ext cx="262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to structure net</a:t>
            </a:r>
            <a:endParaRPr lang="en-GB" dirty="0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2D41DEE4-D279-49E3-A8B3-6E9BD9E4C7CF}"/>
              </a:ext>
            </a:extLst>
          </p:cNvPr>
          <p:cNvSpPr/>
          <p:nvPr/>
        </p:nvSpPr>
        <p:spPr>
          <a:xfrm>
            <a:off x="8820150" y="4771758"/>
            <a:ext cx="228600" cy="12316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E7E734-2FE7-416B-B8F0-C2C9B11347BC}"/>
              </a:ext>
            </a:extLst>
          </p:cNvPr>
          <p:cNvSpPr txBox="1"/>
          <p:nvPr/>
        </p:nvSpPr>
        <p:spPr>
          <a:xfrm>
            <a:off x="9175750" y="5202897"/>
            <a:ext cx="258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to structure net</a:t>
            </a:r>
            <a:endParaRPr lang="en-GB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64B4346-F41D-42CB-9C5A-D17771886D40}"/>
              </a:ext>
            </a:extLst>
          </p:cNvPr>
          <p:cNvGrpSpPr/>
          <p:nvPr/>
        </p:nvGrpSpPr>
        <p:grpSpPr>
          <a:xfrm>
            <a:off x="745826" y="3236668"/>
            <a:ext cx="2247900" cy="954107"/>
            <a:chOff x="1070081" y="3793576"/>
            <a:chExt cx="2247900" cy="117853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62E5EAF-046E-4217-BDFB-CB5426EC3410}"/>
                </a:ext>
              </a:extLst>
            </p:cNvPr>
            <p:cNvSpPr/>
            <p:nvPr/>
          </p:nvSpPr>
          <p:spPr>
            <a:xfrm>
              <a:off x="1070081" y="3820006"/>
              <a:ext cx="2247900" cy="9297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5FBF9BB-5D6C-4F9D-815C-E86C7FA383B6}"/>
                </a:ext>
              </a:extLst>
            </p:cNvPr>
            <p:cNvSpPr txBox="1"/>
            <p:nvPr/>
          </p:nvSpPr>
          <p:spPr>
            <a:xfrm>
              <a:off x="1070081" y="3793576"/>
              <a:ext cx="2247900" cy="117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408 input units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100 hidden units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 output units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532207-6229-4C93-9BC1-40CCFD3BCF92}"/>
              </a:ext>
            </a:extLst>
          </p:cNvPr>
          <p:cNvGrpSpPr/>
          <p:nvPr/>
        </p:nvGrpSpPr>
        <p:grpSpPr>
          <a:xfrm>
            <a:off x="741849" y="4902862"/>
            <a:ext cx="2247900" cy="954107"/>
            <a:chOff x="1070081" y="3793576"/>
            <a:chExt cx="2247900" cy="1212037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CE5D352-43B3-4232-B10E-E726507EF00A}"/>
                </a:ext>
              </a:extLst>
            </p:cNvPr>
            <p:cNvSpPr/>
            <p:nvPr/>
          </p:nvSpPr>
          <p:spPr>
            <a:xfrm>
              <a:off x="1070081" y="3820006"/>
              <a:ext cx="2247900" cy="9297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8CACCAE-04B0-44BF-A519-0F7E301FD612}"/>
                </a:ext>
              </a:extLst>
            </p:cNvPr>
            <p:cNvSpPr txBox="1"/>
            <p:nvPr/>
          </p:nvSpPr>
          <p:spPr>
            <a:xfrm>
              <a:off x="1070081" y="3793576"/>
              <a:ext cx="2247900" cy="121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57 input units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100/20 hidden units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 output units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24FB4FC-F66F-475B-AA2A-371C29D82280}"/>
              </a:ext>
            </a:extLst>
          </p:cNvPr>
          <p:cNvSpPr/>
          <p:nvPr/>
        </p:nvSpPr>
        <p:spPr>
          <a:xfrm>
            <a:off x="1246259" y="1936424"/>
            <a:ext cx="1002890" cy="56629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Matrix</a:t>
            </a: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70D8EBA9-5966-4356-9AA0-FCB5B89652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02" t="14360"/>
          <a:stretch/>
        </p:blipFill>
        <p:spPr>
          <a:xfrm>
            <a:off x="1647586" y="2578148"/>
            <a:ext cx="182497" cy="223975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4D0B81D9-112E-47DD-8168-4D49110407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02" t="14360"/>
          <a:stretch/>
        </p:blipFill>
        <p:spPr>
          <a:xfrm>
            <a:off x="1647585" y="2903110"/>
            <a:ext cx="182497" cy="2239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3B45B5B1-F9B2-4DD9-9BF6-5254024088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02" t="14360"/>
          <a:stretch/>
        </p:blipFill>
        <p:spPr>
          <a:xfrm>
            <a:off x="1656457" y="4131262"/>
            <a:ext cx="182497" cy="2239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10229E3-23AA-46FE-8F86-C838BFBF33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02" t="14360"/>
          <a:stretch/>
        </p:blipFill>
        <p:spPr>
          <a:xfrm>
            <a:off x="1656456" y="4456224"/>
            <a:ext cx="182497" cy="223975"/>
          </a:xfrm>
          <a:prstGeom prst="rect">
            <a:avLst/>
          </a:prstGeom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C72F164A-63A6-4CE8-9871-3B12C2DEA894}"/>
              </a:ext>
            </a:extLst>
          </p:cNvPr>
          <p:cNvSpPr txBox="1"/>
          <p:nvPr/>
        </p:nvSpPr>
        <p:spPr>
          <a:xfrm>
            <a:off x="5735793" y="975620"/>
            <a:ext cx="68480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Input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F7AFDD6-7EB8-422B-849F-E4E28B9643A0}"/>
              </a:ext>
            </a:extLst>
          </p:cNvPr>
          <p:cNvCxnSpPr>
            <a:cxnSpLocks/>
          </p:cNvCxnSpPr>
          <p:nvPr/>
        </p:nvCxnSpPr>
        <p:spPr>
          <a:xfrm flipH="1">
            <a:off x="5357685" y="1367607"/>
            <a:ext cx="471186" cy="49749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7FFCFC2C-3629-4F46-8E67-68A99225E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781936" y="4652026"/>
            <a:ext cx="1536700" cy="105581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7486DD5C-AEC3-48C2-8E30-7387486CA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491088" y="2873017"/>
            <a:ext cx="1536700" cy="114104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1539BD51-9684-4D39-8B45-33C6B9909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754587" y="2915708"/>
            <a:ext cx="1536700" cy="10558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257846-C686-458D-B0E2-F05F633F2658}"/>
              </a:ext>
            </a:extLst>
          </p:cNvPr>
          <p:cNvSpPr txBox="1"/>
          <p:nvPr/>
        </p:nvSpPr>
        <p:spPr>
          <a:xfrm flipH="1">
            <a:off x="3996914" y="5978829"/>
            <a:ext cx="70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B6DDB-8332-4282-8481-2DDDB65B2A54}"/>
              </a:ext>
            </a:extLst>
          </p:cNvPr>
          <p:cNvSpPr txBox="1"/>
          <p:nvPr/>
        </p:nvSpPr>
        <p:spPr>
          <a:xfrm flipH="1">
            <a:off x="5253979" y="5975208"/>
            <a:ext cx="70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A0918F-54FB-421A-AB1B-22A1E93A8B98}"/>
              </a:ext>
            </a:extLst>
          </p:cNvPr>
          <p:cNvSpPr txBox="1"/>
          <p:nvPr/>
        </p:nvSpPr>
        <p:spPr>
          <a:xfrm flipH="1">
            <a:off x="7219305" y="5975208"/>
            <a:ext cx="70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0.5</a:t>
            </a:r>
            <a:endParaRPr lang="en-GB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0064DD-965C-49F9-B612-582CF5969331}"/>
              </a:ext>
            </a:extLst>
          </p:cNvPr>
          <p:cNvCxnSpPr>
            <a:cxnSpLocks/>
          </p:cNvCxnSpPr>
          <p:nvPr/>
        </p:nvCxnSpPr>
        <p:spPr>
          <a:xfrm>
            <a:off x="6363131" y="1367606"/>
            <a:ext cx="471186" cy="49749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739EC13-99FF-4E10-B785-BBDC2E13921B}"/>
              </a:ext>
            </a:extLst>
          </p:cNvPr>
          <p:cNvSpPr txBox="1"/>
          <p:nvPr/>
        </p:nvSpPr>
        <p:spPr>
          <a:xfrm>
            <a:off x="935460" y="4208969"/>
            <a:ext cx="17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effectLst>
                  <a:glow rad="101600">
                    <a:schemeClr val="accent4">
                      <a:alpha val="60000"/>
                    </a:schemeClr>
                  </a:glow>
                </a:effectLst>
              </a:rPr>
              <a:t>Windowing op 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9563D3F-AF31-470B-AD36-C327085FE755}"/>
              </a:ext>
            </a:extLst>
          </p:cNvPr>
          <p:cNvSpPr txBox="1"/>
          <p:nvPr/>
        </p:nvSpPr>
        <p:spPr>
          <a:xfrm>
            <a:off x="965229" y="2603706"/>
            <a:ext cx="17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effectLst>
                  <a:glow rad="101600">
                    <a:schemeClr val="accent4">
                      <a:alpha val="60000"/>
                    </a:schemeClr>
                  </a:glow>
                </a:effectLst>
              </a:rPr>
              <a:t>Windowing op 1</a:t>
            </a:r>
          </a:p>
        </p:txBody>
      </p:sp>
    </p:spTree>
    <p:extLst>
      <p:ext uri="{BB962C8B-B14F-4D97-AF65-F5344CB8AC3E}">
        <p14:creationId xmlns:p14="http://schemas.microsoft.com/office/powerpoint/2010/main" val="67096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AD77F5-3B7B-42F7-8489-5E79AF2C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928" y="1272279"/>
            <a:ext cx="2928170" cy="1670965"/>
          </a:xfrm>
          <a:prstGeom prst="rect">
            <a:avLst/>
          </a:prstGeom>
          <a:ln>
            <a:solidFill>
              <a:srgbClr val="F5F5F5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A5F9DD-7311-4F4A-A776-DB624EDDE5F8}"/>
              </a:ext>
            </a:extLst>
          </p:cNvPr>
          <p:cNvSpPr/>
          <p:nvPr/>
        </p:nvSpPr>
        <p:spPr>
          <a:xfrm>
            <a:off x="4073642" y="1252939"/>
            <a:ext cx="3293248" cy="731927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CA196-1407-44EF-A765-001338CB03C0}"/>
              </a:ext>
            </a:extLst>
          </p:cNvPr>
          <p:cNvSpPr/>
          <p:nvPr/>
        </p:nvSpPr>
        <p:spPr>
          <a:xfrm>
            <a:off x="4289321" y="1542978"/>
            <a:ext cx="3077569" cy="713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67D8D7-A95B-4E2A-96D3-E97244E19798}"/>
              </a:ext>
            </a:extLst>
          </p:cNvPr>
          <p:cNvCxnSpPr/>
          <p:nvPr/>
        </p:nvCxnSpPr>
        <p:spPr>
          <a:xfrm>
            <a:off x="5704974" y="2044262"/>
            <a:ext cx="0" cy="114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E5B14A-2012-41E7-8B28-C98C0F08EBBE}"/>
              </a:ext>
            </a:extLst>
          </p:cNvPr>
          <p:cNvSpPr txBox="1"/>
          <p:nvPr/>
        </p:nvSpPr>
        <p:spPr>
          <a:xfrm>
            <a:off x="3811616" y="781196"/>
            <a:ext cx="3444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Window operation on PSI/HMM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7DADDD-0C4D-4D24-8406-99B2BFFA5F0F}"/>
              </a:ext>
            </a:extLst>
          </p:cNvPr>
          <p:cNvSpPr/>
          <p:nvPr/>
        </p:nvSpPr>
        <p:spPr>
          <a:xfrm>
            <a:off x="4258889" y="4712838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7D5F4-83E7-4E78-A5B9-9C671AC7BC42}"/>
              </a:ext>
            </a:extLst>
          </p:cNvPr>
          <p:cNvSpPr/>
          <p:nvPr/>
        </p:nvSpPr>
        <p:spPr>
          <a:xfrm>
            <a:off x="5014515" y="4712838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CBAFF5-3A68-4EC4-92B5-84224F262DE8}"/>
              </a:ext>
            </a:extLst>
          </p:cNvPr>
          <p:cNvSpPr/>
          <p:nvPr/>
        </p:nvSpPr>
        <p:spPr>
          <a:xfrm>
            <a:off x="5775251" y="4712838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022BE-6C1F-4D72-A4D6-F74B183FEE50}"/>
              </a:ext>
            </a:extLst>
          </p:cNvPr>
          <p:cNvSpPr/>
          <p:nvPr/>
        </p:nvSpPr>
        <p:spPr>
          <a:xfrm>
            <a:off x="6535987" y="4712838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2DE7ED-B79C-4F1C-A44B-079A3B4934B2}"/>
              </a:ext>
            </a:extLst>
          </p:cNvPr>
          <p:cNvCxnSpPr>
            <a:cxnSpLocks/>
          </p:cNvCxnSpPr>
          <p:nvPr/>
        </p:nvCxnSpPr>
        <p:spPr>
          <a:xfrm>
            <a:off x="5745380" y="4055748"/>
            <a:ext cx="0" cy="57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CFB865-8016-4718-A09F-13C5718AA32C}"/>
              </a:ext>
            </a:extLst>
          </p:cNvPr>
          <p:cNvGrpSpPr/>
          <p:nvPr/>
        </p:nvGrpSpPr>
        <p:grpSpPr>
          <a:xfrm>
            <a:off x="5166975" y="3248878"/>
            <a:ext cx="1088349" cy="479730"/>
            <a:chOff x="9107482" y="3820782"/>
            <a:chExt cx="1088349" cy="4797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9E79F3-4762-459B-9711-86099FD97145}"/>
                </a:ext>
              </a:extLst>
            </p:cNvPr>
            <p:cNvSpPr/>
            <p:nvPr/>
          </p:nvSpPr>
          <p:spPr>
            <a:xfrm>
              <a:off x="9107482" y="3820782"/>
              <a:ext cx="1088349" cy="47973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8A59C2-6E55-4598-81C3-629F7F228A67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9107482" y="4060648"/>
              <a:ext cx="108834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7EF2A0-3861-4C82-A249-DBB8C5D4B3A0}"/>
                </a:ext>
              </a:extLst>
            </p:cNvPr>
            <p:cNvCxnSpPr/>
            <p:nvPr/>
          </p:nvCxnSpPr>
          <p:spPr>
            <a:xfrm>
              <a:off x="9107482" y="3939776"/>
              <a:ext cx="108834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566DDC-9226-403F-B064-7DBB4162A163}"/>
                </a:ext>
              </a:extLst>
            </p:cNvPr>
            <p:cNvCxnSpPr/>
            <p:nvPr/>
          </p:nvCxnSpPr>
          <p:spPr>
            <a:xfrm>
              <a:off x="9107482" y="4172843"/>
              <a:ext cx="108834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044412-A110-4169-9D03-7B4608A86277}"/>
              </a:ext>
            </a:extLst>
          </p:cNvPr>
          <p:cNvGrpSpPr/>
          <p:nvPr/>
        </p:nvGrpSpPr>
        <p:grpSpPr>
          <a:xfrm>
            <a:off x="5265440" y="3371041"/>
            <a:ext cx="1088349" cy="479730"/>
            <a:chOff x="9107482" y="3820782"/>
            <a:chExt cx="1088349" cy="4797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541DCF-1B80-4A6D-8952-FADD2A3BDC20}"/>
                </a:ext>
              </a:extLst>
            </p:cNvPr>
            <p:cNvSpPr/>
            <p:nvPr/>
          </p:nvSpPr>
          <p:spPr>
            <a:xfrm>
              <a:off x="9107482" y="3820782"/>
              <a:ext cx="1088349" cy="47973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E36EE7-A0CA-4A38-9019-48C8AF500741}"/>
                </a:ext>
              </a:extLst>
            </p:cNvPr>
            <p:cNvCxnSpPr>
              <a:stCxn id="21" idx="1"/>
              <a:endCxn id="21" idx="3"/>
            </p:cNvCxnSpPr>
            <p:nvPr/>
          </p:nvCxnSpPr>
          <p:spPr>
            <a:xfrm>
              <a:off x="9107482" y="4060648"/>
              <a:ext cx="108834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211BA5-23E7-4399-B928-01DD3F574344}"/>
                </a:ext>
              </a:extLst>
            </p:cNvPr>
            <p:cNvCxnSpPr/>
            <p:nvPr/>
          </p:nvCxnSpPr>
          <p:spPr>
            <a:xfrm>
              <a:off x="9107482" y="3939776"/>
              <a:ext cx="108834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B0BE3A-B6C9-49BB-B5E7-4CEAB9046828}"/>
                </a:ext>
              </a:extLst>
            </p:cNvPr>
            <p:cNvCxnSpPr/>
            <p:nvPr/>
          </p:nvCxnSpPr>
          <p:spPr>
            <a:xfrm>
              <a:off x="9107482" y="4172843"/>
              <a:ext cx="108834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464B4B-ECF9-46AC-930F-4CEFBD0ED241}"/>
              </a:ext>
            </a:extLst>
          </p:cNvPr>
          <p:cNvGrpSpPr/>
          <p:nvPr/>
        </p:nvGrpSpPr>
        <p:grpSpPr>
          <a:xfrm>
            <a:off x="5443240" y="3486867"/>
            <a:ext cx="1088349" cy="479730"/>
            <a:chOff x="9107482" y="3820782"/>
            <a:chExt cx="1088349" cy="4797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1E79F0-50A6-4CF9-9316-8AF753599164}"/>
                </a:ext>
              </a:extLst>
            </p:cNvPr>
            <p:cNvSpPr/>
            <p:nvPr/>
          </p:nvSpPr>
          <p:spPr>
            <a:xfrm>
              <a:off x="9107482" y="3820782"/>
              <a:ext cx="1088349" cy="47973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3FFD24-6541-4E49-949C-A862F7C58559}"/>
                </a:ext>
              </a:extLst>
            </p:cNvPr>
            <p:cNvCxnSpPr>
              <a:stCxn id="26" idx="1"/>
              <a:endCxn id="26" idx="3"/>
            </p:cNvCxnSpPr>
            <p:nvPr/>
          </p:nvCxnSpPr>
          <p:spPr>
            <a:xfrm>
              <a:off x="9107482" y="4060648"/>
              <a:ext cx="108834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0FD752-C418-4004-A956-88EC76FBDD66}"/>
                </a:ext>
              </a:extLst>
            </p:cNvPr>
            <p:cNvCxnSpPr/>
            <p:nvPr/>
          </p:nvCxnSpPr>
          <p:spPr>
            <a:xfrm>
              <a:off x="9107482" y="3939776"/>
              <a:ext cx="108834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E7FCFFE-783C-4104-B0D2-F3705A16E754}"/>
                </a:ext>
              </a:extLst>
            </p:cNvPr>
            <p:cNvCxnSpPr/>
            <p:nvPr/>
          </p:nvCxnSpPr>
          <p:spPr>
            <a:xfrm>
              <a:off x="9107482" y="4172843"/>
              <a:ext cx="108834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7FE59BF-5605-4FF3-89DD-A6ED595BCE89}"/>
              </a:ext>
            </a:extLst>
          </p:cNvPr>
          <p:cNvSpPr/>
          <p:nvPr/>
        </p:nvSpPr>
        <p:spPr>
          <a:xfrm>
            <a:off x="4258889" y="4936430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57E464-7707-42AA-8EEC-9EACF6FE05B2}"/>
              </a:ext>
            </a:extLst>
          </p:cNvPr>
          <p:cNvSpPr/>
          <p:nvPr/>
        </p:nvSpPr>
        <p:spPr>
          <a:xfrm>
            <a:off x="5014515" y="4936430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28290E-A5D7-4E13-A6E4-DDABB571A49F}"/>
              </a:ext>
            </a:extLst>
          </p:cNvPr>
          <p:cNvSpPr/>
          <p:nvPr/>
        </p:nvSpPr>
        <p:spPr>
          <a:xfrm>
            <a:off x="5775251" y="4936430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17FDA-BBCB-4987-B46B-052A55B8B255}"/>
              </a:ext>
            </a:extLst>
          </p:cNvPr>
          <p:cNvSpPr/>
          <p:nvPr/>
        </p:nvSpPr>
        <p:spPr>
          <a:xfrm>
            <a:off x="6535987" y="4936430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918910-CADF-4D9B-A871-394B43D3D7F2}"/>
              </a:ext>
            </a:extLst>
          </p:cNvPr>
          <p:cNvSpPr/>
          <p:nvPr/>
        </p:nvSpPr>
        <p:spPr>
          <a:xfrm>
            <a:off x="4254440" y="5176813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AC9238-E463-4AF8-8B45-21F2C60D44CE}"/>
              </a:ext>
            </a:extLst>
          </p:cNvPr>
          <p:cNvSpPr/>
          <p:nvPr/>
        </p:nvSpPr>
        <p:spPr>
          <a:xfrm>
            <a:off x="5010066" y="5176813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A7FFD5-E31A-46DF-9D27-E99300C2933A}"/>
              </a:ext>
            </a:extLst>
          </p:cNvPr>
          <p:cNvSpPr/>
          <p:nvPr/>
        </p:nvSpPr>
        <p:spPr>
          <a:xfrm>
            <a:off x="5770802" y="5176813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F690EA-C12B-4205-A487-D78035F65C66}"/>
              </a:ext>
            </a:extLst>
          </p:cNvPr>
          <p:cNvSpPr/>
          <p:nvPr/>
        </p:nvSpPr>
        <p:spPr>
          <a:xfrm>
            <a:off x="6531538" y="5176813"/>
            <a:ext cx="730865" cy="105429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2D621-4C27-4EF8-B29B-CCEB51A20AAE}"/>
              </a:ext>
            </a:extLst>
          </p:cNvPr>
          <p:cNvSpPr/>
          <p:nvPr/>
        </p:nvSpPr>
        <p:spPr>
          <a:xfrm>
            <a:off x="4181481" y="1419956"/>
            <a:ext cx="3293248" cy="731927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B85F75-2EB6-413F-A49C-F3DC7404D6BC}"/>
              </a:ext>
            </a:extLst>
          </p:cNvPr>
          <p:cNvSpPr/>
          <p:nvPr/>
        </p:nvSpPr>
        <p:spPr>
          <a:xfrm>
            <a:off x="4349928" y="1550500"/>
            <a:ext cx="3293248" cy="731927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CB0D97-E94D-4C16-956A-26B17626F90D}"/>
              </a:ext>
            </a:extLst>
          </p:cNvPr>
          <p:cNvCxnSpPr>
            <a:cxnSpLocks/>
          </p:cNvCxnSpPr>
          <p:nvPr/>
        </p:nvCxnSpPr>
        <p:spPr>
          <a:xfrm>
            <a:off x="7763480" y="1354085"/>
            <a:ext cx="0" cy="5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93A3FFB-047A-4E09-8F79-C79D94A6E38B}"/>
              </a:ext>
            </a:extLst>
          </p:cNvPr>
          <p:cNvSpPr txBox="1"/>
          <p:nvPr/>
        </p:nvSpPr>
        <p:spPr>
          <a:xfrm>
            <a:off x="4904558" y="4878347"/>
            <a:ext cx="18101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1 row per amino acid position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9ABE7-47F1-4D90-B051-9188036DE196}"/>
              </a:ext>
            </a:extLst>
          </p:cNvPr>
          <p:cNvSpPr txBox="1"/>
          <p:nvPr/>
        </p:nvSpPr>
        <p:spPr>
          <a:xfrm>
            <a:off x="4459830" y="3490622"/>
            <a:ext cx="29578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2p + 1 rows per amino acid position (p = flank size)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EB8663-4BF0-4133-9E3C-47A2F97C3642}"/>
              </a:ext>
            </a:extLst>
          </p:cNvPr>
          <p:cNvCxnSpPr>
            <a:cxnSpLocks/>
          </p:cNvCxnSpPr>
          <p:nvPr/>
        </p:nvCxnSpPr>
        <p:spPr>
          <a:xfrm>
            <a:off x="5762300" y="5239082"/>
            <a:ext cx="0" cy="57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C567458-C3A7-4918-A9D8-57AE8653401C}"/>
              </a:ext>
            </a:extLst>
          </p:cNvPr>
          <p:cNvSpPr txBox="1"/>
          <p:nvPr/>
        </p:nvSpPr>
        <p:spPr>
          <a:xfrm>
            <a:off x="4635886" y="5851645"/>
            <a:ext cx="2731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row = 1 training example for neural net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8348B9-A016-417C-AF42-E1A22888D7D3}"/>
              </a:ext>
            </a:extLst>
          </p:cNvPr>
          <p:cNvSpPr txBox="1"/>
          <p:nvPr/>
        </p:nvSpPr>
        <p:spPr>
          <a:xfrm>
            <a:off x="5859222" y="5239082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Shuffle rows</a:t>
            </a:r>
          </a:p>
        </p:txBody>
      </p:sp>
    </p:spTree>
    <p:extLst>
      <p:ext uri="{BB962C8B-B14F-4D97-AF65-F5344CB8AC3E}">
        <p14:creationId xmlns:p14="http://schemas.microsoft.com/office/powerpoint/2010/main" val="2388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538F-4961-46DC-994B-94FF0E67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Jnet training and testing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4CE10-870B-4E11-9E9D-AA56C983EB64}"/>
              </a:ext>
            </a:extLst>
          </p:cNvPr>
          <p:cNvSpPr/>
          <p:nvPr/>
        </p:nvSpPr>
        <p:spPr>
          <a:xfrm>
            <a:off x="4660900" y="1718469"/>
            <a:ext cx="2082800" cy="6334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1507 sequences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AC8B2-738F-4BD7-B9F1-ACF4B86F90AA}"/>
              </a:ext>
            </a:extLst>
          </p:cNvPr>
          <p:cNvSpPr/>
          <p:nvPr/>
        </p:nvSpPr>
        <p:spPr>
          <a:xfrm>
            <a:off x="1723144" y="2835977"/>
            <a:ext cx="2082800" cy="63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1348 training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6CAECD-0F32-4D1D-B243-D4968FDAF66C}"/>
              </a:ext>
            </a:extLst>
          </p:cNvPr>
          <p:cNvSpPr/>
          <p:nvPr/>
        </p:nvSpPr>
        <p:spPr>
          <a:xfrm>
            <a:off x="7985776" y="2846255"/>
            <a:ext cx="2082800" cy="63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149 blind-test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29B010-3397-4F0C-8599-957FF56B0D66}"/>
              </a:ext>
            </a:extLst>
          </p:cNvPr>
          <p:cNvGrpSpPr/>
          <p:nvPr/>
        </p:nvGrpSpPr>
        <p:grpSpPr>
          <a:xfrm>
            <a:off x="3944931" y="2870181"/>
            <a:ext cx="3872446" cy="584775"/>
            <a:chOff x="3944931" y="2870181"/>
            <a:chExt cx="3872446" cy="58477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E4E3947-440E-403A-B1A8-E46E9E8D9ED8}"/>
                </a:ext>
              </a:extLst>
            </p:cNvPr>
            <p:cNvCxnSpPr>
              <a:cxnSpLocks/>
            </p:cNvCxnSpPr>
            <p:nvPr/>
          </p:nvCxnSpPr>
          <p:spPr>
            <a:xfrm>
              <a:off x="3944931" y="3152683"/>
              <a:ext cx="38724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4C10F9-0911-429C-A181-DC8FAABB539F}"/>
                </a:ext>
              </a:extLst>
            </p:cNvPr>
            <p:cNvSpPr txBox="1"/>
            <p:nvPr/>
          </p:nvSpPr>
          <p:spPr>
            <a:xfrm>
              <a:off x="4429878" y="2870181"/>
              <a:ext cx="2842722" cy="584775"/>
            </a:xfrm>
            <a:prstGeom prst="rect">
              <a:avLst/>
            </a:prstGeom>
            <a:solidFill>
              <a:srgbClr val="E7E6E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n>
                    <a:solidFill>
                      <a:sysClr val="windowText" lastClr="000000"/>
                    </a:solidFill>
                  </a:ln>
                </a:rPr>
                <a:t>&lt;1% difference in helical, sheet, and coil contents</a:t>
              </a:r>
              <a:endParaRPr lang="en-GB" sz="1600" i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7" name="Right Brace 6">
            <a:extLst>
              <a:ext uri="{FF2B5EF4-FFF2-40B4-BE49-F238E27FC236}">
                <a16:creationId xmlns:a16="http://schemas.microsoft.com/office/drawing/2014/main" id="{035AA899-61AE-4AB8-A95C-3604DD6D87B5}"/>
              </a:ext>
            </a:extLst>
          </p:cNvPr>
          <p:cNvSpPr/>
          <p:nvPr/>
        </p:nvSpPr>
        <p:spPr>
          <a:xfrm rot="16200000">
            <a:off x="5719571" y="-521924"/>
            <a:ext cx="323166" cy="6292043"/>
          </a:xfrm>
          <a:prstGeom prst="rightBrace">
            <a:avLst>
              <a:gd name="adj1" fmla="val 8333"/>
              <a:gd name="adj2" fmla="val 474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7F50F9-409A-4B8D-B14C-3A138848572A}"/>
              </a:ext>
            </a:extLst>
          </p:cNvPr>
          <p:cNvGrpSpPr/>
          <p:nvPr/>
        </p:nvGrpSpPr>
        <p:grpSpPr>
          <a:xfrm>
            <a:off x="1328930" y="4018992"/>
            <a:ext cx="8746740" cy="2611484"/>
            <a:chOff x="782271" y="3701834"/>
            <a:chExt cx="1881747" cy="2611484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C1A2A807-326F-439A-A4CD-0975FFF9FBBA}"/>
                </a:ext>
              </a:extLst>
            </p:cNvPr>
            <p:cNvGraphicFramePr/>
            <p:nvPr/>
          </p:nvGraphicFramePr>
          <p:xfrm>
            <a:off x="935745" y="3835958"/>
            <a:ext cx="1574801" cy="2477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B191D1-7705-494E-B9D5-6CA43F0E4C2F}"/>
                </a:ext>
              </a:extLst>
            </p:cNvPr>
            <p:cNvSpPr txBox="1"/>
            <p:nvPr/>
          </p:nvSpPr>
          <p:spPr>
            <a:xfrm>
              <a:off x="782271" y="3701834"/>
              <a:ext cx="1881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7x cross-validation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64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ADC6-0262-4EC5-9F18-5014160F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Issues around retraining Jnet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0F7BC3C-7336-412E-B5BC-8E41A9A1A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522" y="3959665"/>
            <a:ext cx="2653215" cy="158288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A8D7D7E-BB08-4AE7-8F8E-E67A74F71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0" y="637521"/>
            <a:ext cx="2103461" cy="16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8358-6A91-40E2-BD1B-C8FA22DA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333"/>
            <a:ext cx="10515600" cy="442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Motivation</a:t>
            </a:r>
          </a:p>
          <a:p>
            <a:r>
              <a:rPr lang="en-GB" sz="2000" dirty="0"/>
              <a:t>JPred training code was mostly written in Perl around 20 years ago</a:t>
            </a:r>
          </a:p>
          <a:p>
            <a:r>
              <a:rPr lang="en-GB" sz="2000" dirty="0"/>
              <a:t>Neural nets are trained with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SNNS (Stuttgart University Neural Network Simulator)</a:t>
            </a:r>
            <a:r>
              <a:rPr lang="en-GB" sz="2000" dirty="0"/>
              <a:t> - outdated</a:t>
            </a:r>
          </a:p>
          <a:p>
            <a:r>
              <a:rPr lang="en-GB" sz="2000" dirty="0"/>
              <a:t>Switch to a widely adopted language like Python so more people to work on it</a:t>
            </a:r>
          </a:p>
          <a:p>
            <a:r>
              <a:rPr lang="en-GB" sz="2000" dirty="0"/>
              <a:t>Switch to faster, scalable, and customizable library such as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TensorFlow 2 </a:t>
            </a:r>
            <a:r>
              <a:rPr lang="en-GB" sz="2000" dirty="0"/>
              <a:t>and its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high-level API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Keras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Aims of project</a:t>
            </a:r>
          </a:p>
          <a:p>
            <a:r>
              <a:rPr lang="en-GB" sz="2000" dirty="0"/>
              <a:t>Rewrite JPred training code in Python as a staging language</a:t>
            </a:r>
          </a:p>
          <a:p>
            <a:r>
              <a:rPr lang="en-GB" sz="2000" dirty="0"/>
              <a:t>Achieve similar validation accuracies with TF2</a:t>
            </a:r>
          </a:p>
          <a:p>
            <a:r>
              <a:rPr lang="en-GB" sz="2000" dirty="0"/>
              <a:t>Compare predictions of JPred with that of </a:t>
            </a:r>
            <a:r>
              <a:rPr lang="en-GB" sz="2000" dirty="0" err="1"/>
              <a:t>AlphaFold</a:t>
            </a: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8C973-9346-490F-AF43-D3666632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http://www.ra.cs.uni-tuebingen.de/SNNS/welcome.html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A72AB06-D850-48E8-8EFC-D576B7F92C21}"/>
              </a:ext>
            </a:extLst>
          </p:cNvPr>
          <p:cNvSpPr txBox="1">
            <a:spLocks/>
          </p:cNvSpPr>
          <p:nvPr/>
        </p:nvSpPr>
        <p:spPr>
          <a:xfrm>
            <a:off x="5892800" y="6492874"/>
            <a:ext cx="629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Google Sans"/>
              </a:rPr>
              <a:t>TensorFlow: A system for large-scale machine learning (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https://research.google/pubs/pub45381/)</a:t>
            </a:r>
          </a:p>
        </p:txBody>
      </p:sp>
    </p:spTree>
    <p:extLst>
      <p:ext uri="{BB962C8B-B14F-4D97-AF65-F5344CB8AC3E}">
        <p14:creationId xmlns:p14="http://schemas.microsoft.com/office/powerpoint/2010/main" val="39429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54B9-28CA-4DE3-BE9E-083C89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JPred retraining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488A-C2C8-4C96-A19B-275CEF01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61"/>
            <a:ext cx="6432395" cy="1395075"/>
          </a:xfrm>
        </p:spPr>
        <p:txBody>
          <a:bodyPr>
            <a:normAutofit/>
          </a:bodyPr>
          <a:lstStyle/>
          <a:p>
            <a:r>
              <a:rPr lang="en-GB" sz="2000" dirty="0"/>
              <a:t>Retrained both SNNS and </a:t>
            </a:r>
            <a:r>
              <a:rPr lang="en-GB" sz="2000" dirty="0" err="1"/>
              <a:t>Keras</a:t>
            </a:r>
            <a:r>
              <a:rPr lang="en-GB" sz="2000" dirty="0"/>
              <a:t> on the same 7 fold split</a:t>
            </a:r>
          </a:p>
          <a:p>
            <a:r>
              <a:rPr lang="en-GB" sz="2000" dirty="0">
                <a:solidFill>
                  <a:srgbClr val="FF0000"/>
                </a:solidFill>
              </a:rPr>
              <a:t>SNNS outperforms </a:t>
            </a:r>
            <a:r>
              <a:rPr lang="en-GB" sz="2000" dirty="0" err="1">
                <a:solidFill>
                  <a:srgbClr val="FF0000"/>
                </a:solidFill>
              </a:rPr>
              <a:t>Keras</a:t>
            </a:r>
            <a:r>
              <a:rPr lang="en-GB" sz="2000" dirty="0">
                <a:solidFill>
                  <a:srgbClr val="FF0000"/>
                </a:solidFill>
              </a:rPr>
              <a:t> based on this cross-validation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421FE-743D-42D9-833C-E002AC0F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550" y="1947897"/>
            <a:ext cx="3852364" cy="3879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28284-4EDE-4A1D-BD50-64380CB00921}"/>
              </a:ext>
            </a:extLst>
          </p:cNvPr>
          <p:cNvSpPr txBox="1"/>
          <p:nvPr/>
        </p:nvSpPr>
        <p:spPr>
          <a:xfrm>
            <a:off x="5420356" y="6427113"/>
            <a:ext cx="6802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Experiment name: 26Aug_jpred</a:t>
            </a:r>
          </a:p>
          <a:p>
            <a:pPr algn="r"/>
            <a:r>
              <a:rPr lang="en-GB" sz="1100" dirty="0"/>
              <a:t>Source: </a:t>
            </a:r>
            <a:r>
              <a:rPr lang="en-GB" sz="900" dirty="0">
                <a:latin typeface="Lucida Console" panose="020B0609040504020204" pitchFamily="49" charset="0"/>
              </a:rPr>
              <a:t>/cluster/</a:t>
            </a:r>
            <a:r>
              <a:rPr lang="en-GB" sz="900" dirty="0" err="1">
                <a:latin typeface="Lucida Console" panose="020B0609040504020204" pitchFamily="49" charset="0"/>
              </a:rPr>
              <a:t>gjb_lab</a:t>
            </a:r>
            <a:r>
              <a:rPr lang="en-GB" sz="900" dirty="0">
                <a:latin typeface="Lucida Console" panose="020B0609040504020204" pitchFamily="49" charset="0"/>
              </a:rPr>
              <a:t>/2472402/results/[</a:t>
            </a:r>
            <a:r>
              <a:rPr lang="en-GB" sz="900" dirty="0" err="1">
                <a:latin typeface="Lucida Console" panose="020B0609040504020204" pitchFamily="49" charset="0"/>
              </a:rPr>
              <a:t>snns,keras</a:t>
            </a:r>
            <a:r>
              <a:rPr lang="en-GB" sz="900" dirty="0">
                <a:latin typeface="Lucida Console" panose="020B0609040504020204" pitchFamily="49" charset="0"/>
              </a:rPr>
              <a:t>]/26Aug_jpred</a:t>
            </a:r>
            <a:endParaRPr lang="en-GB" sz="1100" dirty="0">
              <a:latin typeface="Lucida Console" panose="020B0609040504020204" pitchFamily="49" charset="0"/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ED17826-784B-42F4-B13E-40849CE78FF4}"/>
              </a:ext>
            </a:extLst>
          </p:cNvPr>
          <p:cNvSpPr/>
          <p:nvPr/>
        </p:nvSpPr>
        <p:spPr>
          <a:xfrm flipV="1">
            <a:off x="8348821" y="2246350"/>
            <a:ext cx="3256156" cy="3161371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388340-8C1E-434B-A0E3-5E0711B48E46}"/>
              </a:ext>
            </a:extLst>
          </p:cNvPr>
          <p:cNvGrpSpPr/>
          <p:nvPr/>
        </p:nvGrpSpPr>
        <p:grpSpPr>
          <a:xfrm>
            <a:off x="4202897" y="3236357"/>
            <a:ext cx="3272538" cy="1061597"/>
            <a:chOff x="4044362" y="4522934"/>
            <a:chExt cx="3272538" cy="10615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12E8F9-C5CC-4776-8265-CF9E3EF56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5580" y="4706642"/>
              <a:ext cx="3191320" cy="78115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A8D696-3BEC-46BD-9364-EDB9CF7ED4BE}"/>
                </a:ext>
              </a:extLst>
            </p:cNvPr>
            <p:cNvSpPr/>
            <p:nvPr/>
          </p:nvSpPr>
          <p:spPr>
            <a:xfrm>
              <a:off x="4044362" y="4522934"/>
              <a:ext cx="3272538" cy="106159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5DBE504-3FC3-41BA-9A91-921DA6983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37"/>
          <a:stretch/>
        </p:blipFill>
        <p:spPr>
          <a:xfrm>
            <a:off x="894057" y="3430936"/>
            <a:ext cx="3122927" cy="7716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DA117F-6FEA-4880-9BFC-931C551095A7}"/>
              </a:ext>
            </a:extLst>
          </p:cNvPr>
          <p:cNvSpPr/>
          <p:nvPr/>
        </p:nvSpPr>
        <p:spPr>
          <a:xfrm>
            <a:off x="788640" y="3236356"/>
            <a:ext cx="3272538" cy="1061597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13D91B6-9E6D-4A8C-993D-FDBAD92E0351}"/>
              </a:ext>
            </a:extLst>
          </p:cNvPr>
          <p:cNvSpPr/>
          <p:nvPr/>
        </p:nvSpPr>
        <p:spPr>
          <a:xfrm flipH="1">
            <a:off x="8348821" y="2282588"/>
            <a:ext cx="3256156" cy="3113978"/>
          </a:xfrm>
          <a:prstGeom prst="rtTriangle">
            <a:avLst/>
          </a:prstGeom>
          <a:solidFill>
            <a:srgbClr val="1F4E7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4E423-7C75-45AB-B8DD-75B42DFD00D0}"/>
              </a:ext>
            </a:extLst>
          </p:cNvPr>
          <p:cNvSpPr txBox="1"/>
          <p:nvPr/>
        </p:nvSpPr>
        <p:spPr>
          <a:xfrm>
            <a:off x="4202897" y="4468769"/>
            <a:ext cx="3268972" cy="1492716"/>
          </a:xfrm>
          <a:prstGeom prst="rect">
            <a:avLst/>
          </a:prstGeom>
          <a:solidFill>
            <a:srgbClr val="FFF7E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Loss: CCE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Optimizer: stochastic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Batch size: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Epochs: 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Learning rate: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Initializer: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glorot_uniform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Activation: logistic,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softmax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8A8FA-BC9F-46B8-B1A4-6D104F04FDC7}"/>
              </a:ext>
            </a:extLst>
          </p:cNvPr>
          <p:cNvSpPr txBox="1"/>
          <p:nvPr/>
        </p:nvSpPr>
        <p:spPr>
          <a:xfrm>
            <a:off x="792206" y="4468767"/>
            <a:ext cx="3268972" cy="1492716"/>
          </a:xfrm>
          <a:prstGeom prst="rect">
            <a:avLst/>
          </a:prstGeom>
          <a:solidFill>
            <a:srgbClr val="E8EEF8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Loss: SSE,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Optimizer: scaled conjugate gradients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Batch size: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Epochs: 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Learning rate: 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Initializer: random uniform (± 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Activation: logistic, logistic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279DF1-64FB-48A8-B797-8170B252B61F}"/>
              </a:ext>
            </a:extLst>
          </p:cNvPr>
          <p:cNvSpPr txBox="1"/>
          <p:nvPr/>
        </p:nvSpPr>
        <p:spPr>
          <a:xfrm>
            <a:off x="9785" y="6612068"/>
            <a:ext cx="7260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*Were not specified in SNNS batch file – perhaps refer to SNNS documentation for default values</a:t>
            </a:r>
            <a:endParaRPr lang="en-GB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3A16B-C322-42F6-A7C7-096FDAEADD86}"/>
              </a:ext>
            </a:extLst>
          </p:cNvPr>
          <p:cNvSpPr txBox="1"/>
          <p:nvPr/>
        </p:nvSpPr>
        <p:spPr>
          <a:xfrm>
            <a:off x="10470065" y="1947897"/>
            <a:ext cx="382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**</a:t>
            </a:r>
            <a:endParaRPr lang="en-GB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2EB666-3B8C-4AF6-B8CE-4EC027D7BAF3}"/>
              </a:ext>
            </a:extLst>
          </p:cNvPr>
          <p:cNvSpPr txBox="1"/>
          <p:nvPr/>
        </p:nvSpPr>
        <p:spPr>
          <a:xfrm>
            <a:off x="10089624" y="6388640"/>
            <a:ext cx="338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**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77281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2692</Words>
  <Application>Microsoft Office PowerPoint</Application>
  <PresentationFormat>Widescreen</PresentationFormat>
  <Paragraphs>299</Paragraphs>
  <Slides>21</Slides>
  <Notes>14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Google Sans</vt:lpstr>
      <vt:lpstr>Helvetica Neue</vt:lpstr>
      <vt:lpstr>Agency FB</vt:lpstr>
      <vt:lpstr>Arial</vt:lpstr>
      <vt:lpstr>Arial</vt:lpstr>
      <vt:lpstr>Calibri</vt:lpstr>
      <vt:lpstr>Calibri Light</vt:lpstr>
      <vt:lpstr>Lucida Console</vt:lpstr>
      <vt:lpstr>Office Theme</vt:lpstr>
      <vt:lpstr>Current challenges and future directions for JPred4</vt:lpstr>
      <vt:lpstr>Secondary structure prediction with ML</vt:lpstr>
      <vt:lpstr>JPred algorithm</vt:lpstr>
      <vt:lpstr>Data selection</vt:lpstr>
      <vt:lpstr>Jnet architecture</vt:lpstr>
      <vt:lpstr>PowerPoint Presentation</vt:lpstr>
      <vt:lpstr>Jnet training and testing</vt:lpstr>
      <vt:lpstr>Issues around retraining Jnet</vt:lpstr>
      <vt:lpstr>JPred retraining results</vt:lpstr>
      <vt:lpstr>Comparison of SNNS and Keras training curves</vt:lpstr>
      <vt:lpstr>The issue persists when MSE loss is used</vt:lpstr>
      <vt:lpstr>Comparing SS content across cross-validation folds</vt:lpstr>
      <vt:lpstr>Hypothesized pathological scenario</vt:lpstr>
      <vt:lpstr>Retraining with balanced splits</vt:lpstr>
      <vt:lpstr>Retraining on balanced split</vt:lpstr>
      <vt:lpstr>Balanced split – no effects on loss curves?</vt:lpstr>
      <vt:lpstr>Newer versions of retraining</vt:lpstr>
      <vt:lpstr>AlphaFold secondary structure prediction</vt:lpstr>
      <vt:lpstr>Performance of JPred vs AlphaFold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challenges and future directions for JPred4</dc:title>
  <dc:creator>Jia Geng Chang</dc:creator>
  <cp:lastModifiedBy>Jia Geng Chang</cp:lastModifiedBy>
  <cp:revision>1</cp:revision>
  <dcterms:created xsi:type="dcterms:W3CDTF">2021-09-20T11:24:11Z</dcterms:created>
  <dcterms:modified xsi:type="dcterms:W3CDTF">2021-09-22T09:45:48Z</dcterms:modified>
</cp:coreProperties>
</file>