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E1BA-FE18-440C-935E-D254E628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3A3AFA-2BEC-4D2D-BAFB-30A53B596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8F660-CF6A-4003-A61A-C0F15C6E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85CE-6D84-45EB-B6A4-66B15A56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7BA91-4183-40DC-B2D6-795775C3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4BF3C-C821-43BC-AB1B-2059E2D2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804C7-EF7F-45B7-AA0F-0D3D341D7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EC8E1-5E05-4603-A80E-5ACF6AB7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2DA91-9971-4005-BB1A-474B7DBB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D5BE7-08B3-4AC1-805D-F6CC436E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D5788-4178-42BA-BDBE-05392D7C9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300E1-D16A-45B5-9D36-5ED1274C4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C2411-77E6-4AB4-874E-B6C499FC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899B-FF5F-45BB-8933-C9670642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3A392-CA42-4318-8E02-EF97927B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B79CC-EBF6-4761-B2F0-09509F27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24F5A-21B1-446C-8DB3-89144639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C30C1-F57C-429C-91C6-9E02A28E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C86F8-78FC-45C1-9FF1-80095EA4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5F762-8AC4-41BE-9BEC-FC1633FE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1320E-0D4D-492F-8651-858174E8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523-C0E4-4317-92DC-A26E2727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20E56-0E36-498A-AB2B-786291C9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14002-25C4-48A6-8940-0990B8EC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5EE1D-724A-4938-9737-11519D3C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7E0A2-AC8B-433B-A4F1-3A5769B3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A4F39-69FE-45F9-8857-8E77CAFF8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CA7408-ED89-4B84-8ADB-F1300B803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532A-D215-4B93-8FDE-E266478D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42EC4-EF15-4F8B-BB34-65FA0BA9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1C394-CBC2-43F5-B67E-9793B2EA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F23C-E4AF-4104-981C-07C96EB3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6F67A-00B7-4311-9D2C-1CF789E5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7070A-0EC2-468E-BDF1-28F26FD3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5248CE-06B3-41AB-841C-488BB63A0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9F2775-A7F7-40C4-AF1E-6D814F679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CD7EFF-71A0-4FB7-892D-3B9523B0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0940FB-83A0-40F0-AC32-880CCCCB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30DDA-A67D-4F6D-89D4-8B34649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FD3EF-4918-4270-B943-7CE7C6C7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923F03-7155-4EF1-B505-C7570453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0C8F8E-1445-405A-8EDB-6085B8DF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86A2F8-751C-45DF-B141-CE07C0C9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803595-8118-4652-ABE3-8050870A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F9B29B-50B6-44A3-970C-16EE04EB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EFAD13-EACD-44E7-8E13-24668304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6B6B8-5313-4C8F-A905-F227667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384FE-7163-4C10-BFCC-A8F1F54C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6E1582-75E1-48D1-B5AE-47A925AF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86889-5580-40FC-B6EA-611B225C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F8881-BA78-41EB-B253-A76EC294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AED0B-5103-4193-AEAD-6FCA7EC9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C5579-24B5-429D-8CA4-6D4A109E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7AED1A-F782-4D7E-902A-4EF48E2C6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BE4F3-5956-450B-A78D-0ED58F1A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C332C-8005-416B-8D28-CC82F9D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E40FD-40A3-4D8A-9268-3FB0F8C1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83473-0B0A-43CB-BD44-469EB92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9B9ECF-3263-4492-929E-ECAABDB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31EC5E-C180-4508-9268-A1FD49039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91987-E8FD-4FE8-A9AF-AF8C7CB3E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E2C49-592E-4C4A-AF05-4D5894668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A6E19-84EF-48DE-BA75-C8009F2E3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0B90B82-2101-47F4-B387-1D8C26CFB019}"/>
              </a:ext>
            </a:extLst>
          </p:cNvPr>
          <p:cNvGrpSpPr/>
          <p:nvPr/>
        </p:nvGrpSpPr>
        <p:grpSpPr>
          <a:xfrm>
            <a:off x="1518544" y="2971800"/>
            <a:ext cx="9154912" cy="914400"/>
            <a:chOff x="1236863" y="2971800"/>
            <a:chExt cx="9154912" cy="9144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1BB9F35-C4F6-44D4-9056-B3701DC6783D}"/>
                </a:ext>
              </a:extLst>
            </p:cNvPr>
            <p:cNvSpPr/>
            <p:nvPr/>
          </p:nvSpPr>
          <p:spPr>
            <a:xfrm>
              <a:off x="1236863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DB5DB4D-2804-4AED-82C9-CB64BDD91B0B}"/>
                </a:ext>
              </a:extLst>
            </p:cNvPr>
            <p:cNvSpPr/>
            <p:nvPr/>
          </p:nvSpPr>
          <p:spPr>
            <a:xfrm>
              <a:off x="5357119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CA6814-8046-4D9F-980D-C437BF4E274A}"/>
                </a:ext>
              </a:extLst>
            </p:cNvPr>
            <p:cNvSpPr/>
            <p:nvPr/>
          </p:nvSpPr>
          <p:spPr>
            <a:xfrm>
              <a:off x="7417247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802C1-341F-4522-ABB1-47397142F7DA}"/>
                </a:ext>
              </a:extLst>
            </p:cNvPr>
            <p:cNvSpPr/>
            <p:nvPr/>
          </p:nvSpPr>
          <p:spPr>
            <a:xfrm>
              <a:off x="3296991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32D3F3-B690-4FEC-88FE-58288BBD620C}"/>
                </a:ext>
              </a:extLst>
            </p:cNvPr>
            <p:cNvSpPr/>
            <p:nvPr/>
          </p:nvSpPr>
          <p:spPr>
            <a:xfrm>
              <a:off x="9477375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1783223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10023735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7963607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5903479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3843351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4373F0A-8CC9-401E-B5B9-B3917A2DA76D}"/>
              </a:ext>
            </a:extLst>
          </p:cNvPr>
          <p:cNvCxnSpPr>
            <a:cxnSpLocks/>
          </p:cNvCxnSpPr>
          <p:nvPr/>
        </p:nvCxnSpPr>
        <p:spPr>
          <a:xfrm>
            <a:off x="2432944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8613328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C0FF14-BFBA-4AC3-B54A-74EEFF647950}"/>
              </a:ext>
            </a:extLst>
          </p:cNvPr>
          <p:cNvCxnSpPr/>
          <p:nvPr/>
        </p:nvCxnSpPr>
        <p:spPr>
          <a:xfrm>
            <a:off x="6553200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DE839D-1620-431C-8216-F9011A0CBB69}"/>
              </a:ext>
            </a:extLst>
          </p:cNvPr>
          <p:cNvCxnSpPr/>
          <p:nvPr/>
        </p:nvCxnSpPr>
        <p:spPr>
          <a:xfrm>
            <a:off x="4493072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4035872" y="1826072"/>
            <a:ext cx="12700" cy="4120256"/>
          </a:xfrm>
          <a:prstGeom prst="curvedConnector3">
            <a:avLst>
              <a:gd name="adj1" fmla="val 114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16FE449-F00E-461C-A172-CE9BFFD48CDB}"/>
              </a:ext>
            </a:extLst>
          </p:cNvPr>
          <p:cNvSpPr txBox="1"/>
          <p:nvPr/>
        </p:nvSpPr>
        <p:spPr>
          <a:xfrm>
            <a:off x="2797613" y="316739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4FDB055-B664-4715-828D-5A1EA7B929AD}"/>
              </a:ext>
            </a:extLst>
          </p:cNvPr>
          <p:cNvSpPr txBox="1"/>
          <p:nvPr/>
        </p:nvSpPr>
        <p:spPr>
          <a:xfrm>
            <a:off x="3764002" y="43370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191946-3891-4F11-AD7F-B10AFD8C2666}"/>
              </a:ext>
            </a:extLst>
          </p:cNvPr>
          <p:cNvSpPr txBox="1"/>
          <p:nvPr/>
        </p:nvSpPr>
        <p:spPr>
          <a:xfrm>
            <a:off x="1629273" y="140017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850CBB5-2AF1-44E5-9B55-5F57A342CF54}"/>
              </a:ext>
            </a:extLst>
          </p:cNvPr>
          <p:cNvSpPr txBox="1"/>
          <p:nvPr/>
        </p:nvSpPr>
        <p:spPr>
          <a:xfrm>
            <a:off x="3594083" y="140017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EF0047E-279E-444F-9E6A-0AA6762FF844}"/>
              </a:ext>
            </a:extLst>
          </p:cNvPr>
          <p:cNvSpPr txBox="1"/>
          <p:nvPr/>
        </p:nvSpPr>
        <p:spPr>
          <a:xfrm>
            <a:off x="5703103" y="140017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1D770278-4298-4818-90EC-2B3D6530F248}"/>
              </a:ext>
            </a:extLst>
          </p:cNvPr>
          <p:cNvSpPr/>
          <p:nvPr/>
        </p:nvSpPr>
        <p:spPr>
          <a:xfrm>
            <a:off x="1879483" y="2067555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D6059F8D-CE38-4854-AF1C-EA6A3120E492}"/>
              </a:ext>
            </a:extLst>
          </p:cNvPr>
          <p:cNvSpPr/>
          <p:nvPr/>
        </p:nvSpPr>
        <p:spPr>
          <a:xfrm>
            <a:off x="5999738" y="2066269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D301FB07-FCF6-4E18-9D10-C76A740DEC25}"/>
              </a:ext>
            </a:extLst>
          </p:cNvPr>
          <p:cNvSpPr/>
          <p:nvPr/>
        </p:nvSpPr>
        <p:spPr>
          <a:xfrm>
            <a:off x="3945961" y="2065967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6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0B90B82-2101-47F4-B387-1D8C26CFB019}"/>
              </a:ext>
            </a:extLst>
          </p:cNvPr>
          <p:cNvGrpSpPr/>
          <p:nvPr/>
        </p:nvGrpSpPr>
        <p:grpSpPr>
          <a:xfrm>
            <a:off x="1518544" y="2971800"/>
            <a:ext cx="9154912" cy="914400"/>
            <a:chOff x="1236863" y="2971800"/>
            <a:chExt cx="9154912" cy="9144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1BB9F35-C4F6-44D4-9056-B3701DC6783D}"/>
                </a:ext>
              </a:extLst>
            </p:cNvPr>
            <p:cNvSpPr/>
            <p:nvPr/>
          </p:nvSpPr>
          <p:spPr>
            <a:xfrm>
              <a:off x="1236863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DB5DB4D-2804-4AED-82C9-CB64BDD91B0B}"/>
                </a:ext>
              </a:extLst>
            </p:cNvPr>
            <p:cNvSpPr/>
            <p:nvPr/>
          </p:nvSpPr>
          <p:spPr>
            <a:xfrm>
              <a:off x="5357119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CA6814-8046-4D9F-980D-C437BF4E274A}"/>
                </a:ext>
              </a:extLst>
            </p:cNvPr>
            <p:cNvSpPr/>
            <p:nvPr/>
          </p:nvSpPr>
          <p:spPr>
            <a:xfrm>
              <a:off x="7417247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802C1-341F-4522-ABB1-47397142F7DA}"/>
                </a:ext>
              </a:extLst>
            </p:cNvPr>
            <p:cNvSpPr/>
            <p:nvPr/>
          </p:nvSpPr>
          <p:spPr>
            <a:xfrm>
              <a:off x="3296991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32D3F3-B690-4FEC-88FE-58288BBD620C}"/>
                </a:ext>
              </a:extLst>
            </p:cNvPr>
            <p:cNvSpPr/>
            <p:nvPr/>
          </p:nvSpPr>
          <p:spPr>
            <a:xfrm>
              <a:off x="9477375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1783223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10023735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7963607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5903479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3843351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8613328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C0FF14-BFBA-4AC3-B54A-74EEFF647950}"/>
              </a:ext>
            </a:extLst>
          </p:cNvPr>
          <p:cNvCxnSpPr/>
          <p:nvPr/>
        </p:nvCxnSpPr>
        <p:spPr>
          <a:xfrm>
            <a:off x="6553200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DE839D-1620-431C-8216-F9011A0CBB69}"/>
              </a:ext>
            </a:extLst>
          </p:cNvPr>
          <p:cNvCxnSpPr/>
          <p:nvPr/>
        </p:nvCxnSpPr>
        <p:spPr>
          <a:xfrm>
            <a:off x="4493072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4035872" y="1826072"/>
            <a:ext cx="12700" cy="4120256"/>
          </a:xfrm>
          <a:prstGeom prst="curvedConnector3">
            <a:avLst>
              <a:gd name="adj1" fmla="val 114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3D312C4-985B-414D-A483-1A61FD2BF73A}"/>
              </a:ext>
            </a:extLst>
          </p:cNvPr>
          <p:cNvSpPr txBox="1"/>
          <p:nvPr/>
        </p:nvSpPr>
        <p:spPr>
          <a:xfrm>
            <a:off x="1629273" y="140017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E2C8AB-6FFF-4104-983D-9B943BCBEFE4}"/>
              </a:ext>
            </a:extLst>
          </p:cNvPr>
          <p:cNvSpPr txBox="1"/>
          <p:nvPr/>
        </p:nvSpPr>
        <p:spPr>
          <a:xfrm>
            <a:off x="3594083" y="140017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285A23-D080-4AD4-AFA6-BEDE2C9491FF}"/>
              </a:ext>
            </a:extLst>
          </p:cNvPr>
          <p:cNvSpPr txBox="1"/>
          <p:nvPr/>
        </p:nvSpPr>
        <p:spPr>
          <a:xfrm>
            <a:off x="5703103" y="140017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D57B47F5-5F6B-4E2B-A4BD-61B2AFA83088}"/>
              </a:ext>
            </a:extLst>
          </p:cNvPr>
          <p:cNvSpPr/>
          <p:nvPr/>
        </p:nvSpPr>
        <p:spPr>
          <a:xfrm>
            <a:off x="1879483" y="2067555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FE2F38E8-8473-437B-B973-F78D616BE5F2}"/>
              </a:ext>
            </a:extLst>
          </p:cNvPr>
          <p:cNvSpPr/>
          <p:nvPr/>
        </p:nvSpPr>
        <p:spPr>
          <a:xfrm>
            <a:off x="5999738" y="2066269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8947EC23-5F38-43EA-8B26-828F973ED935}"/>
              </a:ext>
            </a:extLst>
          </p:cNvPr>
          <p:cNvSpPr/>
          <p:nvPr/>
        </p:nvSpPr>
        <p:spPr>
          <a:xfrm>
            <a:off x="3945961" y="2065967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0B90B82-2101-47F4-B387-1D8C26CFB019}"/>
              </a:ext>
            </a:extLst>
          </p:cNvPr>
          <p:cNvGrpSpPr/>
          <p:nvPr/>
        </p:nvGrpSpPr>
        <p:grpSpPr>
          <a:xfrm>
            <a:off x="1518544" y="2971800"/>
            <a:ext cx="9154912" cy="914400"/>
            <a:chOff x="1236863" y="2971800"/>
            <a:chExt cx="9154912" cy="9144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1BB9F35-C4F6-44D4-9056-B3701DC6783D}"/>
                </a:ext>
              </a:extLst>
            </p:cNvPr>
            <p:cNvSpPr/>
            <p:nvPr/>
          </p:nvSpPr>
          <p:spPr>
            <a:xfrm>
              <a:off x="1236863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DB5DB4D-2804-4AED-82C9-CB64BDD91B0B}"/>
                </a:ext>
              </a:extLst>
            </p:cNvPr>
            <p:cNvSpPr/>
            <p:nvPr/>
          </p:nvSpPr>
          <p:spPr>
            <a:xfrm>
              <a:off x="5357119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CA6814-8046-4D9F-980D-C437BF4E274A}"/>
                </a:ext>
              </a:extLst>
            </p:cNvPr>
            <p:cNvSpPr/>
            <p:nvPr/>
          </p:nvSpPr>
          <p:spPr>
            <a:xfrm>
              <a:off x="7417247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802C1-341F-4522-ABB1-47397142F7DA}"/>
                </a:ext>
              </a:extLst>
            </p:cNvPr>
            <p:cNvSpPr/>
            <p:nvPr/>
          </p:nvSpPr>
          <p:spPr>
            <a:xfrm>
              <a:off x="3296991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32D3F3-B690-4FEC-88FE-58288BBD620C}"/>
                </a:ext>
              </a:extLst>
            </p:cNvPr>
            <p:cNvSpPr/>
            <p:nvPr/>
          </p:nvSpPr>
          <p:spPr>
            <a:xfrm>
              <a:off x="9477375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1783223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10023735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7963607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5903479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3843351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8613328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C0FF14-BFBA-4AC3-B54A-74EEFF647950}"/>
              </a:ext>
            </a:extLst>
          </p:cNvPr>
          <p:cNvCxnSpPr/>
          <p:nvPr/>
        </p:nvCxnSpPr>
        <p:spPr>
          <a:xfrm>
            <a:off x="6553200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DE839D-1620-431C-8216-F9011A0CBB69}"/>
              </a:ext>
            </a:extLst>
          </p:cNvPr>
          <p:cNvCxnSpPr/>
          <p:nvPr/>
        </p:nvCxnSpPr>
        <p:spPr>
          <a:xfrm>
            <a:off x="4493072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4035872" y="1826072"/>
            <a:ext cx="12700" cy="4120256"/>
          </a:xfrm>
          <a:prstGeom prst="curvedConnector3">
            <a:avLst>
              <a:gd name="adj1" fmla="val 11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6BA11AB-A071-471E-9B47-23D262A66696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5400000" flipH="1" flipV="1">
            <a:off x="6096000" y="911672"/>
            <a:ext cx="12700" cy="4120256"/>
          </a:xfrm>
          <a:prstGeom prst="curvedConnector3">
            <a:avLst>
              <a:gd name="adj1" fmla="val 117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AEF135E-A1D7-4467-896C-48C6120A375E}"/>
              </a:ext>
            </a:extLst>
          </p:cNvPr>
          <p:cNvSpPr txBox="1"/>
          <p:nvPr/>
        </p:nvSpPr>
        <p:spPr>
          <a:xfrm>
            <a:off x="4854179" y="31886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A9D676-487A-43E9-BCB7-43759CFEF7C1}"/>
              </a:ext>
            </a:extLst>
          </p:cNvPr>
          <p:cNvSpPr txBox="1"/>
          <p:nvPr/>
        </p:nvSpPr>
        <p:spPr>
          <a:xfrm>
            <a:off x="1629273" y="140017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6DFCAC-7AD1-45DB-BE50-BDC63EA1F864}"/>
              </a:ext>
            </a:extLst>
          </p:cNvPr>
          <p:cNvSpPr txBox="1"/>
          <p:nvPr/>
        </p:nvSpPr>
        <p:spPr>
          <a:xfrm>
            <a:off x="3594083" y="140017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E020851-FA38-44AF-9FBD-FF911DD6BFA6}"/>
              </a:ext>
            </a:extLst>
          </p:cNvPr>
          <p:cNvSpPr txBox="1"/>
          <p:nvPr/>
        </p:nvSpPr>
        <p:spPr>
          <a:xfrm>
            <a:off x="5703103" y="140017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136C1F65-4BB6-4ED3-8625-B296BE173403}"/>
              </a:ext>
            </a:extLst>
          </p:cNvPr>
          <p:cNvSpPr/>
          <p:nvPr/>
        </p:nvSpPr>
        <p:spPr>
          <a:xfrm>
            <a:off x="1879483" y="2067555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98267D25-6E01-44F1-B11F-10130943499F}"/>
              </a:ext>
            </a:extLst>
          </p:cNvPr>
          <p:cNvSpPr/>
          <p:nvPr/>
        </p:nvSpPr>
        <p:spPr>
          <a:xfrm>
            <a:off x="5999738" y="2066269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57958441-A0DA-4E65-99D7-2413586498C1}"/>
              </a:ext>
            </a:extLst>
          </p:cNvPr>
          <p:cNvSpPr/>
          <p:nvPr/>
        </p:nvSpPr>
        <p:spPr>
          <a:xfrm>
            <a:off x="3945961" y="2065967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82AEF1-9EC3-49CB-8F6F-59685F6E0E6D}"/>
              </a:ext>
            </a:extLst>
          </p:cNvPr>
          <p:cNvSpPr txBox="1"/>
          <p:nvPr/>
        </p:nvSpPr>
        <p:spPr>
          <a:xfrm>
            <a:off x="5830480" y="199455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4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0B90B82-2101-47F4-B387-1D8C26CFB019}"/>
              </a:ext>
            </a:extLst>
          </p:cNvPr>
          <p:cNvGrpSpPr/>
          <p:nvPr/>
        </p:nvGrpSpPr>
        <p:grpSpPr>
          <a:xfrm>
            <a:off x="1518544" y="2971800"/>
            <a:ext cx="9154912" cy="914400"/>
            <a:chOff x="1236863" y="2971800"/>
            <a:chExt cx="9154912" cy="9144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1BB9F35-C4F6-44D4-9056-B3701DC6783D}"/>
                </a:ext>
              </a:extLst>
            </p:cNvPr>
            <p:cNvSpPr/>
            <p:nvPr/>
          </p:nvSpPr>
          <p:spPr>
            <a:xfrm>
              <a:off x="1236863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DB5DB4D-2804-4AED-82C9-CB64BDD91B0B}"/>
                </a:ext>
              </a:extLst>
            </p:cNvPr>
            <p:cNvSpPr/>
            <p:nvPr/>
          </p:nvSpPr>
          <p:spPr>
            <a:xfrm>
              <a:off x="5357119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CA6814-8046-4D9F-980D-C437BF4E274A}"/>
                </a:ext>
              </a:extLst>
            </p:cNvPr>
            <p:cNvSpPr/>
            <p:nvPr/>
          </p:nvSpPr>
          <p:spPr>
            <a:xfrm>
              <a:off x="7417247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802C1-341F-4522-ABB1-47397142F7DA}"/>
                </a:ext>
              </a:extLst>
            </p:cNvPr>
            <p:cNvSpPr/>
            <p:nvPr/>
          </p:nvSpPr>
          <p:spPr>
            <a:xfrm>
              <a:off x="3296991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32D3F3-B690-4FEC-88FE-58288BBD620C}"/>
                </a:ext>
              </a:extLst>
            </p:cNvPr>
            <p:cNvSpPr/>
            <p:nvPr/>
          </p:nvSpPr>
          <p:spPr>
            <a:xfrm>
              <a:off x="9477375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1783223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10023735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7963607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5903479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3843351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8613328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C0FF14-BFBA-4AC3-B54A-74EEFF647950}"/>
              </a:ext>
            </a:extLst>
          </p:cNvPr>
          <p:cNvCxnSpPr/>
          <p:nvPr/>
        </p:nvCxnSpPr>
        <p:spPr>
          <a:xfrm>
            <a:off x="6553200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4035872" y="1826072"/>
            <a:ext cx="12700" cy="4120256"/>
          </a:xfrm>
          <a:prstGeom prst="curvedConnector3">
            <a:avLst>
              <a:gd name="adj1" fmla="val 11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6BA11AB-A071-471E-9B47-23D262A66696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5400000" flipH="1" flipV="1">
            <a:off x="6096000" y="911672"/>
            <a:ext cx="12700" cy="4120256"/>
          </a:xfrm>
          <a:prstGeom prst="curvedConnector3">
            <a:avLst>
              <a:gd name="adj1" fmla="val 117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0CB0999-145B-4367-90D1-680F1DF60E0C}"/>
              </a:ext>
            </a:extLst>
          </p:cNvPr>
          <p:cNvSpPr txBox="1"/>
          <p:nvPr/>
        </p:nvSpPr>
        <p:spPr>
          <a:xfrm>
            <a:off x="1629273" y="140017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C9E76E-29B1-4910-9980-481FB7FACA0B}"/>
              </a:ext>
            </a:extLst>
          </p:cNvPr>
          <p:cNvSpPr txBox="1"/>
          <p:nvPr/>
        </p:nvSpPr>
        <p:spPr>
          <a:xfrm>
            <a:off x="3594083" y="140017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0D08B7A-79EE-4526-AAD7-C514AC82EA00}"/>
              </a:ext>
            </a:extLst>
          </p:cNvPr>
          <p:cNvSpPr txBox="1"/>
          <p:nvPr/>
        </p:nvSpPr>
        <p:spPr>
          <a:xfrm>
            <a:off x="5703103" y="140017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F7AA0E16-5DE6-4399-868E-E3D9D250721D}"/>
              </a:ext>
            </a:extLst>
          </p:cNvPr>
          <p:cNvSpPr/>
          <p:nvPr/>
        </p:nvSpPr>
        <p:spPr>
          <a:xfrm>
            <a:off x="1879483" y="2067555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F1CF9F4F-AFD9-4E91-875B-CACC66F8C62E}"/>
              </a:ext>
            </a:extLst>
          </p:cNvPr>
          <p:cNvSpPr/>
          <p:nvPr/>
        </p:nvSpPr>
        <p:spPr>
          <a:xfrm>
            <a:off x="5999738" y="2066269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41CD6582-D873-4066-BC0A-55DA093B8D29}"/>
              </a:ext>
            </a:extLst>
          </p:cNvPr>
          <p:cNvSpPr/>
          <p:nvPr/>
        </p:nvSpPr>
        <p:spPr>
          <a:xfrm>
            <a:off x="3945961" y="2065967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5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0B90B82-2101-47F4-B387-1D8C26CFB019}"/>
              </a:ext>
            </a:extLst>
          </p:cNvPr>
          <p:cNvGrpSpPr/>
          <p:nvPr/>
        </p:nvGrpSpPr>
        <p:grpSpPr>
          <a:xfrm>
            <a:off x="1518544" y="2971800"/>
            <a:ext cx="9154912" cy="914400"/>
            <a:chOff x="1236863" y="2971800"/>
            <a:chExt cx="9154912" cy="9144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1BB9F35-C4F6-44D4-9056-B3701DC6783D}"/>
                </a:ext>
              </a:extLst>
            </p:cNvPr>
            <p:cNvSpPr/>
            <p:nvPr/>
          </p:nvSpPr>
          <p:spPr>
            <a:xfrm>
              <a:off x="1236863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DB5DB4D-2804-4AED-82C9-CB64BDD91B0B}"/>
                </a:ext>
              </a:extLst>
            </p:cNvPr>
            <p:cNvSpPr/>
            <p:nvPr/>
          </p:nvSpPr>
          <p:spPr>
            <a:xfrm>
              <a:off x="5357119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CA6814-8046-4D9F-980D-C437BF4E274A}"/>
                </a:ext>
              </a:extLst>
            </p:cNvPr>
            <p:cNvSpPr/>
            <p:nvPr/>
          </p:nvSpPr>
          <p:spPr>
            <a:xfrm>
              <a:off x="7417247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802C1-341F-4522-ABB1-47397142F7DA}"/>
                </a:ext>
              </a:extLst>
            </p:cNvPr>
            <p:cNvSpPr/>
            <p:nvPr/>
          </p:nvSpPr>
          <p:spPr>
            <a:xfrm>
              <a:off x="3296991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32D3F3-B690-4FEC-88FE-58288BBD620C}"/>
                </a:ext>
              </a:extLst>
            </p:cNvPr>
            <p:cNvSpPr/>
            <p:nvPr/>
          </p:nvSpPr>
          <p:spPr>
            <a:xfrm>
              <a:off x="9477375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1783223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10023735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7963607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5903479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3843351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8613328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C0FF14-BFBA-4AC3-B54A-74EEFF647950}"/>
              </a:ext>
            </a:extLst>
          </p:cNvPr>
          <p:cNvCxnSpPr/>
          <p:nvPr/>
        </p:nvCxnSpPr>
        <p:spPr>
          <a:xfrm>
            <a:off x="6553200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4035872" y="1826072"/>
            <a:ext cx="12700" cy="4120256"/>
          </a:xfrm>
          <a:prstGeom prst="curvedConnector3">
            <a:avLst>
              <a:gd name="adj1" fmla="val 11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6BA11AB-A071-471E-9B47-23D262A66696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5400000" flipH="1" flipV="1">
            <a:off x="6096000" y="911672"/>
            <a:ext cx="12700" cy="4120256"/>
          </a:xfrm>
          <a:prstGeom prst="curvedConnector3">
            <a:avLst>
              <a:gd name="adj1" fmla="val 11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6091A88-BFC2-49C1-9BD0-A8A3F4512A86}"/>
              </a:ext>
            </a:extLst>
          </p:cNvPr>
          <p:cNvCxnSpPr>
            <a:stCxn id="5" idx="2"/>
            <a:endCxn id="7" idx="6"/>
          </p:cNvCxnSpPr>
          <p:nvPr/>
        </p:nvCxnSpPr>
        <p:spPr>
          <a:xfrm flipH="1">
            <a:off x="4493072" y="3429000"/>
            <a:ext cx="114572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1BC06F2-48B9-4105-8FFB-D4E40347EDA2}"/>
              </a:ext>
            </a:extLst>
          </p:cNvPr>
          <p:cNvSpPr txBox="1"/>
          <p:nvPr/>
        </p:nvSpPr>
        <p:spPr>
          <a:xfrm>
            <a:off x="4794066" y="28111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F91A09-83B4-4A86-AA77-C8A63A6BFA4D}"/>
              </a:ext>
            </a:extLst>
          </p:cNvPr>
          <p:cNvSpPr txBox="1"/>
          <p:nvPr/>
        </p:nvSpPr>
        <p:spPr>
          <a:xfrm>
            <a:off x="6914307" y="316739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5C402C-4A22-4875-B0E0-C4357724EACF}"/>
              </a:ext>
            </a:extLst>
          </p:cNvPr>
          <p:cNvSpPr txBox="1"/>
          <p:nvPr/>
        </p:nvSpPr>
        <p:spPr>
          <a:xfrm>
            <a:off x="1629273" y="140017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74A68B-421E-451B-8D76-6D7159BD3931}"/>
              </a:ext>
            </a:extLst>
          </p:cNvPr>
          <p:cNvSpPr txBox="1"/>
          <p:nvPr/>
        </p:nvSpPr>
        <p:spPr>
          <a:xfrm>
            <a:off x="3594083" y="140017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9DF708-8CC8-47EE-A5E9-18321ED26DAB}"/>
              </a:ext>
            </a:extLst>
          </p:cNvPr>
          <p:cNvSpPr txBox="1"/>
          <p:nvPr/>
        </p:nvSpPr>
        <p:spPr>
          <a:xfrm>
            <a:off x="5703103" y="140017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C053969-A3EB-4FE6-A4ED-C28FA4EA9FAE}"/>
              </a:ext>
            </a:extLst>
          </p:cNvPr>
          <p:cNvSpPr/>
          <p:nvPr/>
        </p:nvSpPr>
        <p:spPr>
          <a:xfrm>
            <a:off x="1879483" y="2067555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80DA3AAB-3914-4A49-B90D-CDE8EB3A2997}"/>
              </a:ext>
            </a:extLst>
          </p:cNvPr>
          <p:cNvSpPr/>
          <p:nvPr/>
        </p:nvSpPr>
        <p:spPr>
          <a:xfrm>
            <a:off x="5999738" y="2066269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9E5FA4E5-D971-4B77-8614-F175BB290D7E}"/>
              </a:ext>
            </a:extLst>
          </p:cNvPr>
          <p:cNvSpPr/>
          <p:nvPr/>
        </p:nvSpPr>
        <p:spPr>
          <a:xfrm>
            <a:off x="3945961" y="2065967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3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0B90B82-2101-47F4-B387-1D8C26CFB019}"/>
              </a:ext>
            </a:extLst>
          </p:cNvPr>
          <p:cNvGrpSpPr/>
          <p:nvPr/>
        </p:nvGrpSpPr>
        <p:grpSpPr>
          <a:xfrm>
            <a:off x="1518544" y="2971800"/>
            <a:ext cx="9154912" cy="914400"/>
            <a:chOff x="1236863" y="2971800"/>
            <a:chExt cx="9154912" cy="9144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1BB9F35-C4F6-44D4-9056-B3701DC6783D}"/>
                </a:ext>
              </a:extLst>
            </p:cNvPr>
            <p:cNvSpPr/>
            <p:nvPr/>
          </p:nvSpPr>
          <p:spPr>
            <a:xfrm>
              <a:off x="1236863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DB5DB4D-2804-4AED-82C9-CB64BDD91B0B}"/>
                </a:ext>
              </a:extLst>
            </p:cNvPr>
            <p:cNvSpPr/>
            <p:nvPr/>
          </p:nvSpPr>
          <p:spPr>
            <a:xfrm>
              <a:off x="5357119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CA6814-8046-4D9F-980D-C437BF4E274A}"/>
                </a:ext>
              </a:extLst>
            </p:cNvPr>
            <p:cNvSpPr/>
            <p:nvPr/>
          </p:nvSpPr>
          <p:spPr>
            <a:xfrm>
              <a:off x="7417247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802C1-341F-4522-ABB1-47397142F7DA}"/>
                </a:ext>
              </a:extLst>
            </p:cNvPr>
            <p:cNvSpPr/>
            <p:nvPr/>
          </p:nvSpPr>
          <p:spPr>
            <a:xfrm>
              <a:off x="3296991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32D3F3-B690-4FEC-88FE-58288BBD620C}"/>
                </a:ext>
              </a:extLst>
            </p:cNvPr>
            <p:cNvSpPr/>
            <p:nvPr/>
          </p:nvSpPr>
          <p:spPr>
            <a:xfrm>
              <a:off x="9477375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1783223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10023735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7963607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5903479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3843351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8613328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4035872" y="1826072"/>
            <a:ext cx="12700" cy="4120256"/>
          </a:xfrm>
          <a:prstGeom prst="curvedConnector3">
            <a:avLst>
              <a:gd name="adj1" fmla="val 11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6BA11AB-A071-471E-9B47-23D262A66696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5400000" flipH="1" flipV="1">
            <a:off x="6096000" y="911672"/>
            <a:ext cx="12700" cy="4120256"/>
          </a:xfrm>
          <a:prstGeom prst="curvedConnector3">
            <a:avLst>
              <a:gd name="adj1" fmla="val 11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6091A88-BFC2-49C1-9BD0-A8A3F4512A86}"/>
              </a:ext>
            </a:extLst>
          </p:cNvPr>
          <p:cNvCxnSpPr>
            <a:stCxn id="5" idx="2"/>
            <a:endCxn id="7" idx="6"/>
          </p:cNvCxnSpPr>
          <p:nvPr/>
        </p:nvCxnSpPr>
        <p:spPr>
          <a:xfrm flipH="1">
            <a:off x="4493072" y="3429000"/>
            <a:ext cx="114572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D2B82FF-FB68-4C90-AF2A-F444524750B5}"/>
              </a:ext>
            </a:extLst>
          </p:cNvPr>
          <p:cNvSpPr txBox="1"/>
          <p:nvPr/>
        </p:nvSpPr>
        <p:spPr>
          <a:xfrm>
            <a:off x="1629273" y="140017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71EA6B-2A48-4952-93C8-2091D10A83BD}"/>
              </a:ext>
            </a:extLst>
          </p:cNvPr>
          <p:cNvSpPr txBox="1"/>
          <p:nvPr/>
        </p:nvSpPr>
        <p:spPr>
          <a:xfrm>
            <a:off x="3594083" y="140017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69B295-F00B-4095-A427-74EFAE6138CC}"/>
              </a:ext>
            </a:extLst>
          </p:cNvPr>
          <p:cNvSpPr txBox="1"/>
          <p:nvPr/>
        </p:nvSpPr>
        <p:spPr>
          <a:xfrm>
            <a:off x="5703103" y="140017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46929A1-0F2E-465B-A40C-12CEDE954A8B}"/>
              </a:ext>
            </a:extLst>
          </p:cNvPr>
          <p:cNvSpPr/>
          <p:nvPr/>
        </p:nvSpPr>
        <p:spPr>
          <a:xfrm>
            <a:off x="1879483" y="2067555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A59DD35F-01BB-4964-8F0D-29F7B6CE3E97}"/>
              </a:ext>
            </a:extLst>
          </p:cNvPr>
          <p:cNvSpPr/>
          <p:nvPr/>
        </p:nvSpPr>
        <p:spPr>
          <a:xfrm>
            <a:off x="5999738" y="2066269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6854666B-2896-4D21-B636-7478EDCE7159}"/>
              </a:ext>
            </a:extLst>
          </p:cNvPr>
          <p:cNvSpPr/>
          <p:nvPr/>
        </p:nvSpPr>
        <p:spPr>
          <a:xfrm>
            <a:off x="3945961" y="2065967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0B90B82-2101-47F4-B387-1D8C26CFB019}"/>
              </a:ext>
            </a:extLst>
          </p:cNvPr>
          <p:cNvGrpSpPr/>
          <p:nvPr/>
        </p:nvGrpSpPr>
        <p:grpSpPr>
          <a:xfrm>
            <a:off x="1518544" y="2971800"/>
            <a:ext cx="9154912" cy="914400"/>
            <a:chOff x="1236863" y="2971800"/>
            <a:chExt cx="9154912" cy="9144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1BB9F35-C4F6-44D4-9056-B3701DC6783D}"/>
                </a:ext>
              </a:extLst>
            </p:cNvPr>
            <p:cNvSpPr/>
            <p:nvPr/>
          </p:nvSpPr>
          <p:spPr>
            <a:xfrm>
              <a:off x="1236863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DB5DB4D-2804-4AED-82C9-CB64BDD91B0B}"/>
                </a:ext>
              </a:extLst>
            </p:cNvPr>
            <p:cNvSpPr/>
            <p:nvPr/>
          </p:nvSpPr>
          <p:spPr>
            <a:xfrm>
              <a:off x="5357119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CA6814-8046-4D9F-980D-C437BF4E274A}"/>
                </a:ext>
              </a:extLst>
            </p:cNvPr>
            <p:cNvSpPr/>
            <p:nvPr/>
          </p:nvSpPr>
          <p:spPr>
            <a:xfrm>
              <a:off x="7417247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802C1-341F-4522-ABB1-47397142F7DA}"/>
                </a:ext>
              </a:extLst>
            </p:cNvPr>
            <p:cNvSpPr/>
            <p:nvPr/>
          </p:nvSpPr>
          <p:spPr>
            <a:xfrm>
              <a:off x="3296991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32D3F3-B690-4FEC-88FE-58288BBD620C}"/>
                </a:ext>
              </a:extLst>
            </p:cNvPr>
            <p:cNvSpPr/>
            <p:nvPr/>
          </p:nvSpPr>
          <p:spPr>
            <a:xfrm>
              <a:off x="9477375" y="29718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1783223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10023735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7963607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5903479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3843351" y="3167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8613328" y="3450267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4035872" y="1826072"/>
            <a:ext cx="12700" cy="4120256"/>
          </a:xfrm>
          <a:prstGeom prst="curvedConnector3">
            <a:avLst>
              <a:gd name="adj1" fmla="val 11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6BA11AB-A071-471E-9B47-23D262A66696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5400000" flipH="1" flipV="1">
            <a:off x="6096000" y="911672"/>
            <a:ext cx="12700" cy="4120256"/>
          </a:xfrm>
          <a:prstGeom prst="curvedConnector3">
            <a:avLst>
              <a:gd name="adj1" fmla="val 11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6091A88-BFC2-49C1-9BD0-A8A3F4512A86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>
            <a:off x="4493072" y="3429000"/>
            <a:ext cx="1145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D2B82FF-FB68-4C90-AF2A-F444524750B5}"/>
              </a:ext>
            </a:extLst>
          </p:cNvPr>
          <p:cNvSpPr txBox="1"/>
          <p:nvPr/>
        </p:nvSpPr>
        <p:spPr>
          <a:xfrm>
            <a:off x="1629273" y="140017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71EA6B-2A48-4952-93C8-2091D10A83BD}"/>
              </a:ext>
            </a:extLst>
          </p:cNvPr>
          <p:cNvSpPr txBox="1"/>
          <p:nvPr/>
        </p:nvSpPr>
        <p:spPr>
          <a:xfrm>
            <a:off x="3594083" y="140017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69B295-F00B-4095-A427-74EFAE6138CC}"/>
              </a:ext>
            </a:extLst>
          </p:cNvPr>
          <p:cNvSpPr txBox="1"/>
          <p:nvPr/>
        </p:nvSpPr>
        <p:spPr>
          <a:xfrm>
            <a:off x="5703103" y="140017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997A47DF-29AA-41E8-A7A1-BAB162834627}"/>
              </a:ext>
            </a:extLst>
          </p:cNvPr>
          <p:cNvSpPr/>
          <p:nvPr/>
        </p:nvSpPr>
        <p:spPr>
          <a:xfrm rot="-3300000">
            <a:off x="2674797" y="1671437"/>
            <a:ext cx="194400" cy="1792464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E2708B4F-1158-4631-A837-F883BDD7357C}"/>
              </a:ext>
            </a:extLst>
          </p:cNvPr>
          <p:cNvSpPr/>
          <p:nvPr/>
        </p:nvSpPr>
        <p:spPr>
          <a:xfrm rot="17340000">
            <a:off x="8017577" y="764931"/>
            <a:ext cx="161352" cy="32400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836CD61F-D849-4ADB-8E49-D31E69191396}"/>
              </a:ext>
            </a:extLst>
          </p:cNvPr>
          <p:cNvSpPr/>
          <p:nvPr/>
        </p:nvSpPr>
        <p:spPr>
          <a:xfrm rot="17340000">
            <a:off x="5938105" y="771283"/>
            <a:ext cx="161352" cy="32400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62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 贾</dc:creator>
  <cp:lastModifiedBy>恒 贾</cp:lastModifiedBy>
  <cp:revision>68</cp:revision>
  <dcterms:created xsi:type="dcterms:W3CDTF">2019-09-13T12:27:56Z</dcterms:created>
  <dcterms:modified xsi:type="dcterms:W3CDTF">2019-09-13T13:03:50Z</dcterms:modified>
</cp:coreProperties>
</file>