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E1BA-FE18-440C-935E-D254E628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A3AFA-2BEC-4D2D-BAFB-30A53B59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8F660-CF6A-4003-A61A-C0F15C6E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85CE-6D84-45EB-B6A4-66B15A56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7BA91-4183-40DC-B2D6-795775C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BF3C-C821-43BC-AB1B-2059E2D2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804C7-EF7F-45B7-AA0F-0D3D341D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EC8E1-5E05-4603-A80E-5ACF6AB7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2DA91-9971-4005-BB1A-474B7DBB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D5BE7-08B3-4AC1-805D-F6CC436E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D5788-4178-42BA-BDBE-05392D7C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300E1-D16A-45B5-9D36-5ED1274C4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C2411-77E6-4AB4-874E-B6C499FC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899B-FF5F-45BB-8933-C9670642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3A392-CA42-4318-8E02-EF97927B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79CC-EBF6-4761-B2F0-09509F27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24F5A-21B1-446C-8DB3-89144639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C30C1-F57C-429C-91C6-9E02A28E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C86F8-78FC-45C1-9FF1-80095EA4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5F762-8AC4-41BE-9BEC-FC1633FE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320E-0D4D-492F-8651-858174E8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523-C0E4-4317-92DC-A26E2727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20E56-0E36-498A-AB2B-786291C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14002-25C4-48A6-8940-0990B8EC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5EE1D-724A-4938-9737-11519D3C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7E0A2-AC8B-433B-A4F1-3A5769B3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A4F39-69FE-45F9-8857-8E77CAFF8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A7408-ED89-4B84-8ADB-F1300B803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532A-D215-4B93-8FDE-E266478D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42EC4-EF15-4F8B-BB34-65FA0BA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1C394-CBC2-43F5-B67E-9793B2EA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F23C-E4AF-4104-981C-07C96EB3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6F67A-00B7-4311-9D2C-1CF789E5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7070A-0EC2-468E-BDF1-28F26FD3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248CE-06B3-41AB-841C-488BB63A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F2775-A7F7-40C4-AF1E-6D814F679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CD7EFF-71A0-4FB7-892D-3B9523B0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940FB-83A0-40F0-AC32-880CCCCB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30DDA-A67D-4F6D-89D4-8B34649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FD3EF-4918-4270-B943-7CE7C6C7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923F03-7155-4EF1-B505-C7570453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C8F8E-1445-405A-8EDB-6085B8DF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86A2F8-751C-45DF-B141-CE07C0C9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803595-8118-4652-ABE3-8050870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9B29B-50B6-44A3-970C-16EE04EB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FAD13-EACD-44E7-8E13-24668304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6B6B8-5313-4C8F-A905-F227667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384FE-7163-4C10-BFCC-A8F1F54C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E1582-75E1-48D1-B5AE-47A925AF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86889-5580-40FC-B6EA-611B225C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F8881-BA78-41EB-B253-A76EC294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AED0B-5103-4193-AEAD-6FCA7EC9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C5579-24B5-429D-8CA4-6D4A109E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7AED1A-F782-4D7E-902A-4EF48E2C6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BE4F3-5956-450B-A78D-0ED58F1AF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C332C-8005-416B-8D28-CC82F9D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E40FD-40A3-4D8A-9268-3FB0F8C1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83473-0B0A-43CB-BD44-469EB92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B9ECF-3263-4492-929E-ECAABDB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1EC5E-C180-4508-9268-A1FD49039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91987-E8FD-4FE8-A9AF-AF8C7CB3E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48473-3374-4145-AFDF-0A956550301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E2C49-592E-4C4A-AF05-4D5894668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6E19-84EF-48DE-BA75-C8009F2E3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E31C-17A3-4E51-8646-C6CE63A0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766955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9007467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6947339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4887211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282708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F115E5-F81D-4C99-8EC0-118AE1B0AF35}"/>
              </a:ext>
            </a:extLst>
          </p:cNvPr>
          <p:cNvSpPr txBox="1"/>
          <p:nvPr/>
        </p:nvSpPr>
        <p:spPr>
          <a:xfrm>
            <a:off x="1104000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B9F35-C4F6-44D4-9056-B3701DC6783D}"/>
              </a:ext>
            </a:extLst>
          </p:cNvPr>
          <p:cNvSpPr/>
          <p:nvPr/>
        </p:nvSpPr>
        <p:spPr>
          <a:xfrm>
            <a:off x="50227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B5DB4D-2804-4AED-82C9-CB64BDD91B0B}"/>
              </a:ext>
            </a:extLst>
          </p:cNvPr>
          <p:cNvSpPr/>
          <p:nvPr/>
        </p:nvSpPr>
        <p:spPr>
          <a:xfrm>
            <a:off x="461149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CA6814-8046-4D9F-980D-C437BF4E274A}"/>
              </a:ext>
            </a:extLst>
          </p:cNvPr>
          <p:cNvSpPr/>
          <p:nvPr/>
        </p:nvSpPr>
        <p:spPr>
          <a:xfrm>
            <a:off x="666610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02C1-341F-4522-ABB1-47397142F7DA}"/>
              </a:ext>
            </a:extLst>
          </p:cNvPr>
          <p:cNvSpPr/>
          <p:nvPr/>
        </p:nvSpPr>
        <p:spPr>
          <a:xfrm>
            <a:off x="255688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32D3F3-B690-4FEC-88FE-58288BBD620C}"/>
              </a:ext>
            </a:extLst>
          </p:cNvPr>
          <p:cNvSpPr/>
          <p:nvPr/>
        </p:nvSpPr>
        <p:spPr>
          <a:xfrm>
            <a:off x="872071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4373F0A-8CC9-401E-B5B9-B3917A2DA76D}"/>
              </a:ext>
            </a:extLst>
          </p:cNvPr>
          <p:cNvCxnSpPr>
            <a:cxnSpLocks/>
          </p:cNvCxnSpPr>
          <p:nvPr/>
        </p:nvCxnSpPr>
        <p:spPr>
          <a:xfrm>
            <a:off x="141667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7597060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5536932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DE839D-1620-431C-8216-F9011A0CBB69}"/>
              </a:ext>
            </a:extLst>
          </p:cNvPr>
          <p:cNvCxnSpPr/>
          <p:nvPr/>
        </p:nvCxnSpPr>
        <p:spPr>
          <a:xfrm>
            <a:off x="3476804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rot="5400000">
            <a:off x="1986781" y="3347050"/>
            <a:ext cx="12700" cy="1408032"/>
          </a:xfrm>
          <a:prstGeom prst="curvedConnector3">
            <a:avLst>
              <a:gd name="adj1" fmla="val 285441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4FDB055-B664-4715-828D-5A1EA7B929AD}"/>
              </a:ext>
            </a:extLst>
          </p:cNvPr>
          <p:cNvSpPr txBox="1"/>
          <p:nvPr/>
        </p:nvSpPr>
        <p:spPr>
          <a:xfrm>
            <a:off x="2754083" y="46358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191946-3891-4F11-AD7F-B10AFD8C2666}"/>
              </a:ext>
            </a:extLst>
          </p:cNvPr>
          <p:cNvSpPr txBox="1"/>
          <p:nvPr/>
        </p:nvSpPr>
        <p:spPr>
          <a:xfrm>
            <a:off x="613005" y="169895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D770278-4298-4818-90EC-2B3D6530F248}"/>
              </a:ext>
            </a:extLst>
          </p:cNvPr>
          <p:cNvSpPr/>
          <p:nvPr/>
        </p:nvSpPr>
        <p:spPr>
          <a:xfrm>
            <a:off x="863215" y="2366332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182905-50AF-4AA9-84BE-25A257F699E8}"/>
              </a:ext>
            </a:extLst>
          </p:cNvPr>
          <p:cNvSpPr/>
          <p:nvPr/>
        </p:nvSpPr>
        <p:spPr>
          <a:xfrm>
            <a:off x="10775324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E8A22C-FB9C-41A0-91E5-4D782228B226}"/>
              </a:ext>
            </a:extLst>
          </p:cNvPr>
          <p:cNvCxnSpPr>
            <a:cxnSpLocks/>
          </p:cNvCxnSpPr>
          <p:nvPr/>
        </p:nvCxnSpPr>
        <p:spPr>
          <a:xfrm>
            <a:off x="962959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F30C058-EDF5-4A99-B919-EA5233E8B129}"/>
              </a:ext>
            </a:extLst>
          </p:cNvPr>
          <p:cNvSpPr txBox="1"/>
          <p:nvPr/>
        </p:nvSpPr>
        <p:spPr>
          <a:xfrm>
            <a:off x="3843886" y="348743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21B689-80E6-45EB-984F-BCDAEDEA3AD7}"/>
              </a:ext>
            </a:extLst>
          </p:cNvPr>
          <p:cNvSpPr txBox="1"/>
          <p:nvPr/>
        </p:nvSpPr>
        <p:spPr>
          <a:xfrm>
            <a:off x="4661557" y="169895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04072EE9-EA14-43F4-A905-312B8B0B4E99}"/>
              </a:ext>
            </a:extLst>
          </p:cNvPr>
          <p:cNvSpPr/>
          <p:nvPr/>
        </p:nvSpPr>
        <p:spPr>
          <a:xfrm>
            <a:off x="5002984" y="2364744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766955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9007467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6947339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4887211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282708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F115E5-F81D-4C99-8EC0-118AE1B0AF35}"/>
              </a:ext>
            </a:extLst>
          </p:cNvPr>
          <p:cNvSpPr txBox="1"/>
          <p:nvPr/>
        </p:nvSpPr>
        <p:spPr>
          <a:xfrm>
            <a:off x="1104000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B9F35-C4F6-44D4-9056-B3701DC6783D}"/>
              </a:ext>
            </a:extLst>
          </p:cNvPr>
          <p:cNvSpPr/>
          <p:nvPr/>
        </p:nvSpPr>
        <p:spPr>
          <a:xfrm>
            <a:off x="50227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B5DB4D-2804-4AED-82C9-CB64BDD91B0B}"/>
              </a:ext>
            </a:extLst>
          </p:cNvPr>
          <p:cNvSpPr/>
          <p:nvPr/>
        </p:nvSpPr>
        <p:spPr>
          <a:xfrm>
            <a:off x="461149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CA6814-8046-4D9F-980D-C437BF4E274A}"/>
              </a:ext>
            </a:extLst>
          </p:cNvPr>
          <p:cNvSpPr/>
          <p:nvPr/>
        </p:nvSpPr>
        <p:spPr>
          <a:xfrm>
            <a:off x="666610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02C1-341F-4522-ABB1-47397142F7DA}"/>
              </a:ext>
            </a:extLst>
          </p:cNvPr>
          <p:cNvSpPr/>
          <p:nvPr/>
        </p:nvSpPr>
        <p:spPr>
          <a:xfrm>
            <a:off x="255688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32D3F3-B690-4FEC-88FE-58288BBD620C}"/>
              </a:ext>
            </a:extLst>
          </p:cNvPr>
          <p:cNvSpPr/>
          <p:nvPr/>
        </p:nvSpPr>
        <p:spPr>
          <a:xfrm>
            <a:off x="872071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7597060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5536932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rot="5400000">
            <a:off x="1986781" y="3347050"/>
            <a:ext cx="12700" cy="1408032"/>
          </a:xfrm>
          <a:prstGeom prst="curvedConnector3">
            <a:avLst>
              <a:gd name="adj1" fmla="val 285441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2191946-3891-4F11-AD7F-B10AFD8C2666}"/>
              </a:ext>
            </a:extLst>
          </p:cNvPr>
          <p:cNvSpPr txBox="1"/>
          <p:nvPr/>
        </p:nvSpPr>
        <p:spPr>
          <a:xfrm>
            <a:off x="613005" y="169895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D770278-4298-4818-90EC-2B3D6530F248}"/>
              </a:ext>
            </a:extLst>
          </p:cNvPr>
          <p:cNvSpPr/>
          <p:nvPr/>
        </p:nvSpPr>
        <p:spPr>
          <a:xfrm>
            <a:off x="863215" y="2366332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182905-50AF-4AA9-84BE-25A257F699E8}"/>
              </a:ext>
            </a:extLst>
          </p:cNvPr>
          <p:cNvSpPr/>
          <p:nvPr/>
        </p:nvSpPr>
        <p:spPr>
          <a:xfrm>
            <a:off x="10775324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E8A22C-FB9C-41A0-91E5-4D782228B226}"/>
              </a:ext>
            </a:extLst>
          </p:cNvPr>
          <p:cNvCxnSpPr>
            <a:cxnSpLocks/>
          </p:cNvCxnSpPr>
          <p:nvPr/>
        </p:nvCxnSpPr>
        <p:spPr>
          <a:xfrm>
            <a:off x="962959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CBF4A97-DDFE-4AD9-A34D-562A16470CED}"/>
              </a:ext>
            </a:extLst>
          </p:cNvPr>
          <p:cNvCxnSpPr>
            <a:cxnSpLocks/>
          </p:cNvCxnSpPr>
          <p:nvPr/>
        </p:nvCxnSpPr>
        <p:spPr>
          <a:xfrm>
            <a:off x="141667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2D3F514-7F62-4674-BF54-AB97E0F57BD8}"/>
              </a:ext>
            </a:extLst>
          </p:cNvPr>
          <p:cNvSpPr txBox="1"/>
          <p:nvPr/>
        </p:nvSpPr>
        <p:spPr>
          <a:xfrm>
            <a:off x="4661557" y="169895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7CB132C-5D09-4A30-8B1F-E5A969853D07}"/>
              </a:ext>
            </a:extLst>
          </p:cNvPr>
          <p:cNvSpPr/>
          <p:nvPr/>
        </p:nvSpPr>
        <p:spPr>
          <a:xfrm>
            <a:off x="5002984" y="2364744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766955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9007467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6947339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4887211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282708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F115E5-F81D-4C99-8EC0-118AE1B0AF35}"/>
              </a:ext>
            </a:extLst>
          </p:cNvPr>
          <p:cNvSpPr txBox="1"/>
          <p:nvPr/>
        </p:nvSpPr>
        <p:spPr>
          <a:xfrm>
            <a:off x="1104000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B9F35-C4F6-44D4-9056-B3701DC6783D}"/>
              </a:ext>
            </a:extLst>
          </p:cNvPr>
          <p:cNvSpPr/>
          <p:nvPr/>
        </p:nvSpPr>
        <p:spPr>
          <a:xfrm>
            <a:off x="50227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B5DB4D-2804-4AED-82C9-CB64BDD91B0B}"/>
              </a:ext>
            </a:extLst>
          </p:cNvPr>
          <p:cNvSpPr/>
          <p:nvPr/>
        </p:nvSpPr>
        <p:spPr>
          <a:xfrm>
            <a:off x="461149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CA6814-8046-4D9F-980D-C437BF4E274A}"/>
              </a:ext>
            </a:extLst>
          </p:cNvPr>
          <p:cNvSpPr/>
          <p:nvPr/>
        </p:nvSpPr>
        <p:spPr>
          <a:xfrm>
            <a:off x="666610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02C1-341F-4522-ABB1-47397142F7DA}"/>
              </a:ext>
            </a:extLst>
          </p:cNvPr>
          <p:cNvSpPr/>
          <p:nvPr/>
        </p:nvSpPr>
        <p:spPr>
          <a:xfrm>
            <a:off x="255688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32D3F3-B690-4FEC-88FE-58288BBD620C}"/>
              </a:ext>
            </a:extLst>
          </p:cNvPr>
          <p:cNvSpPr/>
          <p:nvPr/>
        </p:nvSpPr>
        <p:spPr>
          <a:xfrm>
            <a:off x="872071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7597060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5536932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rot="5400000">
            <a:off x="1986781" y="3347050"/>
            <a:ext cx="12700" cy="140803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2191946-3891-4F11-AD7F-B10AFD8C2666}"/>
              </a:ext>
            </a:extLst>
          </p:cNvPr>
          <p:cNvSpPr txBox="1"/>
          <p:nvPr/>
        </p:nvSpPr>
        <p:spPr>
          <a:xfrm>
            <a:off x="613005" y="169895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D770278-4298-4818-90EC-2B3D6530F248}"/>
              </a:ext>
            </a:extLst>
          </p:cNvPr>
          <p:cNvSpPr/>
          <p:nvPr/>
        </p:nvSpPr>
        <p:spPr>
          <a:xfrm>
            <a:off x="863215" y="2366332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182905-50AF-4AA9-84BE-25A257F699E8}"/>
              </a:ext>
            </a:extLst>
          </p:cNvPr>
          <p:cNvSpPr/>
          <p:nvPr/>
        </p:nvSpPr>
        <p:spPr>
          <a:xfrm>
            <a:off x="10775324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E8A22C-FB9C-41A0-91E5-4D782228B226}"/>
              </a:ext>
            </a:extLst>
          </p:cNvPr>
          <p:cNvCxnSpPr>
            <a:cxnSpLocks/>
          </p:cNvCxnSpPr>
          <p:nvPr/>
        </p:nvCxnSpPr>
        <p:spPr>
          <a:xfrm>
            <a:off x="962959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2D78E7D3-CE05-4A6F-978A-FDF3ED5AB3B3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4041391" y="188662"/>
            <a:ext cx="12700" cy="6163830"/>
          </a:xfrm>
          <a:prstGeom prst="curvedConnector3">
            <a:avLst>
              <a:gd name="adj1" fmla="val 148019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210AC8-78A5-416B-984F-B199A97AB60B}"/>
              </a:ext>
            </a:extLst>
          </p:cNvPr>
          <p:cNvCxnSpPr>
            <a:cxnSpLocks/>
          </p:cNvCxnSpPr>
          <p:nvPr/>
        </p:nvCxnSpPr>
        <p:spPr>
          <a:xfrm>
            <a:off x="141667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8CB251B-73EC-4EF7-A4A1-84E5F3D47C40}"/>
              </a:ext>
            </a:extLst>
          </p:cNvPr>
          <p:cNvSpPr txBox="1"/>
          <p:nvPr/>
        </p:nvSpPr>
        <p:spPr>
          <a:xfrm>
            <a:off x="1777783" y="346616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D3B0295-5B2D-41BD-B605-0BCBFA8E640C}"/>
              </a:ext>
            </a:extLst>
          </p:cNvPr>
          <p:cNvSpPr txBox="1"/>
          <p:nvPr/>
        </p:nvSpPr>
        <p:spPr>
          <a:xfrm>
            <a:off x="4661557" y="169895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B70E0A69-15EC-4F4D-A883-8B89F49A0A74}"/>
              </a:ext>
            </a:extLst>
          </p:cNvPr>
          <p:cNvSpPr/>
          <p:nvPr/>
        </p:nvSpPr>
        <p:spPr>
          <a:xfrm>
            <a:off x="5002984" y="2364744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B2D1B5-1DB6-42CA-9AFF-81D89CCED449}"/>
              </a:ext>
            </a:extLst>
          </p:cNvPr>
          <p:cNvSpPr txBox="1"/>
          <p:nvPr/>
        </p:nvSpPr>
        <p:spPr>
          <a:xfrm>
            <a:off x="3775871" y="16989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2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766955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9007467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6947339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4887211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282708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F115E5-F81D-4C99-8EC0-118AE1B0AF35}"/>
              </a:ext>
            </a:extLst>
          </p:cNvPr>
          <p:cNvSpPr txBox="1"/>
          <p:nvPr/>
        </p:nvSpPr>
        <p:spPr>
          <a:xfrm>
            <a:off x="1104000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B9F35-C4F6-44D4-9056-B3701DC6783D}"/>
              </a:ext>
            </a:extLst>
          </p:cNvPr>
          <p:cNvSpPr/>
          <p:nvPr/>
        </p:nvSpPr>
        <p:spPr>
          <a:xfrm>
            <a:off x="50227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B5DB4D-2804-4AED-82C9-CB64BDD91B0B}"/>
              </a:ext>
            </a:extLst>
          </p:cNvPr>
          <p:cNvSpPr/>
          <p:nvPr/>
        </p:nvSpPr>
        <p:spPr>
          <a:xfrm>
            <a:off x="461149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CA6814-8046-4D9F-980D-C437BF4E274A}"/>
              </a:ext>
            </a:extLst>
          </p:cNvPr>
          <p:cNvSpPr/>
          <p:nvPr/>
        </p:nvSpPr>
        <p:spPr>
          <a:xfrm>
            <a:off x="666610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02C1-341F-4522-ABB1-47397142F7DA}"/>
              </a:ext>
            </a:extLst>
          </p:cNvPr>
          <p:cNvSpPr/>
          <p:nvPr/>
        </p:nvSpPr>
        <p:spPr>
          <a:xfrm>
            <a:off x="255688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32D3F3-B690-4FEC-88FE-58288BBD620C}"/>
              </a:ext>
            </a:extLst>
          </p:cNvPr>
          <p:cNvSpPr/>
          <p:nvPr/>
        </p:nvSpPr>
        <p:spPr>
          <a:xfrm>
            <a:off x="872071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7597060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5536932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rot="5400000">
            <a:off x="1986781" y="3347050"/>
            <a:ext cx="12700" cy="140803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2191946-3891-4F11-AD7F-B10AFD8C2666}"/>
              </a:ext>
            </a:extLst>
          </p:cNvPr>
          <p:cNvSpPr txBox="1"/>
          <p:nvPr/>
        </p:nvSpPr>
        <p:spPr>
          <a:xfrm>
            <a:off x="613005" y="169895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D770278-4298-4818-90EC-2B3D6530F248}"/>
              </a:ext>
            </a:extLst>
          </p:cNvPr>
          <p:cNvSpPr/>
          <p:nvPr/>
        </p:nvSpPr>
        <p:spPr>
          <a:xfrm>
            <a:off x="863215" y="2366332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182905-50AF-4AA9-84BE-25A257F699E8}"/>
              </a:ext>
            </a:extLst>
          </p:cNvPr>
          <p:cNvSpPr/>
          <p:nvPr/>
        </p:nvSpPr>
        <p:spPr>
          <a:xfrm>
            <a:off x="10775324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E8A22C-FB9C-41A0-91E5-4D782228B226}"/>
              </a:ext>
            </a:extLst>
          </p:cNvPr>
          <p:cNvCxnSpPr>
            <a:cxnSpLocks/>
          </p:cNvCxnSpPr>
          <p:nvPr/>
        </p:nvCxnSpPr>
        <p:spPr>
          <a:xfrm>
            <a:off x="962959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2D78E7D3-CE05-4A6F-978A-FDF3ED5AB3B3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4041391" y="188662"/>
            <a:ext cx="12700" cy="6163830"/>
          </a:xfrm>
          <a:prstGeom prst="curvedConnector3">
            <a:avLst>
              <a:gd name="adj1" fmla="val 148019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C8B7662-DB68-4DB3-9489-195F20AFC899}"/>
              </a:ext>
            </a:extLst>
          </p:cNvPr>
          <p:cNvSpPr txBox="1"/>
          <p:nvPr/>
        </p:nvSpPr>
        <p:spPr>
          <a:xfrm>
            <a:off x="4661557" y="169895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1A7E7819-51F0-4D50-9B46-63537BF6D50F}"/>
              </a:ext>
            </a:extLst>
          </p:cNvPr>
          <p:cNvSpPr/>
          <p:nvPr/>
        </p:nvSpPr>
        <p:spPr>
          <a:xfrm>
            <a:off x="5002984" y="2364744"/>
            <a:ext cx="192521" cy="7632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766955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9007467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6947339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4887211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282708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F115E5-F81D-4C99-8EC0-118AE1B0AF35}"/>
              </a:ext>
            </a:extLst>
          </p:cNvPr>
          <p:cNvSpPr txBox="1"/>
          <p:nvPr/>
        </p:nvSpPr>
        <p:spPr>
          <a:xfrm>
            <a:off x="1104000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B9F35-C4F6-44D4-9056-B3701DC6783D}"/>
              </a:ext>
            </a:extLst>
          </p:cNvPr>
          <p:cNvSpPr/>
          <p:nvPr/>
        </p:nvSpPr>
        <p:spPr>
          <a:xfrm>
            <a:off x="50227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B5DB4D-2804-4AED-82C9-CB64BDD91B0B}"/>
              </a:ext>
            </a:extLst>
          </p:cNvPr>
          <p:cNvSpPr/>
          <p:nvPr/>
        </p:nvSpPr>
        <p:spPr>
          <a:xfrm>
            <a:off x="461149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CA6814-8046-4D9F-980D-C437BF4E274A}"/>
              </a:ext>
            </a:extLst>
          </p:cNvPr>
          <p:cNvSpPr/>
          <p:nvPr/>
        </p:nvSpPr>
        <p:spPr>
          <a:xfrm>
            <a:off x="666610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02C1-341F-4522-ABB1-47397142F7DA}"/>
              </a:ext>
            </a:extLst>
          </p:cNvPr>
          <p:cNvSpPr/>
          <p:nvPr/>
        </p:nvSpPr>
        <p:spPr>
          <a:xfrm>
            <a:off x="255688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32D3F3-B690-4FEC-88FE-58288BBD620C}"/>
              </a:ext>
            </a:extLst>
          </p:cNvPr>
          <p:cNvSpPr/>
          <p:nvPr/>
        </p:nvSpPr>
        <p:spPr>
          <a:xfrm>
            <a:off x="872071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7597060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5536932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rot="5400000">
            <a:off x="1986781" y="3347050"/>
            <a:ext cx="12700" cy="1408032"/>
          </a:xfrm>
          <a:prstGeom prst="curvedConnector3">
            <a:avLst>
              <a:gd name="adj1" fmla="val 2854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2191946-3891-4F11-AD7F-B10AFD8C2666}"/>
              </a:ext>
            </a:extLst>
          </p:cNvPr>
          <p:cNvSpPr txBox="1"/>
          <p:nvPr/>
        </p:nvSpPr>
        <p:spPr>
          <a:xfrm>
            <a:off x="613005" y="169895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cur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850CBB5-2AF1-44E5-9B55-5F57A342CF54}"/>
              </a:ext>
            </a:extLst>
          </p:cNvPr>
          <p:cNvSpPr txBox="1"/>
          <p:nvPr/>
        </p:nvSpPr>
        <p:spPr>
          <a:xfrm>
            <a:off x="4661557" y="169895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D770278-4298-4818-90EC-2B3D6530F248}"/>
              </a:ext>
            </a:extLst>
          </p:cNvPr>
          <p:cNvSpPr/>
          <p:nvPr/>
        </p:nvSpPr>
        <p:spPr>
          <a:xfrm rot="-4200000">
            <a:off x="2832653" y="1050512"/>
            <a:ext cx="192521" cy="34200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182905-50AF-4AA9-84BE-25A257F699E8}"/>
              </a:ext>
            </a:extLst>
          </p:cNvPr>
          <p:cNvSpPr/>
          <p:nvPr/>
        </p:nvSpPr>
        <p:spPr>
          <a:xfrm>
            <a:off x="10775324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E8A22C-FB9C-41A0-91E5-4D782228B226}"/>
              </a:ext>
            </a:extLst>
          </p:cNvPr>
          <p:cNvCxnSpPr>
            <a:cxnSpLocks/>
          </p:cNvCxnSpPr>
          <p:nvPr/>
        </p:nvCxnSpPr>
        <p:spPr>
          <a:xfrm>
            <a:off x="962959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2D78E7D3-CE05-4A6F-978A-FDF3ED5AB3B3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4041391" y="188662"/>
            <a:ext cx="12700" cy="6163830"/>
          </a:xfrm>
          <a:prstGeom prst="curvedConnector3">
            <a:avLst>
              <a:gd name="adj1" fmla="val 148019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下 23">
            <a:extLst>
              <a:ext uri="{FF2B5EF4-FFF2-40B4-BE49-F238E27FC236}">
                <a16:creationId xmlns:a16="http://schemas.microsoft.com/office/drawing/2014/main" id="{419CE983-6346-434D-B3CB-311E2D320483}"/>
              </a:ext>
            </a:extLst>
          </p:cNvPr>
          <p:cNvSpPr/>
          <p:nvPr/>
        </p:nvSpPr>
        <p:spPr>
          <a:xfrm rot="17400000">
            <a:off x="7006730" y="1080858"/>
            <a:ext cx="192521" cy="34200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53AEC95-393B-4F7C-86C8-AC9AD9BCECC5}"/>
              </a:ext>
            </a:extLst>
          </p:cNvPr>
          <p:cNvSpPr txBox="1"/>
          <p:nvPr/>
        </p:nvSpPr>
        <p:spPr>
          <a:xfrm>
            <a:off x="766955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3287E4-85A1-4155-9CFF-716A9AC5034B}"/>
              </a:ext>
            </a:extLst>
          </p:cNvPr>
          <p:cNvSpPr txBox="1"/>
          <p:nvPr/>
        </p:nvSpPr>
        <p:spPr>
          <a:xfrm>
            <a:off x="9007467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262EE0-8BF5-4DD2-B7AC-316CDCBA5AF0}"/>
              </a:ext>
            </a:extLst>
          </p:cNvPr>
          <p:cNvSpPr txBox="1"/>
          <p:nvPr/>
        </p:nvSpPr>
        <p:spPr>
          <a:xfrm>
            <a:off x="6947339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FEA162-1F8C-454D-9469-FE1C27A18B70}"/>
              </a:ext>
            </a:extLst>
          </p:cNvPr>
          <p:cNvSpPr txBox="1"/>
          <p:nvPr/>
        </p:nvSpPr>
        <p:spPr>
          <a:xfrm>
            <a:off x="4887211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5BA7DB-2569-46CC-B38F-BB939771CCA0}"/>
              </a:ext>
            </a:extLst>
          </p:cNvPr>
          <p:cNvSpPr txBox="1"/>
          <p:nvPr/>
        </p:nvSpPr>
        <p:spPr>
          <a:xfrm>
            <a:off x="282708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F115E5-F81D-4C99-8EC0-118AE1B0AF35}"/>
              </a:ext>
            </a:extLst>
          </p:cNvPr>
          <p:cNvSpPr txBox="1"/>
          <p:nvPr/>
        </p:nvSpPr>
        <p:spPr>
          <a:xfrm>
            <a:off x="11040003" y="3466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B9F35-C4F6-44D4-9056-B3701DC6783D}"/>
              </a:ext>
            </a:extLst>
          </p:cNvPr>
          <p:cNvSpPr/>
          <p:nvPr/>
        </p:nvSpPr>
        <p:spPr>
          <a:xfrm>
            <a:off x="50227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B5DB4D-2804-4AED-82C9-CB64BDD91B0B}"/>
              </a:ext>
            </a:extLst>
          </p:cNvPr>
          <p:cNvSpPr/>
          <p:nvPr/>
        </p:nvSpPr>
        <p:spPr>
          <a:xfrm>
            <a:off x="461149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ECA6814-8046-4D9F-980D-C437BF4E274A}"/>
              </a:ext>
            </a:extLst>
          </p:cNvPr>
          <p:cNvSpPr/>
          <p:nvPr/>
        </p:nvSpPr>
        <p:spPr>
          <a:xfrm>
            <a:off x="666610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02C1-341F-4522-ABB1-47397142F7DA}"/>
              </a:ext>
            </a:extLst>
          </p:cNvPr>
          <p:cNvSpPr/>
          <p:nvPr/>
        </p:nvSpPr>
        <p:spPr>
          <a:xfrm>
            <a:off x="255688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32D3F3-B690-4FEC-88FE-58288BBD620C}"/>
              </a:ext>
            </a:extLst>
          </p:cNvPr>
          <p:cNvSpPr/>
          <p:nvPr/>
        </p:nvSpPr>
        <p:spPr>
          <a:xfrm>
            <a:off x="8720716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4373F0A-8CC9-401E-B5B9-B3917A2DA76D}"/>
              </a:ext>
            </a:extLst>
          </p:cNvPr>
          <p:cNvCxnSpPr>
            <a:cxnSpLocks/>
          </p:cNvCxnSpPr>
          <p:nvPr/>
        </p:nvCxnSpPr>
        <p:spPr>
          <a:xfrm>
            <a:off x="141667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FDE6B0-6B13-4446-87CB-8EE83ED54991}"/>
              </a:ext>
            </a:extLst>
          </p:cNvPr>
          <p:cNvCxnSpPr/>
          <p:nvPr/>
        </p:nvCxnSpPr>
        <p:spPr>
          <a:xfrm>
            <a:off x="7597060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C0FF14-BFBA-4AC3-B54A-74EEFF647950}"/>
              </a:ext>
            </a:extLst>
          </p:cNvPr>
          <p:cNvCxnSpPr/>
          <p:nvPr/>
        </p:nvCxnSpPr>
        <p:spPr>
          <a:xfrm>
            <a:off x="5536932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DE839D-1620-431C-8216-F9011A0CBB69}"/>
              </a:ext>
            </a:extLst>
          </p:cNvPr>
          <p:cNvCxnSpPr/>
          <p:nvPr/>
        </p:nvCxnSpPr>
        <p:spPr>
          <a:xfrm>
            <a:off x="3476804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6D752BD-F302-49F6-83C7-81758BA34CC8}"/>
              </a:ext>
            </a:extLst>
          </p:cNvPr>
          <p:cNvCxnSpPr>
            <a:cxnSpLocks/>
            <a:stCxn id="7" idx="3"/>
            <a:endCxn id="4" idx="5"/>
          </p:cNvCxnSpPr>
          <p:nvPr/>
        </p:nvCxnSpPr>
        <p:spPr>
          <a:xfrm rot="5400000">
            <a:off x="1986781" y="3347050"/>
            <a:ext cx="12700" cy="1408032"/>
          </a:xfrm>
          <a:prstGeom prst="curvedConnector3">
            <a:avLst>
              <a:gd name="adj1" fmla="val 285441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4FDB055-B664-4715-828D-5A1EA7B929AD}"/>
              </a:ext>
            </a:extLst>
          </p:cNvPr>
          <p:cNvSpPr txBox="1"/>
          <p:nvPr/>
        </p:nvSpPr>
        <p:spPr>
          <a:xfrm>
            <a:off x="2754083" y="46358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182905-50AF-4AA9-84BE-25A257F699E8}"/>
              </a:ext>
            </a:extLst>
          </p:cNvPr>
          <p:cNvSpPr/>
          <p:nvPr/>
        </p:nvSpPr>
        <p:spPr>
          <a:xfrm>
            <a:off x="10775324" y="3270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E8A22C-FB9C-41A0-91E5-4D782228B226}"/>
              </a:ext>
            </a:extLst>
          </p:cNvPr>
          <p:cNvCxnSpPr>
            <a:cxnSpLocks/>
          </p:cNvCxnSpPr>
          <p:nvPr/>
        </p:nvCxnSpPr>
        <p:spPr>
          <a:xfrm>
            <a:off x="9629596" y="3749044"/>
            <a:ext cx="114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F30C058-EDF5-4A99-B919-EA5233E8B129}"/>
              </a:ext>
            </a:extLst>
          </p:cNvPr>
          <p:cNvSpPr txBox="1"/>
          <p:nvPr/>
        </p:nvSpPr>
        <p:spPr>
          <a:xfrm>
            <a:off x="3843886" y="348743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544FB53-373D-461C-9D29-CDBB166DAC0E}"/>
              </a:ext>
            </a:extLst>
          </p:cNvPr>
          <p:cNvCxnSpPr/>
          <p:nvPr/>
        </p:nvCxnSpPr>
        <p:spPr>
          <a:xfrm rot="5400000" flipH="1" flipV="1">
            <a:off x="4041391" y="188662"/>
            <a:ext cx="12700" cy="6163830"/>
          </a:xfrm>
          <a:prstGeom prst="curvedConnector3">
            <a:avLst>
              <a:gd name="adj1" fmla="val 148019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6A91D9-9A4B-46F7-B15C-8B6FA12EE566}"/>
              </a:ext>
            </a:extLst>
          </p:cNvPr>
          <p:cNvSpPr txBox="1"/>
          <p:nvPr/>
        </p:nvSpPr>
        <p:spPr>
          <a:xfrm>
            <a:off x="1777783" y="346616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CCE0BA-CBC6-4141-99D0-528D61A8E702}"/>
              </a:ext>
            </a:extLst>
          </p:cNvPr>
          <p:cNvSpPr txBox="1"/>
          <p:nvPr/>
        </p:nvSpPr>
        <p:spPr>
          <a:xfrm>
            <a:off x="3775871" y="16989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D93A9B54-E5CF-4CB6-A60E-79848D8E90D4}"/>
              </a:ext>
            </a:extLst>
          </p:cNvPr>
          <p:cNvCxnSpPr/>
          <p:nvPr/>
        </p:nvCxnSpPr>
        <p:spPr>
          <a:xfrm rot="5400000" flipH="1" flipV="1">
            <a:off x="8099041" y="172787"/>
            <a:ext cx="12700" cy="6163830"/>
          </a:xfrm>
          <a:prstGeom prst="curvedConnector3">
            <a:avLst>
              <a:gd name="adj1" fmla="val 1480194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8A921A4-4A78-4E14-B882-57AC98E44C6C}"/>
              </a:ext>
            </a:extLst>
          </p:cNvPr>
          <p:cNvSpPr txBox="1"/>
          <p:nvPr/>
        </p:nvSpPr>
        <p:spPr>
          <a:xfrm>
            <a:off x="7898054" y="16989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EF67E7-3B3B-4AD1-AB82-A856D0BCBE84}"/>
              </a:ext>
            </a:extLst>
          </p:cNvPr>
          <p:cNvCxnSpPr>
            <a:cxnSpLocks/>
          </p:cNvCxnSpPr>
          <p:nvPr/>
        </p:nvCxnSpPr>
        <p:spPr>
          <a:xfrm rot="5400000">
            <a:off x="6089650" y="3334350"/>
            <a:ext cx="12700" cy="1408032"/>
          </a:xfrm>
          <a:prstGeom prst="curvedConnector3">
            <a:avLst>
              <a:gd name="adj1" fmla="val 285441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7FC2FD0-F5D8-47A0-B3B6-5C43503598FC}"/>
              </a:ext>
            </a:extLst>
          </p:cNvPr>
          <p:cNvSpPr txBox="1"/>
          <p:nvPr/>
        </p:nvSpPr>
        <p:spPr>
          <a:xfrm>
            <a:off x="6856952" y="4623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 贾</dc:creator>
  <cp:lastModifiedBy>恒 贾</cp:lastModifiedBy>
  <cp:revision>114</cp:revision>
  <dcterms:created xsi:type="dcterms:W3CDTF">2019-09-13T12:27:56Z</dcterms:created>
  <dcterms:modified xsi:type="dcterms:W3CDTF">2019-09-13T14:45:27Z</dcterms:modified>
</cp:coreProperties>
</file>