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tamaran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Anaheim"/>
      <p:regular r:id="rId36"/>
      <p:bold r:id="rId37"/>
    </p:embeddedFont>
    <p:embeddedFont>
      <p:font typeface="Inter ExtraBold"/>
      <p:bold r:id="rId38"/>
    </p:embeddedFont>
    <p:embeddedFont>
      <p:font typeface="Chivo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54C24A-9EA2-4949-AEF4-AE3270E31EF3}">
  <a:tblStyle styleId="{EA54C24A-9EA2-4949-AEF4-AE3270E31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bold.fntdata"/><Relationship Id="rId30" Type="http://schemas.openxmlformats.org/officeDocument/2006/relationships/font" Target="fonts/Catamaran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Anaheim-bold.fntdata"/><Relationship Id="rId14" Type="http://schemas.openxmlformats.org/officeDocument/2006/relationships/slide" Target="slides/slide9.xml"/><Relationship Id="rId36" Type="http://schemas.openxmlformats.org/officeDocument/2006/relationships/font" Target="fonts/Anaheim-regular.fntdata"/><Relationship Id="rId17" Type="http://schemas.openxmlformats.org/officeDocument/2006/relationships/slide" Target="slides/slide12.xml"/><Relationship Id="rId39" Type="http://schemas.openxmlformats.org/officeDocument/2006/relationships/font" Target="fonts/ChivoBlack-bold.fntdata"/><Relationship Id="rId16" Type="http://schemas.openxmlformats.org/officeDocument/2006/relationships/slide" Target="slides/slide11.xml"/><Relationship Id="rId38" Type="http://schemas.openxmlformats.org/officeDocument/2006/relationships/font" Target="fonts/Inter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dbfe43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dbfe4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ddf7201c2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2ddf7201c2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ddde7bb5df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ddde7bb5df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ddde7bb5d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2ddde7bb5d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ddde7bb5df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ddde7bb5df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ddde7bb5df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ddde7bb5df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fail to capture sudden spike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Explain Potential Reasons: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Briefly discuss possible reasons why the visual comparison might be lacking, even with a good RMSE. Here are some options: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Model limitations:</a:t>
            </a:r>
            <a:r>
              <a:rPr lang="en">
                <a:solidFill>
                  <a:schemeClr val="dk1"/>
                </a:solidFill>
              </a:rPr>
              <a:t> LSTMs might struggle with capturing certain aspects of the data, like sharp spikes or sudden changes.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Data characteristics:</a:t>
            </a:r>
            <a:r>
              <a:rPr lang="en">
                <a:solidFill>
                  <a:schemeClr val="dk1"/>
                </a:solidFill>
              </a:rPr>
              <a:t> The data itself might be noisy or have outliers, impacting the visual representation.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ddde7bb5df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ddde7bb5df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ddf7201c2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ddf7201c2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 not account for the sequential nature of time series data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-"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manually create lagged features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Together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ddde7bb5d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ddde7bb5d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2ddde7bb5df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2ddde7bb5df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ddde7bb5df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ddde7bb5df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ddde7bb5df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ddde7bb5df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2ddde7bb5df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2ddde7bb5df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ddf7201c27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ddf7201c27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$40 </a:t>
            </a: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Million</a:t>
            </a: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12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Jessica </a:t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ddf7201c2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ddf7201c2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ddde7bb5df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ddde7bb5df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C4F58"/>
                </a:solidFill>
                <a:latin typeface="Catamaran"/>
                <a:ea typeface="Catamaran"/>
                <a:cs typeface="Catamaran"/>
                <a:sym typeface="Catamaran"/>
              </a:rPr>
              <a:t>Lag 6 Weeks Wind Speed &amp; Avg Rainfall</a:t>
            </a:r>
            <a:endParaRPr sz="1400">
              <a:solidFill>
                <a:srgbClr val="5C4F58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C4F58"/>
                </a:solidFill>
                <a:latin typeface="Catamaran"/>
                <a:ea typeface="Catamaran"/>
                <a:cs typeface="Catamaran"/>
                <a:sym typeface="Catamaran"/>
              </a:rPr>
              <a:t>Lag 3 Weeks Mean Temperature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2ddde7bb5df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2ddde7bb5df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ddde7bb5df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ddde7bb5df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ddde7bb5df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ddde7bb5df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https://www.ncid.sg/Health-Professionals/Articles/Pages/Epidemic-Dengue-in-Singapore-During-COVID-19-Pandemic.aspx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ddde7bb5d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ddde7bb5d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ddde7bb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2ddde7bb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ddf7201c2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ddf7201c2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2ddde7bb5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2ddde7bb5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2ddf7201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2ddf7201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346743">
            <a:off x="5486393" y="216689"/>
            <a:ext cx="3533624" cy="3455429"/>
            <a:chOff x="2615425" y="-43849"/>
            <a:chExt cx="5349587" cy="5231206"/>
          </a:xfrm>
        </p:grpSpPr>
        <p:sp>
          <p:nvSpPr>
            <p:cNvPr id="11" name="Google Shape;11;p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 flipH="1">
            <a:off x="-123832" y="2653673"/>
            <a:ext cx="9144212" cy="2489827"/>
            <a:chOff x="877800" y="1947200"/>
            <a:chExt cx="6107950" cy="1663100"/>
          </a:xfrm>
        </p:grpSpPr>
        <p:sp>
          <p:nvSpPr>
            <p:cNvPr id="17" name="Google Shape;17;p2"/>
            <p:cNvSpPr/>
            <p:nvPr/>
          </p:nvSpPr>
          <p:spPr>
            <a:xfrm>
              <a:off x="3921525" y="2169550"/>
              <a:ext cx="314725" cy="184400"/>
            </a:xfrm>
            <a:custGeom>
              <a:rect b="b" l="l" r="r" t="t"/>
              <a:pathLst>
                <a:path extrusionOk="0" h="7376" w="12589">
                  <a:moveTo>
                    <a:pt x="4883" y="1"/>
                  </a:moveTo>
                  <a:cubicBezTo>
                    <a:pt x="1464" y="1"/>
                    <a:pt x="0" y="3151"/>
                    <a:pt x="491" y="5088"/>
                  </a:cubicBezTo>
                  <a:cubicBezTo>
                    <a:pt x="491" y="5088"/>
                    <a:pt x="926" y="7376"/>
                    <a:pt x="4279" y="7376"/>
                  </a:cubicBezTo>
                  <a:cubicBezTo>
                    <a:pt x="4998" y="7376"/>
                    <a:pt x="5850" y="7271"/>
                    <a:pt x="6861" y="7016"/>
                  </a:cubicBezTo>
                  <a:cubicBezTo>
                    <a:pt x="12589" y="5570"/>
                    <a:pt x="9992" y="752"/>
                    <a:pt x="5871" y="83"/>
                  </a:cubicBezTo>
                  <a:cubicBezTo>
                    <a:pt x="5525" y="27"/>
                    <a:pt x="5196" y="1"/>
                    <a:pt x="4883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9900" y="2673550"/>
              <a:ext cx="666925" cy="371800"/>
            </a:xfrm>
            <a:custGeom>
              <a:rect b="b" l="l" r="r" t="t"/>
              <a:pathLst>
                <a:path extrusionOk="0" h="14872" w="26677">
                  <a:moveTo>
                    <a:pt x="9192" y="0"/>
                  </a:moveTo>
                  <a:cubicBezTo>
                    <a:pt x="3620" y="0"/>
                    <a:pt x="212" y="4016"/>
                    <a:pt x="295" y="7278"/>
                  </a:cubicBezTo>
                  <a:cubicBezTo>
                    <a:pt x="295" y="7278"/>
                    <a:pt x="0" y="13996"/>
                    <a:pt x="13463" y="14826"/>
                  </a:cubicBezTo>
                  <a:cubicBezTo>
                    <a:pt x="13966" y="14857"/>
                    <a:pt x="14445" y="14872"/>
                    <a:pt x="14902" y="14872"/>
                  </a:cubicBezTo>
                  <a:cubicBezTo>
                    <a:pt x="26677" y="14872"/>
                    <a:pt x="23358" y="4889"/>
                    <a:pt x="14855" y="1255"/>
                  </a:cubicBezTo>
                  <a:cubicBezTo>
                    <a:pt x="12791" y="374"/>
                    <a:pt x="10891" y="0"/>
                    <a:pt x="9192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7800" y="1947200"/>
              <a:ext cx="6107950" cy="1663100"/>
            </a:xfrm>
            <a:custGeom>
              <a:rect b="b" l="l" r="r" t="t"/>
              <a:pathLst>
                <a:path extrusionOk="0" h="66524" w="244318">
                  <a:moveTo>
                    <a:pt x="189589" y="0"/>
                  </a:moveTo>
                  <a:cubicBezTo>
                    <a:pt x="165593" y="0"/>
                    <a:pt x="148224" y="15450"/>
                    <a:pt x="139396" y="25572"/>
                  </a:cubicBezTo>
                  <a:cubicBezTo>
                    <a:pt x="137128" y="28194"/>
                    <a:pt x="133888" y="29581"/>
                    <a:pt x="130598" y="29581"/>
                  </a:cubicBezTo>
                  <a:cubicBezTo>
                    <a:pt x="128649" y="29581"/>
                    <a:pt x="126682" y="29094"/>
                    <a:pt x="124889" y="28088"/>
                  </a:cubicBezTo>
                  <a:cubicBezTo>
                    <a:pt x="119720" y="25219"/>
                    <a:pt x="111954" y="22407"/>
                    <a:pt x="101377" y="22407"/>
                  </a:cubicBezTo>
                  <a:cubicBezTo>
                    <a:pt x="99523" y="22407"/>
                    <a:pt x="97582" y="22494"/>
                    <a:pt x="95554" y="22681"/>
                  </a:cubicBezTo>
                  <a:cubicBezTo>
                    <a:pt x="99409" y="18586"/>
                    <a:pt x="94751" y="12350"/>
                    <a:pt x="88194" y="11306"/>
                  </a:cubicBezTo>
                  <a:cubicBezTo>
                    <a:pt x="87501" y="11196"/>
                    <a:pt x="86840" y="11144"/>
                    <a:pt x="86211" y="11144"/>
                  </a:cubicBezTo>
                  <a:cubicBezTo>
                    <a:pt x="79217" y="11144"/>
                    <a:pt x="76213" y="17572"/>
                    <a:pt x="77220" y="21477"/>
                  </a:cubicBezTo>
                  <a:cubicBezTo>
                    <a:pt x="77220" y="21477"/>
                    <a:pt x="77782" y="24368"/>
                    <a:pt x="81342" y="25599"/>
                  </a:cubicBezTo>
                  <a:cubicBezTo>
                    <a:pt x="68227" y="30122"/>
                    <a:pt x="60598" y="38687"/>
                    <a:pt x="56450" y="45271"/>
                  </a:cubicBezTo>
                  <a:cubicBezTo>
                    <a:pt x="54263" y="48734"/>
                    <a:pt x="50483" y="50726"/>
                    <a:pt x="46547" y="50726"/>
                  </a:cubicBezTo>
                  <a:cubicBezTo>
                    <a:pt x="45280" y="50726"/>
                    <a:pt x="43997" y="50519"/>
                    <a:pt x="42746" y="50089"/>
                  </a:cubicBezTo>
                  <a:cubicBezTo>
                    <a:pt x="37877" y="48409"/>
                    <a:pt x="31655" y="46839"/>
                    <a:pt x="25399" y="46839"/>
                  </a:cubicBezTo>
                  <a:cubicBezTo>
                    <a:pt x="15010" y="46839"/>
                    <a:pt x="4528" y="51170"/>
                    <a:pt x="1" y="66523"/>
                  </a:cubicBezTo>
                  <a:lnTo>
                    <a:pt x="232139" y="66523"/>
                  </a:lnTo>
                  <a:cubicBezTo>
                    <a:pt x="232139" y="66523"/>
                    <a:pt x="244318" y="10101"/>
                    <a:pt x="201466" y="1242"/>
                  </a:cubicBezTo>
                  <a:cubicBezTo>
                    <a:pt x="197346" y="387"/>
                    <a:pt x="193384" y="0"/>
                    <a:pt x="189589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496425" y="4384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7071563" y="595613"/>
            <a:ext cx="721375" cy="294400"/>
          </a:xfrm>
          <a:custGeom>
            <a:rect b="b" l="l" r="r" t="t"/>
            <a:pathLst>
              <a:path extrusionOk="0" h="11776" w="28855">
                <a:moveTo>
                  <a:pt x="9707" y="1"/>
                </a:moveTo>
                <a:cubicBezTo>
                  <a:pt x="4537" y="1"/>
                  <a:pt x="300" y="3670"/>
                  <a:pt x="34" y="8774"/>
                </a:cubicBezTo>
                <a:cubicBezTo>
                  <a:pt x="34" y="8907"/>
                  <a:pt x="0" y="9007"/>
                  <a:pt x="0" y="9107"/>
                </a:cubicBezTo>
                <a:cubicBezTo>
                  <a:pt x="0" y="10575"/>
                  <a:pt x="1201" y="11776"/>
                  <a:pt x="2669" y="11776"/>
                </a:cubicBezTo>
                <a:lnTo>
                  <a:pt x="26186" y="11776"/>
                </a:lnTo>
                <a:cubicBezTo>
                  <a:pt x="27653" y="11776"/>
                  <a:pt x="28854" y="10575"/>
                  <a:pt x="28854" y="9107"/>
                </a:cubicBezTo>
                <a:cubicBezTo>
                  <a:pt x="28854" y="7639"/>
                  <a:pt x="27653" y="6439"/>
                  <a:pt x="26186" y="6439"/>
                </a:cubicBezTo>
                <a:lnTo>
                  <a:pt x="18814" y="6439"/>
                </a:lnTo>
                <a:cubicBezTo>
                  <a:pt x="17479" y="2703"/>
                  <a:pt x="13910" y="1"/>
                  <a:pt x="970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 flipH="1" rot="2882640">
            <a:off x="798499" y="111158"/>
            <a:ext cx="5080133" cy="4411631"/>
            <a:chOff x="3016500" y="2066925"/>
            <a:chExt cx="1577800" cy="1370175"/>
          </a:xfrm>
        </p:grpSpPr>
        <p:sp>
          <p:nvSpPr>
            <p:cNvPr id="272" name="Google Shape;272;p11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6262539" y="4178848"/>
            <a:ext cx="330501" cy="420581"/>
            <a:chOff x="3828325" y="875775"/>
            <a:chExt cx="330501" cy="420623"/>
          </a:xfrm>
        </p:grpSpPr>
        <p:sp>
          <p:nvSpPr>
            <p:cNvPr id="278" name="Google Shape;278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1"/>
          <p:cNvGrpSpPr/>
          <p:nvPr/>
        </p:nvGrpSpPr>
        <p:grpSpPr>
          <a:xfrm flipH="1">
            <a:off x="2383825" y="548638"/>
            <a:ext cx="330501" cy="420623"/>
            <a:chOff x="3828325" y="875775"/>
            <a:chExt cx="330501" cy="420623"/>
          </a:xfrm>
        </p:grpSpPr>
        <p:sp>
          <p:nvSpPr>
            <p:cNvPr id="291" name="Google Shape;291;p1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1"/>
          <p:cNvSpPr/>
          <p:nvPr/>
        </p:nvSpPr>
        <p:spPr>
          <a:xfrm>
            <a:off x="8075925" y="39532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 flipH="1">
            <a:off x="358375" y="6050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6151200" y="7607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"/>
          <p:cNvSpPr txBox="1"/>
          <p:nvPr>
            <p:ph hasCustomPrompt="1" type="title"/>
          </p:nvPr>
        </p:nvSpPr>
        <p:spPr>
          <a:xfrm>
            <a:off x="4424850" y="1480850"/>
            <a:ext cx="4005900" cy="14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4424850" y="2979650"/>
            <a:ext cx="40059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/>
          <p:nvPr/>
        </p:nvSpPr>
        <p:spPr>
          <a:xfrm>
            <a:off x="1369450" y="-1098725"/>
            <a:ext cx="7997608" cy="4716858"/>
          </a:xfrm>
          <a:custGeom>
            <a:rect b="b" l="l" r="r" t="t"/>
            <a:pathLst>
              <a:path extrusionOk="0" h="69583" w="113849">
                <a:moveTo>
                  <a:pt x="65503" y="1"/>
                </a:moveTo>
                <a:cubicBezTo>
                  <a:pt x="64705" y="1"/>
                  <a:pt x="63864" y="50"/>
                  <a:pt x="62979" y="157"/>
                </a:cubicBezTo>
                <a:cubicBezTo>
                  <a:pt x="49069" y="1825"/>
                  <a:pt x="52138" y="15568"/>
                  <a:pt x="52138" y="15568"/>
                </a:cubicBezTo>
                <a:cubicBezTo>
                  <a:pt x="41097" y="18003"/>
                  <a:pt x="39362" y="23106"/>
                  <a:pt x="40029" y="28310"/>
                </a:cubicBezTo>
                <a:cubicBezTo>
                  <a:pt x="40830" y="34281"/>
                  <a:pt x="46334" y="37950"/>
                  <a:pt x="46334" y="37950"/>
                </a:cubicBezTo>
                <a:lnTo>
                  <a:pt x="1" y="49926"/>
                </a:lnTo>
                <a:lnTo>
                  <a:pt x="47168" y="47524"/>
                </a:lnTo>
                <a:lnTo>
                  <a:pt x="47168" y="47524"/>
                </a:lnTo>
                <a:cubicBezTo>
                  <a:pt x="47168" y="47524"/>
                  <a:pt x="44499" y="64369"/>
                  <a:pt x="61445" y="68806"/>
                </a:cubicBezTo>
                <a:cubicBezTo>
                  <a:pt x="63490" y="69345"/>
                  <a:pt x="65346" y="69583"/>
                  <a:pt x="67028" y="69583"/>
                </a:cubicBezTo>
                <a:cubicBezTo>
                  <a:pt x="79276" y="69583"/>
                  <a:pt x="82293" y="56997"/>
                  <a:pt x="82293" y="56997"/>
                </a:cubicBezTo>
                <a:cubicBezTo>
                  <a:pt x="83619" y="57298"/>
                  <a:pt x="88657" y="60054"/>
                  <a:pt x="94093" y="60054"/>
                </a:cubicBezTo>
                <a:cubicBezTo>
                  <a:pt x="98911" y="60054"/>
                  <a:pt x="104042" y="57888"/>
                  <a:pt x="107177" y="49926"/>
                </a:cubicBezTo>
                <a:cubicBezTo>
                  <a:pt x="113849" y="32947"/>
                  <a:pt x="98404" y="27109"/>
                  <a:pt x="98404" y="27109"/>
                </a:cubicBezTo>
                <a:cubicBezTo>
                  <a:pt x="101740" y="24074"/>
                  <a:pt x="106477" y="12099"/>
                  <a:pt x="97871" y="6561"/>
                </a:cubicBezTo>
                <a:cubicBezTo>
                  <a:pt x="95950" y="5323"/>
                  <a:pt x="93989" y="4841"/>
                  <a:pt x="92101" y="4841"/>
                </a:cubicBezTo>
                <a:cubicBezTo>
                  <a:pt x="85500" y="4841"/>
                  <a:pt x="79791" y="10731"/>
                  <a:pt x="79791" y="10731"/>
                </a:cubicBezTo>
                <a:cubicBezTo>
                  <a:pt x="79791" y="10731"/>
                  <a:pt x="77218" y="1"/>
                  <a:pt x="65503" y="1"/>
                </a:cubicBezTo>
                <a:close/>
              </a:path>
            </a:pathLst>
          </a:custGeom>
          <a:solidFill>
            <a:srgbClr val="9FC5E8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556050" y="2300400"/>
            <a:ext cx="1418525" cy="3058700"/>
            <a:chOff x="440200" y="1992125"/>
            <a:chExt cx="1418525" cy="3058700"/>
          </a:xfrm>
        </p:grpSpPr>
        <p:sp>
          <p:nvSpPr>
            <p:cNvPr id="312" name="Google Shape;312;p13"/>
            <p:cNvSpPr/>
            <p:nvPr/>
          </p:nvSpPr>
          <p:spPr>
            <a:xfrm>
              <a:off x="686200" y="1992125"/>
              <a:ext cx="223525" cy="329950"/>
            </a:xfrm>
            <a:custGeom>
              <a:rect b="b" l="l" r="r" t="t"/>
              <a:pathLst>
                <a:path extrusionOk="0" h="13198" w="8941">
                  <a:moveTo>
                    <a:pt x="4033" y="1"/>
                  </a:moveTo>
                  <a:cubicBezTo>
                    <a:pt x="3674" y="1"/>
                    <a:pt x="3276" y="46"/>
                    <a:pt x="2836" y="154"/>
                  </a:cubicBezTo>
                  <a:cubicBezTo>
                    <a:pt x="468" y="721"/>
                    <a:pt x="1" y="2489"/>
                    <a:pt x="1" y="2489"/>
                  </a:cubicBezTo>
                  <a:lnTo>
                    <a:pt x="167" y="3223"/>
                  </a:lnTo>
                  <a:lnTo>
                    <a:pt x="2202" y="12463"/>
                  </a:lnTo>
                  <a:lnTo>
                    <a:pt x="2369" y="13197"/>
                  </a:lnTo>
                  <a:cubicBezTo>
                    <a:pt x="2369" y="13197"/>
                    <a:pt x="3737" y="13097"/>
                    <a:pt x="5771" y="12630"/>
                  </a:cubicBezTo>
                  <a:cubicBezTo>
                    <a:pt x="7806" y="12196"/>
                    <a:pt x="8940" y="11729"/>
                    <a:pt x="8940" y="11729"/>
                  </a:cubicBezTo>
                  <a:lnTo>
                    <a:pt x="8773" y="10996"/>
                  </a:lnTo>
                  <a:lnTo>
                    <a:pt x="6739" y="1756"/>
                  </a:lnTo>
                  <a:lnTo>
                    <a:pt x="6572" y="1055"/>
                  </a:lnTo>
                  <a:cubicBezTo>
                    <a:pt x="6572" y="1055"/>
                    <a:pt x="5770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25325" y="2174500"/>
              <a:ext cx="390125" cy="167850"/>
            </a:xfrm>
            <a:custGeom>
              <a:rect b="b" l="l" r="r" t="t"/>
              <a:pathLst>
                <a:path extrusionOk="0" h="6714" w="15605">
                  <a:moveTo>
                    <a:pt x="11040" y="1"/>
                  </a:moveTo>
                  <a:cubicBezTo>
                    <a:pt x="7409" y="1"/>
                    <a:pt x="3425" y="1179"/>
                    <a:pt x="668" y="3234"/>
                  </a:cubicBezTo>
                  <a:cubicBezTo>
                    <a:pt x="167" y="3634"/>
                    <a:pt x="0" y="4434"/>
                    <a:pt x="134" y="5001"/>
                  </a:cubicBezTo>
                  <a:cubicBezTo>
                    <a:pt x="134" y="5102"/>
                    <a:pt x="167" y="5168"/>
                    <a:pt x="167" y="5268"/>
                  </a:cubicBezTo>
                  <a:cubicBezTo>
                    <a:pt x="382" y="6211"/>
                    <a:pt x="1160" y="6713"/>
                    <a:pt x="1981" y="6713"/>
                  </a:cubicBezTo>
                  <a:cubicBezTo>
                    <a:pt x="2439" y="6713"/>
                    <a:pt x="2909" y="6558"/>
                    <a:pt x="3303" y="6236"/>
                  </a:cubicBezTo>
                  <a:cubicBezTo>
                    <a:pt x="4404" y="5335"/>
                    <a:pt x="6372" y="4901"/>
                    <a:pt x="7806" y="4568"/>
                  </a:cubicBezTo>
                  <a:cubicBezTo>
                    <a:pt x="8991" y="4341"/>
                    <a:pt x="10385" y="4019"/>
                    <a:pt x="11672" y="4019"/>
                  </a:cubicBezTo>
                  <a:cubicBezTo>
                    <a:pt x="12088" y="4019"/>
                    <a:pt x="12493" y="4053"/>
                    <a:pt x="12876" y="4134"/>
                  </a:cubicBezTo>
                  <a:cubicBezTo>
                    <a:pt x="13040" y="4170"/>
                    <a:pt x="13204" y="4187"/>
                    <a:pt x="13366" y="4187"/>
                  </a:cubicBezTo>
                  <a:cubicBezTo>
                    <a:pt x="14555" y="4187"/>
                    <a:pt x="15605" y="3254"/>
                    <a:pt x="15311" y="1933"/>
                  </a:cubicBezTo>
                  <a:cubicBezTo>
                    <a:pt x="15278" y="1866"/>
                    <a:pt x="15278" y="1766"/>
                    <a:pt x="15245" y="1666"/>
                  </a:cubicBezTo>
                  <a:cubicBezTo>
                    <a:pt x="15045" y="798"/>
                    <a:pt x="14344" y="365"/>
                    <a:pt x="13510" y="198"/>
                  </a:cubicBezTo>
                  <a:cubicBezTo>
                    <a:pt x="12720" y="65"/>
                    <a:pt x="11890" y="1"/>
                    <a:pt x="11040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69375" y="2234900"/>
              <a:ext cx="822275" cy="684075"/>
            </a:xfrm>
            <a:custGeom>
              <a:rect b="b" l="l" r="r" t="t"/>
              <a:pathLst>
                <a:path extrusionOk="0" h="27363" w="32891">
                  <a:moveTo>
                    <a:pt x="18873" y="0"/>
                  </a:moveTo>
                  <a:cubicBezTo>
                    <a:pt x="17261" y="0"/>
                    <a:pt x="15569" y="201"/>
                    <a:pt x="13844" y="584"/>
                  </a:cubicBezTo>
                  <a:cubicBezTo>
                    <a:pt x="5738" y="2352"/>
                    <a:pt x="1" y="7489"/>
                    <a:pt x="1802" y="15595"/>
                  </a:cubicBezTo>
                  <a:cubicBezTo>
                    <a:pt x="3331" y="22577"/>
                    <a:pt x="9527" y="27363"/>
                    <a:pt x="16417" y="27363"/>
                  </a:cubicBezTo>
                  <a:cubicBezTo>
                    <a:pt x="17494" y="27363"/>
                    <a:pt x="18587" y="27246"/>
                    <a:pt x="19681" y="27003"/>
                  </a:cubicBezTo>
                  <a:cubicBezTo>
                    <a:pt x="27787" y="25235"/>
                    <a:pt x="32891" y="17196"/>
                    <a:pt x="31090" y="9123"/>
                  </a:cubicBezTo>
                  <a:cubicBezTo>
                    <a:pt x="29698" y="2743"/>
                    <a:pt x="24834" y="0"/>
                    <a:pt x="18873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927750" y="4691175"/>
              <a:ext cx="930975" cy="359650"/>
            </a:xfrm>
            <a:custGeom>
              <a:rect b="b" l="l" r="r" t="t"/>
              <a:pathLst>
                <a:path extrusionOk="0" h="14386" w="37239">
                  <a:moveTo>
                    <a:pt x="35087" y="0"/>
                  </a:moveTo>
                  <a:cubicBezTo>
                    <a:pt x="34844" y="0"/>
                    <a:pt x="34600" y="85"/>
                    <a:pt x="34403" y="270"/>
                  </a:cubicBezTo>
                  <a:cubicBezTo>
                    <a:pt x="30167" y="4072"/>
                    <a:pt x="24663" y="6274"/>
                    <a:pt x="19192" y="7542"/>
                  </a:cubicBezTo>
                  <a:cubicBezTo>
                    <a:pt x="16183" y="8168"/>
                    <a:pt x="13065" y="8540"/>
                    <a:pt x="9952" y="8540"/>
                  </a:cubicBezTo>
                  <a:cubicBezTo>
                    <a:pt x="7095" y="8540"/>
                    <a:pt x="4241" y="8227"/>
                    <a:pt x="1480" y="7508"/>
                  </a:cubicBezTo>
                  <a:cubicBezTo>
                    <a:pt x="1383" y="7482"/>
                    <a:pt x="1286" y="7469"/>
                    <a:pt x="1191" y="7469"/>
                  </a:cubicBezTo>
                  <a:cubicBezTo>
                    <a:pt x="560" y="7469"/>
                    <a:pt x="1" y="8014"/>
                    <a:pt x="146" y="8709"/>
                  </a:cubicBezTo>
                  <a:cubicBezTo>
                    <a:pt x="412" y="9910"/>
                    <a:pt x="479" y="11511"/>
                    <a:pt x="1046" y="12612"/>
                  </a:cubicBezTo>
                  <a:cubicBezTo>
                    <a:pt x="1446" y="13379"/>
                    <a:pt x="2981" y="13479"/>
                    <a:pt x="3715" y="13646"/>
                  </a:cubicBezTo>
                  <a:cubicBezTo>
                    <a:pt x="6171" y="14152"/>
                    <a:pt x="8673" y="14386"/>
                    <a:pt x="11180" y="14386"/>
                  </a:cubicBezTo>
                  <a:cubicBezTo>
                    <a:pt x="14292" y="14386"/>
                    <a:pt x="17412" y="14026"/>
                    <a:pt x="20460" y="13379"/>
                  </a:cubicBezTo>
                  <a:cubicBezTo>
                    <a:pt x="25730" y="12245"/>
                    <a:pt x="30867" y="10010"/>
                    <a:pt x="35137" y="6674"/>
                  </a:cubicBezTo>
                  <a:cubicBezTo>
                    <a:pt x="35671" y="6274"/>
                    <a:pt x="36672" y="5640"/>
                    <a:pt x="36872" y="4940"/>
                  </a:cubicBezTo>
                  <a:cubicBezTo>
                    <a:pt x="37239" y="3839"/>
                    <a:pt x="36371" y="1904"/>
                    <a:pt x="36105" y="803"/>
                  </a:cubicBezTo>
                  <a:cubicBezTo>
                    <a:pt x="35996" y="302"/>
                    <a:pt x="35545" y="0"/>
                    <a:pt x="35087" y="0"/>
                  </a:cubicBezTo>
                  <a:close/>
                </a:path>
              </a:pathLst>
            </a:custGeom>
            <a:solidFill>
              <a:srgbClr val="85828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930550" y="4702900"/>
              <a:ext cx="928175" cy="347800"/>
            </a:xfrm>
            <a:custGeom>
              <a:rect b="b" l="l" r="r" t="t"/>
              <a:pathLst>
                <a:path extrusionOk="0" h="13912" w="37127">
                  <a:moveTo>
                    <a:pt x="35859" y="1"/>
                  </a:moveTo>
                  <a:cubicBezTo>
                    <a:pt x="35826" y="34"/>
                    <a:pt x="35826" y="101"/>
                    <a:pt x="35826" y="134"/>
                  </a:cubicBezTo>
                  <a:cubicBezTo>
                    <a:pt x="35592" y="835"/>
                    <a:pt x="34592" y="1469"/>
                    <a:pt x="34058" y="1869"/>
                  </a:cubicBezTo>
                  <a:cubicBezTo>
                    <a:pt x="29821" y="5205"/>
                    <a:pt x="24651" y="7440"/>
                    <a:pt x="19381" y="8574"/>
                  </a:cubicBezTo>
                  <a:cubicBezTo>
                    <a:pt x="16352" y="9202"/>
                    <a:pt x="13241" y="9564"/>
                    <a:pt x="10128" y="9564"/>
                  </a:cubicBezTo>
                  <a:cubicBezTo>
                    <a:pt x="7619" y="9564"/>
                    <a:pt x="5107" y="9328"/>
                    <a:pt x="2635" y="8807"/>
                  </a:cubicBezTo>
                  <a:cubicBezTo>
                    <a:pt x="1968" y="8674"/>
                    <a:pt x="501" y="8574"/>
                    <a:pt x="34" y="7873"/>
                  </a:cubicBezTo>
                  <a:cubicBezTo>
                    <a:pt x="0" y="8007"/>
                    <a:pt x="0" y="8107"/>
                    <a:pt x="34" y="8240"/>
                  </a:cubicBezTo>
                  <a:cubicBezTo>
                    <a:pt x="300" y="9441"/>
                    <a:pt x="367" y="11042"/>
                    <a:pt x="934" y="12143"/>
                  </a:cubicBezTo>
                  <a:cubicBezTo>
                    <a:pt x="1334" y="12910"/>
                    <a:pt x="2869" y="13010"/>
                    <a:pt x="3603" y="13144"/>
                  </a:cubicBezTo>
                  <a:cubicBezTo>
                    <a:pt x="6082" y="13670"/>
                    <a:pt x="8616" y="13911"/>
                    <a:pt x="11152" y="13911"/>
                  </a:cubicBezTo>
                  <a:cubicBezTo>
                    <a:pt x="14245" y="13911"/>
                    <a:pt x="17342" y="13552"/>
                    <a:pt x="20348" y="12910"/>
                  </a:cubicBezTo>
                  <a:cubicBezTo>
                    <a:pt x="25618" y="11776"/>
                    <a:pt x="30755" y="9541"/>
                    <a:pt x="35025" y="6205"/>
                  </a:cubicBezTo>
                  <a:cubicBezTo>
                    <a:pt x="35559" y="5805"/>
                    <a:pt x="36560" y="5171"/>
                    <a:pt x="36760" y="4471"/>
                  </a:cubicBezTo>
                  <a:cubicBezTo>
                    <a:pt x="37127" y="3370"/>
                    <a:pt x="36259" y="1435"/>
                    <a:pt x="36026" y="334"/>
                  </a:cubicBezTo>
                  <a:cubicBezTo>
                    <a:pt x="35993" y="201"/>
                    <a:pt x="35926" y="101"/>
                    <a:pt x="35859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66050" y="2492950"/>
              <a:ext cx="1333475" cy="2416300"/>
            </a:xfrm>
            <a:custGeom>
              <a:rect b="b" l="l" r="r" t="t"/>
              <a:pathLst>
                <a:path extrusionOk="0" h="96652" w="53339">
                  <a:moveTo>
                    <a:pt x="33703" y="1"/>
                  </a:moveTo>
                  <a:cubicBezTo>
                    <a:pt x="32424" y="1"/>
                    <a:pt x="25698" y="108"/>
                    <a:pt x="16178" y="2204"/>
                  </a:cubicBezTo>
                  <a:cubicBezTo>
                    <a:pt x="5604" y="4539"/>
                    <a:pt x="0" y="7474"/>
                    <a:pt x="0" y="7474"/>
                  </a:cubicBezTo>
                  <a:lnTo>
                    <a:pt x="1301" y="13445"/>
                  </a:lnTo>
                  <a:lnTo>
                    <a:pt x="18080" y="89466"/>
                  </a:lnTo>
                  <a:lnTo>
                    <a:pt x="19414" y="95437"/>
                  </a:lnTo>
                  <a:cubicBezTo>
                    <a:pt x="19414" y="95437"/>
                    <a:pt x="23040" y="96651"/>
                    <a:pt x="28754" y="96651"/>
                  </a:cubicBezTo>
                  <a:cubicBezTo>
                    <a:pt x="31351" y="96651"/>
                    <a:pt x="34379" y="96400"/>
                    <a:pt x="37694" y="95671"/>
                  </a:cubicBezTo>
                  <a:cubicBezTo>
                    <a:pt x="48268" y="93336"/>
                    <a:pt x="53338" y="87932"/>
                    <a:pt x="53338" y="87932"/>
                  </a:cubicBezTo>
                  <a:lnTo>
                    <a:pt x="52037" y="81961"/>
                  </a:lnTo>
                  <a:lnTo>
                    <a:pt x="35225" y="5973"/>
                  </a:lnTo>
                  <a:lnTo>
                    <a:pt x="33924" y="2"/>
                  </a:lnTo>
                  <a:cubicBezTo>
                    <a:pt x="33924" y="2"/>
                    <a:pt x="33849" y="1"/>
                    <a:pt x="33703" y="1"/>
                  </a:cubicBezTo>
                  <a:close/>
                </a:path>
              </a:pathLst>
            </a:custGeom>
            <a:solidFill>
              <a:srgbClr val="B84A5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35325" y="2824300"/>
              <a:ext cx="830625" cy="976900"/>
            </a:xfrm>
            <a:custGeom>
              <a:rect b="b" l="l" r="r" t="t"/>
              <a:pathLst>
                <a:path extrusionOk="0" h="39076" w="33225">
                  <a:moveTo>
                    <a:pt x="14714" y="0"/>
                  </a:moveTo>
                  <a:cubicBezTo>
                    <a:pt x="13923" y="0"/>
                    <a:pt x="13131" y="84"/>
                    <a:pt x="12343" y="258"/>
                  </a:cubicBezTo>
                  <a:cubicBezTo>
                    <a:pt x="4471" y="1993"/>
                    <a:pt x="1" y="12033"/>
                    <a:pt x="2369" y="22674"/>
                  </a:cubicBezTo>
                  <a:cubicBezTo>
                    <a:pt x="4471" y="32254"/>
                    <a:pt x="11385" y="39076"/>
                    <a:pt x="18488" y="39076"/>
                  </a:cubicBezTo>
                  <a:cubicBezTo>
                    <a:pt x="19275" y="39076"/>
                    <a:pt x="20064" y="38992"/>
                    <a:pt x="20849" y="38819"/>
                  </a:cubicBezTo>
                  <a:cubicBezTo>
                    <a:pt x="28721" y="37051"/>
                    <a:pt x="33224" y="27044"/>
                    <a:pt x="30856" y="16370"/>
                  </a:cubicBezTo>
                  <a:cubicBezTo>
                    <a:pt x="28755" y="6794"/>
                    <a:pt x="21818" y="0"/>
                    <a:pt x="14714" y="0"/>
                  </a:cubicBezTo>
                  <a:close/>
                </a:path>
              </a:pathLst>
            </a:custGeom>
            <a:solidFill>
              <a:srgbClr val="F8DEC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96275" y="2928300"/>
              <a:ext cx="460350" cy="778925"/>
            </a:xfrm>
            <a:custGeom>
              <a:rect b="b" l="l" r="r" t="t"/>
              <a:pathLst>
                <a:path extrusionOk="0" h="31157" w="18414">
                  <a:moveTo>
                    <a:pt x="11842" y="1"/>
                  </a:moveTo>
                  <a:lnTo>
                    <a:pt x="6939" y="1068"/>
                  </a:lnTo>
                  <a:lnTo>
                    <a:pt x="1" y="15112"/>
                  </a:lnTo>
                  <a:lnTo>
                    <a:pt x="3970" y="14211"/>
                  </a:lnTo>
                  <a:lnTo>
                    <a:pt x="10875" y="12710"/>
                  </a:lnTo>
                  <a:lnTo>
                    <a:pt x="6572" y="20616"/>
                  </a:lnTo>
                  <a:lnTo>
                    <a:pt x="4504" y="24385"/>
                  </a:lnTo>
                  <a:lnTo>
                    <a:pt x="8707" y="23451"/>
                  </a:lnTo>
                  <a:lnTo>
                    <a:pt x="10908" y="22984"/>
                  </a:lnTo>
                  <a:lnTo>
                    <a:pt x="10908" y="22984"/>
                  </a:lnTo>
                  <a:lnTo>
                    <a:pt x="8874" y="31156"/>
                  </a:lnTo>
                  <a:lnTo>
                    <a:pt x="15345" y="21183"/>
                  </a:lnTo>
                  <a:lnTo>
                    <a:pt x="17747" y="17480"/>
                  </a:lnTo>
                  <a:lnTo>
                    <a:pt x="13110" y="18481"/>
                  </a:lnTo>
                  <a:lnTo>
                    <a:pt x="12043" y="18714"/>
                  </a:lnTo>
                  <a:lnTo>
                    <a:pt x="12043" y="18714"/>
                  </a:lnTo>
                  <a:lnTo>
                    <a:pt x="16346" y="10809"/>
                  </a:lnTo>
                  <a:lnTo>
                    <a:pt x="18414" y="7039"/>
                  </a:lnTo>
                  <a:lnTo>
                    <a:pt x="14211" y="7940"/>
                  </a:lnTo>
                  <a:lnTo>
                    <a:pt x="7106" y="9508"/>
                  </a:lnTo>
                  <a:lnTo>
                    <a:pt x="1184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40200" y="2462400"/>
              <a:ext cx="909275" cy="269650"/>
            </a:xfrm>
            <a:custGeom>
              <a:rect b="b" l="l" r="r" t="t"/>
              <a:pathLst>
                <a:path extrusionOk="0" h="10786" w="36371">
                  <a:moveTo>
                    <a:pt x="29215" y="1"/>
                  </a:moveTo>
                  <a:cubicBezTo>
                    <a:pt x="25025" y="1"/>
                    <a:pt x="20773" y="654"/>
                    <a:pt x="16812" y="1491"/>
                  </a:cubicBezTo>
                  <a:cubicBezTo>
                    <a:pt x="11208" y="2692"/>
                    <a:pt x="5004" y="4693"/>
                    <a:pt x="400" y="8263"/>
                  </a:cubicBezTo>
                  <a:cubicBezTo>
                    <a:pt x="100" y="8463"/>
                    <a:pt x="0" y="8930"/>
                    <a:pt x="67" y="9263"/>
                  </a:cubicBezTo>
                  <a:lnTo>
                    <a:pt x="234" y="9997"/>
                  </a:lnTo>
                  <a:cubicBezTo>
                    <a:pt x="343" y="10498"/>
                    <a:pt x="793" y="10786"/>
                    <a:pt x="1259" y="10786"/>
                  </a:cubicBezTo>
                  <a:cubicBezTo>
                    <a:pt x="1507" y="10786"/>
                    <a:pt x="1760" y="10705"/>
                    <a:pt x="1968" y="10531"/>
                  </a:cubicBezTo>
                  <a:cubicBezTo>
                    <a:pt x="3369" y="9297"/>
                    <a:pt x="5237" y="8496"/>
                    <a:pt x="6938" y="7762"/>
                  </a:cubicBezTo>
                  <a:cubicBezTo>
                    <a:pt x="10308" y="6295"/>
                    <a:pt x="13877" y="5294"/>
                    <a:pt x="17446" y="4493"/>
                  </a:cubicBezTo>
                  <a:cubicBezTo>
                    <a:pt x="21082" y="3693"/>
                    <a:pt x="24785" y="3159"/>
                    <a:pt x="28521" y="2959"/>
                  </a:cubicBezTo>
                  <a:cubicBezTo>
                    <a:pt x="29309" y="2933"/>
                    <a:pt x="30127" y="2903"/>
                    <a:pt x="30948" y="2903"/>
                  </a:cubicBezTo>
                  <a:cubicBezTo>
                    <a:pt x="32280" y="2903"/>
                    <a:pt x="33620" y="2983"/>
                    <a:pt x="34858" y="3292"/>
                  </a:cubicBezTo>
                  <a:cubicBezTo>
                    <a:pt x="34959" y="3319"/>
                    <a:pt x="35060" y="3331"/>
                    <a:pt x="35159" y="3331"/>
                  </a:cubicBezTo>
                  <a:cubicBezTo>
                    <a:pt x="35811" y="3331"/>
                    <a:pt x="36371" y="2787"/>
                    <a:pt x="36226" y="2092"/>
                  </a:cubicBezTo>
                  <a:cubicBezTo>
                    <a:pt x="36159" y="1825"/>
                    <a:pt x="36093" y="1558"/>
                    <a:pt x="36026" y="1291"/>
                  </a:cubicBezTo>
                  <a:cubicBezTo>
                    <a:pt x="35926" y="824"/>
                    <a:pt x="35559" y="557"/>
                    <a:pt x="35092" y="490"/>
                  </a:cubicBezTo>
                  <a:cubicBezTo>
                    <a:pt x="33172" y="147"/>
                    <a:pt x="31201" y="1"/>
                    <a:pt x="29215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808800" y="2036550"/>
              <a:ext cx="44200" cy="73975"/>
            </a:xfrm>
            <a:custGeom>
              <a:rect b="b" l="l" r="r" t="t"/>
              <a:pathLst>
                <a:path extrusionOk="0" h="2959" w="1768">
                  <a:moveTo>
                    <a:pt x="623" y="1"/>
                  </a:moveTo>
                  <a:cubicBezTo>
                    <a:pt x="593" y="1"/>
                    <a:pt x="563" y="5"/>
                    <a:pt x="534" y="12"/>
                  </a:cubicBezTo>
                  <a:cubicBezTo>
                    <a:pt x="167" y="79"/>
                    <a:pt x="0" y="812"/>
                    <a:pt x="167" y="1613"/>
                  </a:cubicBezTo>
                  <a:cubicBezTo>
                    <a:pt x="352" y="2386"/>
                    <a:pt x="738" y="2958"/>
                    <a:pt x="1113" y="2958"/>
                  </a:cubicBezTo>
                  <a:cubicBezTo>
                    <a:pt x="1142" y="2958"/>
                    <a:pt x="1172" y="2955"/>
                    <a:pt x="1201" y="2947"/>
                  </a:cubicBezTo>
                  <a:cubicBezTo>
                    <a:pt x="1601" y="2881"/>
                    <a:pt x="1768" y="2147"/>
                    <a:pt x="1568" y="1313"/>
                  </a:cubicBezTo>
                  <a:cubicBezTo>
                    <a:pt x="1413" y="571"/>
                    <a:pt x="1001" y="1"/>
                    <a:pt x="623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19625" y="2055775"/>
              <a:ext cx="21700" cy="35525"/>
            </a:xfrm>
            <a:custGeom>
              <a:rect b="b" l="l" r="r" t="t"/>
              <a:pathLst>
                <a:path extrusionOk="0" h="1421" w="868">
                  <a:moveTo>
                    <a:pt x="325" y="1"/>
                  </a:moveTo>
                  <a:cubicBezTo>
                    <a:pt x="306" y="1"/>
                    <a:pt x="286" y="4"/>
                    <a:pt x="268" y="10"/>
                  </a:cubicBezTo>
                  <a:cubicBezTo>
                    <a:pt x="101" y="43"/>
                    <a:pt x="1" y="377"/>
                    <a:pt x="101" y="777"/>
                  </a:cubicBezTo>
                  <a:cubicBezTo>
                    <a:pt x="191" y="1140"/>
                    <a:pt x="364" y="1420"/>
                    <a:pt x="545" y="1420"/>
                  </a:cubicBezTo>
                  <a:cubicBezTo>
                    <a:pt x="563" y="1420"/>
                    <a:pt x="582" y="1417"/>
                    <a:pt x="601" y="1411"/>
                  </a:cubicBezTo>
                  <a:cubicBezTo>
                    <a:pt x="768" y="1378"/>
                    <a:pt x="868" y="1011"/>
                    <a:pt x="768" y="644"/>
                  </a:cubicBezTo>
                  <a:cubicBezTo>
                    <a:pt x="707" y="281"/>
                    <a:pt x="510" y="1"/>
                    <a:pt x="325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3"/>
          <p:cNvGrpSpPr/>
          <p:nvPr/>
        </p:nvGrpSpPr>
        <p:grpSpPr>
          <a:xfrm>
            <a:off x="5565975" y="4338475"/>
            <a:ext cx="330501" cy="420623"/>
            <a:chOff x="3828325" y="875775"/>
            <a:chExt cx="330501" cy="420623"/>
          </a:xfrm>
        </p:grpSpPr>
        <p:sp>
          <p:nvSpPr>
            <p:cNvPr id="324" name="Google Shape;324;p1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3"/>
          <p:cNvSpPr/>
          <p:nvPr/>
        </p:nvSpPr>
        <p:spPr>
          <a:xfrm>
            <a:off x="3169450" y="6249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1" type="subTitle"/>
          </p:nvPr>
        </p:nvSpPr>
        <p:spPr>
          <a:xfrm>
            <a:off x="3558675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2" type="subTitle"/>
          </p:nvPr>
        </p:nvSpPr>
        <p:spPr>
          <a:xfrm>
            <a:off x="6427850" y="1521800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idx="3" type="subTitle"/>
          </p:nvPr>
        </p:nvSpPr>
        <p:spPr>
          <a:xfrm>
            <a:off x="3558675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4" type="subTitle"/>
          </p:nvPr>
        </p:nvSpPr>
        <p:spPr>
          <a:xfrm>
            <a:off x="6427850" y="2927212"/>
            <a:ext cx="20073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3558675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6" type="subTitle"/>
          </p:nvPr>
        </p:nvSpPr>
        <p:spPr>
          <a:xfrm>
            <a:off x="6427850" y="1912534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7" type="subTitle"/>
          </p:nvPr>
        </p:nvSpPr>
        <p:spPr>
          <a:xfrm>
            <a:off x="3558675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6427850" y="3315099"/>
            <a:ext cx="20073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hasCustomPrompt="1" idx="9" type="title"/>
          </p:nvPr>
        </p:nvSpPr>
        <p:spPr>
          <a:xfrm>
            <a:off x="2695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5560547" y="1534975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14" type="title"/>
          </p:nvPr>
        </p:nvSpPr>
        <p:spPr>
          <a:xfrm>
            <a:off x="2695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15" type="title"/>
          </p:nvPr>
        </p:nvSpPr>
        <p:spPr>
          <a:xfrm>
            <a:off x="5560547" y="2936737"/>
            <a:ext cx="8727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/>
          <p:nvPr/>
        </p:nvSpPr>
        <p:spPr>
          <a:xfrm flipH="1">
            <a:off x="473225" y="1884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968061" y="-35329"/>
            <a:ext cx="5265500" cy="4827849"/>
            <a:chOff x="2958950" y="1937675"/>
            <a:chExt cx="1635350" cy="1499425"/>
          </a:xfrm>
        </p:grpSpPr>
        <p:sp>
          <p:nvSpPr>
            <p:cNvPr id="353" name="Google Shape;353;p1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4"/>
          <p:cNvGrpSpPr/>
          <p:nvPr/>
        </p:nvGrpSpPr>
        <p:grpSpPr>
          <a:xfrm>
            <a:off x="3906042" y="4362088"/>
            <a:ext cx="253593" cy="322744"/>
            <a:chOff x="3828325" y="875775"/>
            <a:chExt cx="330501" cy="420623"/>
          </a:xfrm>
        </p:grpSpPr>
        <p:sp>
          <p:nvSpPr>
            <p:cNvPr id="360" name="Google Shape;360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4"/>
          <p:cNvGrpSpPr/>
          <p:nvPr/>
        </p:nvGrpSpPr>
        <p:grpSpPr>
          <a:xfrm flipH="1">
            <a:off x="5508013" y="646532"/>
            <a:ext cx="253560" cy="322660"/>
            <a:chOff x="3828325" y="875775"/>
            <a:chExt cx="330501" cy="420623"/>
          </a:xfrm>
        </p:grpSpPr>
        <p:sp>
          <p:nvSpPr>
            <p:cNvPr id="373" name="Google Shape;373;p1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14"/>
          <p:cNvSpPr txBox="1"/>
          <p:nvPr>
            <p:ph type="title"/>
          </p:nvPr>
        </p:nvSpPr>
        <p:spPr>
          <a:xfrm flipH="1">
            <a:off x="3855775" y="2648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6" name="Google Shape;386;p14"/>
          <p:cNvSpPr txBox="1"/>
          <p:nvPr>
            <p:ph idx="1" type="subTitle"/>
          </p:nvPr>
        </p:nvSpPr>
        <p:spPr>
          <a:xfrm flipH="1">
            <a:off x="3855775" y="1535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5"/>
          <p:cNvGrpSpPr/>
          <p:nvPr/>
        </p:nvGrpSpPr>
        <p:grpSpPr>
          <a:xfrm rot="-4886887">
            <a:off x="206622" y="88712"/>
            <a:ext cx="5080199" cy="4411688"/>
            <a:chOff x="3016500" y="2066925"/>
            <a:chExt cx="1577800" cy="1370175"/>
          </a:xfrm>
        </p:grpSpPr>
        <p:sp>
          <p:nvSpPr>
            <p:cNvPr id="389" name="Google Shape;389;p1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5"/>
          <p:cNvSpPr/>
          <p:nvPr/>
        </p:nvSpPr>
        <p:spPr>
          <a:xfrm flipH="1">
            <a:off x="358375" y="2093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7902625" y="7770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2494025" y="54865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>
            <a:off x="6643825" y="548650"/>
            <a:ext cx="330501" cy="420623"/>
            <a:chOff x="3828325" y="875775"/>
            <a:chExt cx="330501" cy="420623"/>
          </a:xfrm>
        </p:grpSpPr>
        <p:sp>
          <p:nvSpPr>
            <p:cNvPr id="398" name="Google Shape;398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5"/>
          <p:cNvGrpSpPr/>
          <p:nvPr/>
        </p:nvGrpSpPr>
        <p:grpSpPr>
          <a:xfrm flipH="1">
            <a:off x="1832387" y="4287150"/>
            <a:ext cx="330501" cy="420623"/>
            <a:chOff x="3828325" y="875775"/>
            <a:chExt cx="330501" cy="420623"/>
          </a:xfrm>
        </p:grpSpPr>
        <p:sp>
          <p:nvSpPr>
            <p:cNvPr id="411" name="Google Shape;411;p1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5"/>
          <p:cNvSpPr txBox="1"/>
          <p:nvPr>
            <p:ph type="title"/>
          </p:nvPr>
        </p:nvSpPr>
        <p:spPr>
          <a:xfrm flipH="1">
            <a:off x="4084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15"/>
          <p:cNvSpPr txBox="1"/>
          <p:nvPr>
            <p:ph idx="1" type="subTitle"/>
          </p:nvPr>
        </p:nvSpPr>
        <p:spPr>
          <a:xfrm flipH="1">
            <a:off x="1302425" y="3355200"/>
            <a:ext cx="25209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hasCustomPrompt="1" idx="2" type="title"/>
          </p:nvPr>
        </p:nvSpPr>
        <p:spPr>
          <a:xfrm flipH="1">
            <a:off x="19177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6"/>
          <p:cNvGrpSpPr/>
          <p:nvPr/>
        </p:nvGrpSpPr>
        <p:grpSpPr>
          <a:xfrm rot="-5237344">
            <a:off x="4137226" y="689183"/>
            <a:ext cx="4264113" cy="4169752"/>
            <a:chOff x="2615425" y="-43849"/>
            <a:chExt cx="5349587" cy="5231206"/>
          </a:xfrm>
        </p:grpSpPr>
        <p:sp>
          <p:nvSpPr>
            <p:cNvPr id="428" name="Google Shape;428;p16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16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16"/>
          <p:cNvSpPr/>
          <p:nvPr/>
        </p:nvSpPr>
        <p:spPr>
          <a:xfrm>
            <a:off x="7974300" y="2753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flipH="1">
            <a:off x="405375" y="11833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6"/>
          <p:cNvGrpSpPr/>
          <p:nvPr/>
        </p:nvGrpSpPr>
        <p:grpSpPr>
          <a:xfrm>
            <a:off x="7974292" y="4276675"/>
            <a:ext cx="253593" cy="322744"/>
            <a:chOff x="3828325" y="875775"/>
            <a:chExt cx="330501" cy="420623"/>
          </a:xfrm>
        </p:grpSpPr>
        <p:sp>
          <p:nvSpPr>
            <p:cNvPr id="436" name="Google Shape;436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6"/>
          <p:cNvGrpSpPr/>
          <p:nvPr/>
        </p:nvGrpSpPr>
        <p:grpSpPr>
          <a:xfrm flipH="1">
            <a:off x="3870301" y="694307"/>
            <a:ext cx="253560" cy="322660"/>
            <a:chOff x="3828325" y="875775"/>
            <a:chExt cx="330501" cy="420623"/>
          </a:xfrm>
        </p:grpSpPr>
        <p:sp>
          <p:nvSpPr>
            <p:cNvPr id="449" name="Google Shape;449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6"/>
          <p:cNvGrpSpPr/>
          <p:nvPr/>
        </p:nvGrpSpPr>
        <p:grpSpPr>
          <a:xfrm flipH="1">
            <a:off x="633429" y="3507600"/>
            <a:ext cx="253593" cy="322744"/>
            <a:chOff x="3828325" y="875775"/>
            <a:chExt cx="330501" cy="420623"/>
          </a:xfrm>
        </p:grpSpPr>
        <p:sp>
          <p:nvSpPr>
            <p:cNvPr id="462" name="Google Shape;462;p1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16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5" name="Google Shape;475;p16"/>
          <p:cNvSpPr txBox="1"/>
          <p:nvPr>
            <p:ph idx="1" type="subTitle"/>
          </p:nvPr>
        </p:nvSpPr>
        <p:spPr>
          <a:xfrm>
            <a:off x="5015875" y="3355200"/>
            <a:ext cx="2422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16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"/>
          <p:cNvSpPr/>
          <p:nvPr/>
        </p:nvSpPr>
        <p:spPr>
          <a:xfrm>
            <a:off x="7960975" y="91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flipH="1">
            <a:off x="428575" y="16460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17"/>
          <p:cNvGrpSpPr/>
          <p:nvPr/>
        </p:nvGrpSpPr>
        <p:grpSpPr>
          <a:xfrm flipH="1">
            <a:off x="586438" y="3795019"/>
            <a:ext cx="253560" cy="322660"/>
            <a:chOff x="3828325" y="875775"/>
            <a:chExt cx="330501" cy="420623"/>
          </a:xfrm>
        </p:grpSpPr>
        <p:sp>
          <p:nvSpPr>
            <p:cNvPr id="481" name="Google Shape;481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7"/>
          <p:cNvGrpSpPr/>
          <p:nvPr/>
        </p:nvGrpSpPr>
        <p:grpSpPr>
          <a:xfrm>
            <a:off x="7548650" y="4349538"/>
            <a:ext cx="330501" cy="420623"/>
            <a:chOff x="3828325" y="875775"/>
            <a:chExt cx="330501" cy="420623"/>
          </a:xfrm>
        </p:grpSpPr>
        <p:sp>
          <p:nvSpPr>
            <p:cNvPr id="494" name="Google Shape;494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7"/>
          <p:cNvGrpSpPr/>
          <p:nvPr/>
        </p:nvGrpSpPr>
        <p:grpSpPr>
          <a:xfrm flipH="1">
            <a:off x="1798625" y="548638"/>
            <a:ext cx="330501" cy="420623"/>
            <a:chOff x="3828325" y="875775"/>
            <a:chExt cx="330501" cy="420623"/>
          </a:xfrm>
        </p:grpSpPr>
        <p:sp>
          <p:nvSpPr>
            <p:cNvPr id="507" name="Google Shape;507;p1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17"/>
          <p:cNvSpPr txBox="1"/>
          <p:nvPr>
            <p:ph type="title"/>
          </p:nvPr>
        </p:nvSpPr>
        <p:spPr>
          <a:xfrm flipH="1">
            <a:off x="7132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0" name="Google Shape;520;p17"/>
          <p:cNvSpPr txBox="1"/>
          <p:nvPr>
            <p:ph idx="1" type="subTitle"/>
          </p:nvPr>
        </p:nvSpPr>
        <p:spPr>
          <a:xfrm flipH="1">
            <a:off x="106842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17"/>
          <p:cNvSpPr txBox="1"/>
          <p:nvPr>
            <p:ph hasCustomPrompt="1" idx="2" type="title"/>
          </p:nvPr>
        </p:nvSpPr>
        <p:spPr>
          <a:xfrm flipH="1">
            <a:off x="22225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8"/>
          <p:cNvGrpSpPr/>
          <p:nvPr/>
        </p:nvGrpSpPr>
        <p:grpSpPr>
          <a:xfrm rot="-5815465">
            <a:off x="3120308" y="724962"/>
            <a:ext cx="4264231" cy="4169868"/>
            <a:chOff x="2615425" y="-43849"/>
            <a:chExt cx="5349587" cy="5231206"/>
          </a:xfrm>
        </p:grpSpPr>
        <p:sp>
          <p:nvSpPr>
            <p:cNvPr id="524" name="Google Shape;524;p1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1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526" name="Google Shape;526;p1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9" name="Google Shape;529;p18"/>
          <p:cNvSpPr/>
          <p:nvPr/>
        </p:nvSpPr>
        <p:spPr>
          <a:xfrm>
            <a:off x="78172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358375" y="4372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>
            <a:off x="4363500" y="2334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>
            <a:off x="5087175" y="704100"/>
            <a:ext cx="330501" cy="420623"/>
            <a:chOff x="3828325" y="875775"/>
            <a:chExt cx="330501" cy="420623"/>
          </a:xfrm>
        </p:grpSpPr>
        <p:sp>
          <p:nvSpPr>
            <p:cNvPr id="533" name="Google Shape;533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 flipH="1">
            <a:off x="2776387" y="4372825"/>
            <a:ext cx="330501" cy="420623"/>
            <a:chOff x="3828325" y="875775"/>
            <a:chExt cx="330501" cy="420623"/>
          </a:xfrm>
        </p:grpSpPr>
        <p:sp>
          <p:nvSpPr>
            <p:cNvPr id="546" name="Google Shape;546;p1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18"/>
          <p:cNvSpPr txBox="1"/>
          <p:nvPr>
            <p:ph idx="1" type="subTitle"/>
          </p:nvPr>
        </p:nvSpPr>
        <p:spPr>
          <a:xfrm>
            <a:off x="713225" y="1448763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hasCustomPrompt="1" type="title"/>
          </p:nvPr>
        </p:nvSpPr>
        <p:spPr>
          <a:xfrm>
            <a:off x="713225" y="972313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8"/>
          <p:cNvSpPr txBox="1"/>
          <p:nvPr>
            <p:ph idx="2" type="subTitle"/>
          </p:nvPr>
        </p:nvSpPr>
        <p:spPr>
          <a:xfrm>
            <a:off x="713225" y="25822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18"/>
          <p:cNvSpPr txBox="1"/>
          <p:nvPr>
            <p:ph hasCustomPrompt="1" idx="3" type="title"/>
          </p:nvPr>
        </p:nvSpPr>
        <p:spPr>
          <a:xfrm>
            <a:off x="713225" y="2105825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18"/>
          <p:cNvSpPr txBox="1"/>
          <p:nvPr>
            <p:ph idx="4" type="subTitle"/>
          </p:nvPr>
        </p:nvSpPr>
        <p:spPr>
          <a:xfrm>
            <a:off x="713225" y="37157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hasCustomPrompt="1" idx="5" type="title"/>
          </p:nvPr>
        </p:nvSpPr>
        <p:spPr>
          <a:xfrm>
            <a:off x="713225" y="3239337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5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9"/>
          <p:cNvGrpSpPr/>
          <p:nvPr/>
        </p:nvGrpSpPr>
        <p:grpSpPr>
          <a:xfrm rot="-1074791">
            <a:off x="2379128" y="270280"/>
            <a:ext cx="4436571" cy="4602955"/>
            <a:chOff x="2958950" y="1937675"/>
            <a:chExt cx="1445225" cy="1499425"/>
          </a:xfrm>
        </p:grpSpPr>
        <p:sp>
          <p:nvSpPr>
            <p:cNvPr id="566" name="Google Shape;566;p1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9"/>
          <p:cNvSpPr/>
          <p:nvPr/>
        </p:nvSpPr>
        <p:spPr>
          <a:xfrm>
            <a:off x="8075925" y="305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 flipH="1">
            <a:off x="40967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19"/>
          <p:cNvGrpSpPr/>
          <p:nvPr/>
        </p:nvGrpSpPr>
        <p:grpSpPr>
          <a:xfrm>
            <a:off x="586429" y="2273150"/>
            <a:ext cx="253593" cy="322744"/>
            <a:chOff x="3828325" y="875775"/>
            <a:chExt cx="330501" cy="420623"/>
          </a:xfrm>
        </p:grpSpPr>
        <p:sp>
          <p:nvSpPr>
            <p:cNvPr id="575" name="Google Shape;575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19"/>
          <p:cNvGrpSpPr/>
          <p:nvPr/>
        </p:nvGrpSpPr>
        <p:grpSpPr>
          <a:xfrm flipH="1" rot="-1286283">
            <a:off x="8304097" y="1188718"/>
            <a:ext cx="253553" cy="322654"/>
            <a:chOff x="3828325" y="875775"/>
            <a:chExt cx="330501" cy="420623"/>
          </a:xfrm>
        </p:grpSpPr>
        <p:sp>
          <p:nvSpPr>
            <p:cNvPr id="588" name="Google Shape;588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5827804" y="4284250"/>
            <a:ext cx="253593" cy="322744"/>
            <a:chOff x="3828325" y="875775"/>
            <a:chExt cx="330501" cy="420623"/>
          </a:xfrm>
        </p:grpSpPr>
        <p:sp>
          <p:nvSpPr>
            <p:cNvPr id="601" name="Google Shape;601;p1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4" name="Google Shape;614;p19"/>
          <p:cNvSpPr txBox="1"/>
          <p:nvPr>
            <p:ph idx="1" type="subTitle"/>
          </p:nvPr>
        </p:nvSpPr>
        <p:spPr>
          <a:xfrm>
            <a:off x="779725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9"/>
          <p:cNvSpPr txBox="1"/>
          <p:nvPr>
            <p:ph idx="2" type="subTitle"/>
          </p:nvPr>
        </p:nvSpPr>
        <p:spPr>
          <a:xfrm>
            <a:off x="347078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9"/>
          <p:cNvSpPr txBox="1"/>
          <p:nvPr>
            <p:ph idx="3" type="subTitle"/>
          </p:nvPr>
        </p:nvSpPr>
        <p:spPr>
          <a:xfrm>
            <a:off x="779725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9"/>
          <p:cNvSpPr txBox="1"/>
          <p:nvPr>
            <p:ph idx="4" type="subTitle"/>
          </p:nvPr>
        </p:nvSpPr>
        <p:spPr>
          <a:xfrm>
            <a:off x="347078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9"/>
          <p:cNvSpPr txBox="1"/>
          <p:nvPr>
            <p:ph hasCustomPrompt="1" idx="5" type="title"/>
          </p:nvPr>
        </p:nvSpPr>
        <p:spPr>
          <a:xfrm>
            <a:off x="779725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19" name="Google Shape;619;p19"/>
          <p:cNvSpPr txBox="1"/>
          <p:nvPr>
            <p:ph hasCustomPrompt="1" idx="6" type="title"/>
          </p:nvPr>
        </p:nvSpPr>
        <p:spPr>
          <a:xfrm>
            <a:off x="347078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0" name="Google Shape;620;p19"/>
          <p:cNvSpPr txBox="1"/>
          <p:nvPr>
            <p:ph idx="7" type="subTitle"/>
          </p:nvPr>
        </p:nvSpPr>
        <p:spPr>
          <a:xfrm>
            <a:off x="6193724" y="33650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19"/>
          <p:cNvSpPr txBox="1"/>
          <p:nvPr>
            <p:ph idx="8" type="subTitle"/>
          </p:nvPr>
        </p:nvSpPr>
        <p:spPr>
          <a:xfrm>
            <a:off x="6193724" y="38195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9"/>
          <p:cNvSpPr txBox="1"/>
          <p:nvPr>
            <p:ph hasCustomPrompt="1" idx="9" type="title"/>
          </p:nvPr>
        </p:nvSpPr>
        <p:spPr>
          <a:xfrm>
            <a:off x="6193724" y="15098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0"/>
          <p:cNvGrpSpPr/>
          <p:nvPr/>
        </p:nvGrpSpPr>
        <p:grpSpPr>
          <a:xfrm rot="-2882640">
            <a:off x="3417774" y="228408"/>
            <a:ext cx="5080133" cy="4411631"/>
            <a:chOff x="3016500" y="2066925"/>
            <a:chExt cx="1577800" cy="1370175"/>
          </a:xfrm>
        </p:grpSpPr>
        <p:sp>
          <p:nvSpPr>
            <p:cNvPr id="625" name="Google Shape;625;p2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0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0"/>
          <p:cNvGrpSpPr/>
          <p:nvPr/>
        </p:nvGrpSpPr>
        <p:grpSpPr>
          <a:xfrm>
            <a:off x="6900600" y="724675"/>
            <a:ext cx="330501" cy="420623"/>
            <a:chOff x="3828325" y="875775"/>
            <a:chExt cx="330501" cy="420623"/>
          </a:xfrm>
        </p:grpSpPr>
        <p:sp>
          <p:nvSpPr>
            <p:cNvPr id="632" name="Google Shape;632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0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645" name="Google Shape;645;p2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20"/>
          <p:cNvSpPr txBox="1"/>
          <p:nvPr>
            <p:ph type="title"/>
          </p:nvPr>
        </p:nvSpPr>
        <p:spPr>
          <a:xfrm>
            <a:off x="713225" y="445025"/>
            <a:ext cx="3597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8" name="Google Shape;658;p20"/>
          <p:cNvSpPr txBox="1"/>
          <p:nvPr>
            <p:ph idx="1" type="subTitle"/>
          </p:nvPr>
        </p:nvSpPr>
        <p:spPr>
          <a:xfrm>
            <a:off x="713225" y="1643850"/>
            <a:ext cx="35970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/>
            </a:lvl9pPr>
          </a:lstStyle>
          <a:p/>
        </p:txBody>
      </p:sp>
      <p:sp>
        <p:nvSpPr>
          <p:cNvPr id="659" name="Google Shape;659;p20"/>
          <p:cNvSpPr/>
          <p:nvPr/>
        </p:nvSpPr>
        <p:spPr>
          <a:xfrm>
            <a:off x="34742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 flipH="1">
            <a:off x="3606025" y="32351"/>
            <a:ext cx="5349587" cy="5231206"/>
            <a:chOff x="2615425" y="-43849"/>
            <a:chExt cx="5349587" cy="5231206"/>
          </a:xfrm>
        </p:grpSpPr>
        <p:sp>
          <p:nvSpPr>
            <p:cNvPr id="26" name="Google Shape;26;p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3"/>
          <p:cNvSpPr/>
          <p:nvPr/>
        </p:nvSpPr>
        <p:spPr>
          <a:xfrm>
            <a:off x="7965000" y="16454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28975" y="43002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4526525" y="4058700"/>
            <a:ext cx="330501" cy="420623"/>
            <a:chOff x="3828325" y="875775"/>
            <a:chExt cx="330501" cy="420623"/>
          </a:xfrm>
        </p:grpSpPr>
        <p:sp>
          <p:nvSpPr>
            <p:cNvPr id="34" name="Google Shape;34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flipH="1">
            <a:off x="7555463" y="620338"/>
            <a:ext cx="330501" cy="420623"/>
            <a:chOff x="3828325" y="875775"/>
            <a:chExt cx="330501" cy="420623"/>
          </a:xfrm>
        </p:grpSpPr>
        <p:sp>
          <p:nvSpPr>
            <p:cNvPr id="47" name="Google Shape;47;p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3"/>
          <p:cNvSpPr/>
          <p:nvPr/>
        </p:nvSpPr>
        <p:spPr>
          <a:xfrm flipH="1">
            <a:off x="474675" y="10848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3"/>
          <p:cNvSpPr txBox="1"/>
          <p:nvPr>
            <p:ph idx="1" type="subTitle"/>
          </p:nvPr>
        </p:nvSpPr>
        <p:spPr>
          <a:xfrm>
            <a:off x="501587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hasCustomPrompt="1"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9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1"/>
          <p:cNvGrpSpPr/>
          <p:nvPr/>
        </p:nvGrpSpPr>
        <p:grpSpPr>
          <a:xfrm rot="1346752">
            <a:off x="2341623" y="665471"/>
            <a:ext cx="3956737" cy="3869179"/>
            <a:chOff x="2615425" y="-43849"/>
            <a:chExt cx="5349587" cy="5231206"/>
          </a:xfrm>
        </p:grpSpPr>
        <p:sp>
          <p:nvSpPr>
            <p:cNvPr id="662" name="Google Shape;662;p2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" name="Google Shape;663;p2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664" name="Google Shape;664;p2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1"/>
          <p:cNvSpPr/>
          <p:nvPr/>
        </p:nvSpPr>
        <p:spPr>
          <a:xfrm>
            <a:off x="7990750" y="12504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1"/>
          <p:cNvSpPr/>
          <p:nvPr/>
        </p:nvSpPr>
        <p:spPr>
          <a:xfrm flipH="1">
            <a:off x="400900" y="3049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1"/>
          <p:cNvGrpSpPr/>
          <p:nvPr/>
        </p:nvGrpSpPr>
        <p:grpSpPr>
          <a:xfrm flipH="1">
            <a:off x="8218804" y="2249000"/>
            <a:ext cx="253593" cy="322744"/>
            <a:chOff x="3828325" y="875775"/>
            <a:chExt cx="330501" cy="420623"/>
          </a:xfrm>
        </p:grpSpPr>
        <p:sp>
          <p:nvSpPr>
            <p:cNvPr id="670" name="Google Shape;670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1"/>
          <p:cNvGrpSpPr/>
          <p:nvPr/>
        </p:nvGrpSpPr>
        <p:grpSpPr>
          <a:xfrm>
            <a:off x="2252404" y="4276725"/>
            <a:ext cx="253593" cy="322744"/>
            <a:chOff x="3828325" y="875775"/>
            <a:chExt cx="330501" cy="420623"/>
          </a:xfrm>
        </p:grpSpPr>
        <p:sp>
          <p:nvSpPr>
            <p:cNvPr id="683" name="Google Shape;683;p2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5" name="Google Shape;69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21"/>
          <p:cNvSpPr txBox="1"/>
          <p:nvPr>
            <p:ph idx="1" type="subTitle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2"/>
          <p:cNvGrpSpPr/>
          <p:nvPr/>
        </p:nvGrpSpPr>
        <p:grpSpPr>
          <a:xfrm rot="-1553136">
            <a:off x="3544154" y="128363"/>
            <a:ext cx="4436552" cy="4602936"/>
            <a:chOff x="2958950" y="1937675"/>
            <a:chExt cx="1445225" cy="1499425"/>
          </a:xfrm>
        </p:grpSpPr>
        <p:sp>
          <p:nvSpPr>
            <p:cNvPr id="699" name="Google Shape;699;p22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2"/>
          <p:cNvSpPr/>
          <p:nvPr/>
        </p:nvSpPr>
        <p:spPr>
          <a:xfrm>
            <a:off x="7942050" y="1164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2"/>
          <p:cNvSpPr/>
          <p:nvPr/>
        </p:nvSpPr>
        <p:spPr>
          <a:xfrm flipH="1">
            <a:off x="495500" y="3604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22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07" name="Google Shape;707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2"/>
          <p:cNvGrpSpPr/>
          <p:nvPr/>
        </p:nvGrpSpPr>
        <p:grpSpPr>
          <a:xfrm flipH="1">
            <a:off x="3762729" y="4372525"/>
            <a:ext cx="253593" cy="322744"/>
            <a:chOff x="3828325" y="875775"/>
            <a:chExt cx="330501" cy="420623"/>
          </a:xfrm>
        </p:grpSpPr>
        <p:sp>
          <p:nvSpPr>
            <p:cNvPr id="720" name="Google Shape;720;p2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3" name="Google Shape;733;p22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3"/>
          <p:cNvGrpSpPr/>
          <p:nvPr/>
        </p:nvGrpSpPr>
        <p:grpSpPr>
          <a:xfrm rot="-5815465">
            <a:off x="1360983" y="728012"/>
            <a:ext cx="4264231" cy="4169868"/>
            <a:chOff x="2615425" y="-43849"/>
            <a:chExt cx="5349587" cy="5231206"/>
          </a:xfrm>
        </p:grpSpPr>
        <p:sp>
          <p:nvSpPr>
            <p:cNvPr id="736" name="Google Shape;736;p23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7" name="Google Shape;737;p23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738" name="Google Shape;738;p23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1" name="Google Shape;741;p23"/>
          <p:cNvSpPr/>
          <p:nvPr/>
        </p:nvSpPr>
        <p:spPr>
          <a:xfrm>
            <a:off x="7942050" y="37529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 flipH="1">
            <a:off x="456625" y="1017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23"/>
          <p:cNvGrpSpPr/>
          <p:nvPr/>
        </p:nvGrpSpPr>
        <p:grpSpPr>
          <a:xfrm>
            <a:off x="5819879" y="4438050"/>
            <a:ext cx="253593" cy="322744"/>
            <a:chOff x="3828325" y="875775"/>
            <a:chExt cx="330501" cy="420623"/>
          </a:xfrm>
        </p:grpSpPr>
        <p:sp>
          <p:nvSpPr>
            <p:cNvPr id="744" name="Google Shape;744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3"/>
          <p:cNvGrpSpPr/>
          <p:nvPr/>
        </p:nvGrpSpPr>
        <p:grpSpPr>
          <a:xfrm flipH="1" rot="-1286283">
            <a:off x="7228222" y="831568"/>
            <a:ext cx="253553" cy="322654"/>
            <a:chOff x="3828325" y="875775"/>
            <a:chExt cx="330501" cy="420623"/>
          </a:xfrm>
        </p:grpSpPr>
        <p:sp>
          <p:nvSpPr>
            <p:cNvPr id="757" name="Google Shape;757;p2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0" name="Google Shape;770;p23"/>
          <p:cNvSpPr txBox="1"/>
          <p:nvPr>
            <p:ph idx="1" type="subTitle"/>
          </p:nvPr>
        </p:nvSpPr>
        <p:spPr>
          <a:xfrm>
            <a:off x="52939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4"/>
          <p:cNvGrpSpPr/>
          <p:nvPr/>
        </p:nvGrpSpPr>
        <p:grpSpPr>
          <a:xfrm rot="-10095505">
            <a:off x="2884021" y="394508"/>
            <a:ext cx="4967040" cy="4149238"/>
            <a:chOff x="3016500" y="2277900"/>
            <a:chExt cx="1387675" cy="1159200"/>
          </a:xfrm>
        </p:grpSpPr>
        <p:sp>
          <p:nvSpPr>
            <p:cNvPr id="773" name="Google Shape;773;p2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4"/>
          <p:cNvSpPr/>
          <p:nvPr/>
        </p:nvSpPr>
        <p:spPr>
          <a:xfrm>
            <a:off x="7949675" y="15308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4"/>
          <p:cNvSpPr/>
          <p:nvPr/>
        </p:nvSpPr>
        <p:spPr>
          <a:xfrm flipH="1">
            <a:off x="501450" y="36382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24"/>
          <p:cNvGrpSpPr/>
          <p:nvPr/>
        </p:nvGrpSpPr>
        <p:grpSpPr>
          <a:xfrm>
            <a:off x="586429" y="1216050"/>
            <a:ext cx="253593" cy="322744"/>
            <a:chOff x="3828325" y="875775"/>
            <a:chExt cx="330501" cy="420623"/>
          </a:xfrm>
        </p:grpSpPr>
        <p:sp>
          <p:nvSpPr>
            <p:cNvPr id="779" name="Google Shape;779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4"/>
          <p:cNvGrpSpPr/>
          <p:nvPr/>
        </p:nvGrpSpPr>
        <p:grpSpPr>
          <a:xfrm flipH="1">
            <a:off x="7653729" y="4352875"/>
            <a:ext cx="253593" cy="322744"/>
            <a:chOff x="3828325" y="875775"/>
            <a:chExt cx="330501" cy="420623"/>
          </a:xfrm>
        </p:grpSpPr>
        <p:sp>
          <p:nvSpPr>
            <p:cNvPr id="792" name="Google Shape;792;p2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5" name="Google Shape;805;p24"/>
          <p:cNvSpPr txBox="1"/>
          <p:nvPr>
            <p:ph idx="1" type="subTitle"/>
          </p:nvPr>
        </p:nvSpPr>
        <p:spPr>
          <a:xfrm>
            <a:off x="713225" y="1990950"/>
            <a:ext cx="31368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25"/>
          <p:cNvGrpSpPr/>
          <p:nvPr/>
        </p:nvGrpSpPr>
        <p:grpSpPr>
          <a:xfrm rot="-1074791">
            <a:off x="2507853" y="346480"/>
            <a:ext cx="4436571" cy="4602955"/>
            <a:chOff x="2958950" y="1937675"/>
            <a:chExt cx="1445225" cy="1499425"/>
          </a:xfrm>
        </p:grpSpPr>
        <p:sp>
          <p:nvSpPr>
            <p:cNvPr id="808" name="Google Shape;808;p2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3" name="Google Shape;813;p25"/>
          <p:cNvSpPr/>
          <p:nvPr/>
        </p:nvSpPr>
        <p:spPr>
          <a:xfrm>
            <a:off x="7974300" y="41294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5"/>
          <p:cNvSpPr/>
          <p:nvPr/>
        </p:nvSpPr>
        <p:spPr>
          <a:xfrm flipH="1">
            <a:off x="405375" y="709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5"/>
          <p:cNvGrpSpPr/>
          <p:nvPr/>
        </p:nvGrpSpPr>
        <p:grpSpPr>
          <a:xfrm>
            <a:off x="7974292" y="914400"/>
            <a:ext cx="253593" cy="322744"/>
            <a:chOff x="3828325" y="875775"/>
            <a:chExt cx="330501" cy="420623"/>
          </a:xfrm>
        </p:grpSpPr>
        <p:sp>
          <p:nvSpPr>
            <p:cNvPr id="816" name="Google Shape;816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25"/>
          <p:cNvGrpSpPr/>
          <p:nvPr/>
        </p:nvGrpSpPr>
        <p:grpSpPr>
          <a:xfrm flipH="1">
            <a:off x="1362354" y="4349450"/>
            <a:ext cx="253593" cy="322744"/>
            <a:chOff x="3828325" y="875775"/>
            <a:chExt cx="330501" cy="420623"/>
          </a:xfrm>
        </p:grpSpPr>
        <p:sp>
          <p:nvSpPr>
            <p:cNvPr id="829" name="Google Shape;829;p2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26"/>
          <p:cNvGrpSpPr/>
          <p:nvPr/>
        </p:nvGrpSpPr>
        <p:grpSpPr>
          <a:xfrm rot="-4978490">
            <a:off x="3618962" y="-386298"/>
            <a:ext cx="4392608" cy="6408584"/>
            <a:chOff x="1767275" y="2886675"/>
            <a:chExt cx="843125" cy="1230075"/>
          </a:xfrm>
        </p:grpSpPr>
        <p:sp>
          <p:nvSpPr>
            <p:cNvPr id="844" name="Google Shape;844;p26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26"/>
          <p:cNvSpPr/>
          <p:nvPr/>
        </p:nvSpPr>
        <p:spPr>
          <a:xfrm>
            <a:off x="8159100" y="1623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6"/>
          <p:cNvSpPr/>
          <p:nvPr/>
        </p:nvSpPr>
        <p:spPr>
          <a:xfrm flipH="1">
            <a:off x="415625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26"/>
          <p:cNvGrpSpPr/>
          <p:nvPr/>
        </p:nvGrpSpPr>
        <p:grpSpPr>
          <a:xfrm>
            <a:off x="7542725" y="704088"/>
            <a:ext cx="330501" cy="420623"/>
            <a:chOff x="3828325" y="875775"/>
            <a:chExt cx="330501" cy="420623"/>
          </a:xfrm>
        </p:grpSpPr>
        <p:sp>
          <p:nvSpPr>
            <p:cNvPr id="854" name="Google Shape;854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26"/>
          <p:cNvGrpSpPr/>
          <p:nvPr/>
        </p:nvGrpSpPr>
        <p:grpSpPr>
          <a:xfrm flipH="1">
            <a:off x="2642937" y="4332650"/>
            <a:ext cx="330501" cy="420623"/>
            <a:chOff x="3828325" y="875775"/>
            <a:chExt cx="330501" cy="420623"/>
          </a:xfrm>
        </p:grpSpPr>
        <p:sp>
          <p:nvSpPr>
            <p:cNvPr id="867" name="Google Shape;867;p2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7"/>
          <p:cNvGrpSpPr/>
          <p:nvPr/>
        </p:nvGrpSpPr>
        <p:grpSpPr>
          <a:xfrm>
            <a:off x="2499658" y="482322"/>
            <a:ext cx="5228621" cy="5171127"/>
            <a:chOff x="1578533" y="-27616"/>
            <a:chExt cx="5228621" cy="5171127"/>
          </a:xfrm>
        </p:grpSpPr>
        <p:grpSp>
          <p:nvGrpSpPr>
            <p:cNvPr id="882" name="Google Shape;882;p2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4" name="Google Shape;884;p2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885" name="Google Shape;885;p2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88" name="Google Shape;888;p2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27"/>
          <p:cNvSpPr/>
          <p:nvPr/>
        </p:nvSpPr>
        <p:spPr>
          <a:xfrm>
            <a:off x="7920150" y="344637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7"/>
          <p:cNvSpPr/>
          <p:nvPr/>
        </p:nvSpPr>
        <p:spPr>
          <a:xfrm flipH="1">
            <a:off x="666425" y="8285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7"/>
          <p:cNvGrpSpPr/>
          <p:nvPr/>
        </p:nvGrpSpPr>
        <p:grpSpPr>
          <a:xfrm>
            <a:off x="7630725" y="704088"/>
            <a:ext cx="330501" cy="420623"/>
            <a:chOff x="3828325" y="875775"/>
            <a:chExt cx="330501" cy="420623"/>
          </a:xfrm>
        </p:grpSpPr>
        <p:sp>
          <p:nvSpPr>
            <p:cNvPr id="892" name="Google Shape;892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27"/>
          <p:cNvGrpSpPr/>
          <p:nvPr/>
        </p:nvGrpSpPr>
        <p:grpSpPr>
          <a:xfrm flipH="1">
            <a:off x="1376125" y="3926700"/>
            <a:ext cx="330501" cy="420623"/>
            <a:chOff x="3828325" y="875775"/>
            <a:chExt cx="330501" cy="420623"/>
          </a:xfrm>
        </p:grpSpPr>
        <p:sp>
          <p:nvSpPr>
            <p:cNvPr id="905" name="Google Shape;905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7"/>
          <p:cNvGrpSpPr/>
          <p:nvPr/>
        </p:nvGrpSpPr>
        <p:grpSpPr>
          <a:xfrm>
            <a:off x="7489150" y="4118200"/>
            <a:ext cx="330501" cy="420623"/>
            <a:chOff x="3828325" y="875775"/>
            <a:chExt cx="330501" cy="420623"/>
          </a:xfrm>
        </p:grpSpPr>
        <p:sp>
          <p:nvSpPr>
            <p:cNvPr id="918" name="Google Shape;918;p2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28"/>
          <p:cNvGrpSpPr/>
          <p:nvPr/>
        </p:nvGrpSpPr>
        <p:grpSpPr>
          <a:xfrm rot="-5237344">
            <a:off x="306113" y="486871"/>
            <a:ext cx="4264113" cy="4169752"/>
            <a:chOff x="2615425" y="-43849"/>
            <a:chExt cx="5349587" cy="5231206"/>
          </a:xfrm>
        </p:grpSpPr>
        <p:sp>
          <p:nvSpPr>
            <p:cNvPr id="933" name="Google Shape;933;p28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28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935" name="Google Shape;935;p28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8" name="Google Shape;938;p28"/>
          <p:cNvGrpSpPr/>
          <p:nvPr/>
        </p:nvGrpSpPr>
        <p:grpSpPr>
          <a:xfrm>
            <a:off x="3405242" y="4276688"/>
            <a:ext cx="253593" cy="322744"/>
            <a:chOff x="3828325" y="875775"/>
            <a:chExt cx="330501" cy="420623"/>
          </a:xfrm>
        </p:grpSpPr>
        <p:sp>
          <p:nvSpPr>
            <p:cNvPr id="939" name="Google Shape;939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8"/>
          <p:cNvGrpSpPr/>
          <p:nvPr/>
        </p:nvGrpSpPr>
        <p:grpSpPr>
          <a:xfrm flipH="1">
            <a:off x="7941163" y="753069"/>
            <a:ext cx="253560" cy="322660"/>
            <a:chOff x="3828325" y="875775"/>
            <a:chExt cx="330501" cy="420623"/>
          </a:xfrm>
        </p:grpSpPr>
        <p:sp>
          <p:nvSpPr>
            <p:cNvPr id="952" name="Google Shape;952;p2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28"/>
          <p:cNvSpPr/>
          <p:nvPr/>
        </p:nvSpPr>
        <p:spPr>
          <a:xfrm>
            <a:off x="7713100" y="40851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28"/>
          <p:cNvSpPr/>
          <p:nvPr/>
        </p:nvSpPr>
        <p:spPr>
          <a:xfrm>
            <a:off x="5008150" y="4333800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8"/>
          <p:cNvSpPr/>
          <p:nvPr/>
        </p:nvSpPr>
        <p:spPr>
          <a:xfrm flipH="1">
            <a:off x="504025" y="10030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29"/>
          <p:cNvGrpSpPr/>
          <p:nvPr/>
        </p:nvGrpSpPr>
        <p:grpSpPr>
          <a:xfrm rot="-1371433">
            <a:off x="1625236" y="-70746"/>
            <a:ext cx="5265558" cy="4827902"/>
            <a:chOff x="2958950" y="1937675"/>
            <a:chExt cx="1635350" cy="1499425"/>
          </a:xfrm>
        </p:grpSpPr>
        <p:sp>
          <p:nvSpPr>
            <p:cNvPr id="970" name="Google Shape;970;p2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29"/>
          <p:cNvSpPr/>
          <p:nvPr/>
        </p:nvSpPr>
        <p:spPr>
          <a:xfrm>
            <a:off x="7870575" y="1017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9"/>
          <p:cNvSpPr/>
          <p:nvPr/>
        </p:nvSpPr>
        <p:spPr>
          <a:xfrm flipH="1">
            <a:off x="491800" y="2041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9"/>
          <p:cNvSpPr/>
          <p:nvPr/>
        </p:nvSpPr>
        <p:spPr>
          <a:xfrm>
            <a:off x="2896750" y="426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9" name="Google Shape;979;p29"/>
          <p:cNvGrpSpPr/>
          <p:nvPr/>
        </p:nvGrpSpPr>
        <p:grpSpPr>
          <a:xfrm>
            <a:off x="843079" y="753025"/>
            <a:ext cx="253593" cy="322744"/>
            <a:chOff x="3828325" y="875775"/>
            <a:chExt cx="330501" cy="420623"/>
          </a:xfrm>
        </p:grpSpPr>
        <p:sp>
          <p:nvSpPr>
            <p:cNvPr id="980" name="Google Shape;980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9"/>
          <p:cNvGrpSpPr/>
          <p:nvPr/>
        </p:nvGrpSpPr>
        <p:grpSpPr>
          <a:xfrm flipH="1">
            <a:off x="6618329" y="4438050"/>
            <a:ext cx="253593" cy="322744"/>
            <a:chOff x="3828325" y="875775"/>
            <a:chExt cx="330501" cy="420623"/>
          </a:xfrm>
        </p:grpSpPr>
        <p:sp>
          <p:nvSpPr>
            <p:cNvPr id="993" name="Google Shape;993;p2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0"/>
          <p:cNvGrpSpPr/>
          <p:nvPr/>
        </p:nvGrpSpPr>
        <p:grpSpPr>
          <a:xfrm rot="-4351734">
            <a:off x="2537070" y="1908580"/>
            <a:ext cx="4263995" cy="4169637"/>
            <a:chOff x="2615425" y="-43849"/>
            <a:chExt cx="5349587" cy="5231206"/>
          </a:xfrm>
        </p:grpSpPr>
        <p:sp>
          <p:nvSpPr>
            <p:cNvPr id="1008" name="Google Shape;1008;p30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9" name="Google Shape;1009;p30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3" name="Google Shape;1013;p30"/>
          <p:cNvSpPr/>
          <p:nvPr/>
        </p:nvSpPr>
        <p:spPr>
          <a:xfrm flipH="1">
            <a:off x="485750" y="1302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0"/>
          <p:cNvSpPr/>
          <p:nvPr/>
        </p:nvSpPr>
        <p:spPr>
          <a:xfrm>
            <a:off x="8075925" y="38435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0"/>
          <p:cNvSpPr txBox="1"/>
          <p:nvPr>
            <p:ph type="title"/>
          </p:nvPr>
        </p:nvSpPr>
        <p:spPr>
          <a:xfrm>
            <a:off x="713250" y="445025"/>
            <a:ext cx="7717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6" name="Google Shape;1016;p30"/>
          <p:cNvSpPr txBox="1"/>
          <p:nvPr>
            <p:ph idx="1" type="subTitle"/>
          </p:nvPr>
        </p:nvSpPr>
        <p:spPr>
          <a:xfrm>
            <a:off x="713237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0"/>
          <p:cNvSpPr txBox="1"/>
          <p:nvPr>
            <p:ph idx="2" type="subTitle"/>
          </p:nvPr>
        </p:nvSpPr>
        <p:spPr>
          <a:xfrm>
            <a:off x="5587763" y="2239175"/>
            <a:ext cx="2809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30"/>
          <p:cNvSpPr txBox="1"/>
          <p:nvPr>
            <p:ph idx="3" type="subTitle"/>
          </p:nvPr>
        </p:nvSpPr>
        <p:spPr>
          <a:xfrm>
            <a:off x="713238" y="2629901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0"/>
          <p:cNvSpPr txBox="1"/>
          <p:nvPr>
            <p:ph idx="4" type="subTitle"/>
          </p:nvPr>
        </p:nvSpPr>
        <p:spPr>
          <a:xfrm>
            <a:off x="5587763" y="2629922"/>
            <a:ext cx="2809500" cy="74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65" name="Google Shape;65;p4"/>
          <p:cNvGrpSpPr/>
          <p:nvPr/>
        </p:nvGrpSpPr>
        <p:grpSpPr>
          <a:xfrm flipH="1">
            <a:off x="3415117" y="444932"/>
            <a:ext cx="4896565" cy="4489578"/>
            <a:chOff x="2958950" y="1937675"/>
            <a:chExt cx="1635350" cy="1499425"/>
          </a:xfrm>
        </p:grpSpPr>
        <p:sp>
          <p:nvSpPr>
            <p:cNvPr id="66" name="Google Shape;66;p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/>
          <p:nvPr/>
        </p:nvSpPr>
        <p:spPr>
          <a:xfrm flipH="1">
            <a:off x="6240550" y="633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224875" y="47342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572595" y="3561770"/>
            <a:ext cx="281256" cy="357950"/>
            <a:chOff x="3828325" y="875775"/>
            <a:chExt cx="330501" cy="420623"/>
          </a:xfrm>
        </p:grpSpPr>
        <p:sp>
          <p:nvSpPr>
            <p:cNvPr id="75" name="Google Shape;75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4"/>
          <p:cNvGrpSpPr/>
          <p:nvPr/>
        </p:nvGrpSpPr>
        <p:grpSpPr>
          <a:xfrm flipH="1">
            <a:off x="7692817" y="941531"/>
            <a:ext cx="281256" cy="357950"/>
            <a:chOff x="3828325" y="875775"/>
            <a:chExt cx="330501" cy="420623"/>
          </a:xfrm>
        </p:grpSpPr>
        <p:sp>
          <p:nvSpPr>
            <p:cNvPr id="88" name="Google Shape;88;p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8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31"/>
          <p:cNvGrpSpPr/>
          <p:nvPr/>
        </p:nvGrpSpPr>
        <p:grpSpPr>
          <a:xfrm rot="-6913858">
            <a:off x="3222725" y="612555"/>
            <a:ext cx="4264427" cy="4170059"/>
            <a:chOff x="2615425" y="-43849"/>
            <a:chExt cx="5349587" cy="5231206"/>
          </a:xfrm>
        </p:grpSpPr>
        <p:sp>
          <p:nvSpPr>
            <p:cNvPr id="1022" name="Google Shape;1022;p31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31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24" name="Google Shape;1024;p31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1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1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7" name="Google Shape;1027;p31"/>
          <p:cNvSpPr/>
          <p:nvPr/>
        </p:nvSpPr>
        <p:spPr>
          <a:xfrm>
            <a:off x="7900975" y="22640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1"/>
          <p:cNvSpPr/>
          <p:nvPr/>
        </p:nvSpPr>
        <p:spPr>
          <a:xfrm flipH="1">
            <a:off x="573950" y="760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1"/>
          <p:cNvGrpSpPr/>
          <p:nvPr/>
        </p:nvGrpSpPr>
        <p:grpSpPr>
          <a:xfrm>
            <a:off x="1582279" y="4334625"/>
            <a:ext cx="253593" cy="322744"/>
            <a:chOff x="3828325" y="875775"/>
            <a:chExt cx="330501" cy="420623"/>
          </a:xfrm>
        </p:grpSpPr>
        <p:sp>
          <p:nvSpPr>
            <p:cNvPr id="1030" name="Google Shape;1030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1"/>
          <p:cNvGrpSpPr/>
          <p:nvPr/>
        </p:nvGrpSpPr>
        <p:grpSpPr>
          <a:xfrm flipH="1">
            <a:off x="6895529" y="753025"/>
            <a:ext cx="253593" cy="322744"/>
            <a:chOff x="3828325" y="875775"/>
            <a:chExt cx="330501" cy="420623"/>
          </a:xfrm>
        </p:grpSpPr>
        <p:sp>
          <p:nvSpPr>
            <p:cNvPr id="1043" name="Google Shape;1043;p3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31"/>
          <p:cNvSpPr txBox="1"/>
          <p:nvPr>
            <p:ph idx="1" type="subTitle"/>
          </p:nvPr>
        </p:nvSpPr>
        <p:spPr>
          <a:xfrm>
            <a:off x="713225" y="165785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6" name="Google Shape;1056;p31"/>
          <p:cNvSpPr txBox="1"/>
          <p:nvPr>
            <p:ph idx="2" type="subTitle"/>
          </p:nvPr>
        </p:nvSpPr>
        <p:spPr>
          <a:xfrm>
            <a:off x="6334675" y="2950100"/>
            <a:ext cx="2096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7" name="Google Shape;1057;p31"/>
          <p:cNvSpPr txBox="1"/>
          <p:nvPr>
            <p:ph idx="3" type="subTitle"/>
          </p:nvPr>
        </p:nvSpPr>
        <p:spPr>
          <a:xfrm>
            <a:off x="713225" y="2112351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31"/>
          <p:cNvSpPr txBox="1"/>
          <p:nvPr>
            <p:ph idx="4" type="subTitle"/>
          </p:nvPr>
        </p:nvSpPr>
        <p:spPr>
          <a:xfrm>
            <a:off x="6334675" y="3404608"/>
            <a:ext cx="2096100" cy="78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4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2"/>
          <p:cNvGrpSpPr/>
          <p:nvPr/>
        </p:nvGrpSpPr>
        <p:grpSpPr>
          <a:xfrm rot="-5815465">
            <a:off x="1428483" y="728012"/>
            <a:ext cx="4264231" cy="4169868"/>
            <a:chOff x="2615425" y="-43849"/>
            <a:chExt cx="5349587" cy="5231206"/>
          </a:xfrm>
        </p:grpSpPr>
        <p:sp>
          <p:nvSpPr>
            <p:cNvPr id="1062" name="Google Shape;1062;p32"/>
            <p:cNvSpPr/>
            <p:nvPr/>
          </p:nvSpPr>
          <p:spPr>
            <a:xfrm>
              <a:off x="2615425" y="-43849"/>
              <a:ext cx="5323250" cy="5231206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32"/>
            <p:cNvGrpSpPr/>
            <p:nvPr/>
          </p:nvGrpSpPr>
          <p:grpSpPr>
            <a:xfrm>
              <a:off x="3753855" y="4"/>
              <a:ext cx="4211157" cy="4799044"/>
              <a:chOff x="4228201" y="2970830"/>
              <a:chExt cx="1270066" cy="1447370"/>
            </a:xfrm>
          </p:grpSpPr>
          <p:sp>
            <p:nvSpPr>
              <p:cNvPr id="1064" name="Google Shape;1064;p32"/>
              <p:cNvSpPr/>
              <p:nvPr/>
            </p:nvSpPr>
            <p:spPr>
              <a:xfrm>
                <a:off x="4228201" y="4225550"/>
                <a:ext cx="133475" cy="192650"/>
              </a:xfrm>
              <a:custGeom>
                <a:rect b="b" l="l" r="r" t="t"/>
                <a:pathLst>
                  <a:path extrusionOk="0" h="7706" w="5339">
                    <a:moveTo>
                      <a:pt x="5338" y="0"/>
                    </a:moveTo>
                    <a:lnTo>
                      <a:pt x="1" y="6638"/>
                    </a:lnTo>
                    <a:lnTo>
                      <a:pt x="1502" y="7706"/>
                    </a:lnTo>
                    <a:lnTo>
                      <a:pt x="5338" y="0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 rot="-1467804">
                <a:off x="5333134" y="3992081"/>
                <a:ext cx="130946" cy="193494"/>
              </a:xfrm>
              <a:custGeom>
                <a:rect b="b" l="l" r="r" t="t"/>
                <a:pathLst>
                  <a:path extrusionOk="0" h="7740" w="5238">
                    <a:moveTo>
                      <a:pt x="0" y="1"/>
                    </a:moveTo>
                    <a:lnTo>
                      <a:pt x="3636" y="7740"/>
                    </a:lnTo>
                    <a:lnTo>
                      <a:pt x="5237" y="6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4269925" y="2970830"/>
                <a:ext cx="91750" cy="144300"/>
              </a:xfrm>
              <a:custGeom>
                <a:rect b="b" l="l" r="r" t="t"/>
                <a:pathLst>
                  <a:path extrusionOk="0" h="5772" w="3670">
                    <a:moveTo>
                      <a:pt x="1935" y="1"/>
                    </a:moveTo>
                    <a:lnTo>
                      <a:pt x="0" y="1302"/>
                    </a:lnTo>
                    <a:lnTo>
                      <a:pt x="3669" y="5772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32"/>
          <p:cNvSpPr/>
          <p:nvPr/>
        </p:nvSpPr>
        <p:spPr>
          <a:xfrm>
            <a:off x="7888075" y="8173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"/>
          <p:cNvSpPr/>
          <p:nvPr/>
        </p:nvSpPr>
        <p:spPr>
          <a:xfrm flipH="1">
            <a:off x="524125" y="3114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32"/>
          <p:cNvGrpSpPr/>
          <p:nvPr/>
        </p:nvGrpSpPr>
        <p:grpSpPr>
          <a:xfrm>
            <a:off x="1740604" y="4367825"/>
            <a:ext cx="253593" cy="322744"/>
            <a:chOff x="3828325" y="875775"/>
            <a:chExt cx="330501" cy="420623"/>
          </a:xfrm>
        </p:grpSpPr>
        <p:sp>
          <p:nvSpPr>
            <p:cNvPr id="1070" name="Google Shape;1070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32"/>
          <p:cNvGrpSpPr/>
          <p:nvPr/>
        </p:nvGrpSpPr>
        <p:grpSpPr>
          <a:xfrm flipH="1">
            <a:off x="6596279" y="753025"/>
            <a:ext cx="253593" cy="322744"/>
            <a:chOff x="3828325" y="875775"/>
            <a:chExt cx="330501" cy="420623"/>
          </a:xfrm>
        </p:grpSpPr>
        <p:sp>
          <p:nvSpPr>
            <p:cNvPr id="1083" name="Google Shape;1083;p3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5" name="Google Shape;1095;p32"/>
          <p:cNvSpPr/>
          <p:nvPr/>
        </p:nvSpPr>
        <p:spPr>
          <a:xfrm>
            <a:off x="2415575" y="43427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7" name="Google Shape;1097;p32"/>
          <p:cNvSpPr txBox="1"/>
          <p:nvPr>
            <p:ph idx="1" type="subTitle"/>
          </p:nvPr>
        </p:nvSpPr>
        <p:spPr>
          <a:xfrm>
            <a:off x="713225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8" name="Google Shape;1098;p32"/>
          <p:cNvSpPr txBox="1"/>
          <p:nvPr>
            <p:ph idx="2" type="subTitle"/>
          </p:nvPr>
        </p:nvSpPr>
        <p:spPr>
          <a:xfrm>
            <a:off x="4572000" y="1125075"/>
            <a:ext cx="38589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3"/>
          <p:cNvGrpSpPr/>
          <p:nvPr/>
        </p:nvGrpSpPr>
        <p:grpSpPr>
          <a:xfrm rot="-1074791">
            <a:off x="622478" y="263205"/>
            <a:ext cx="4436571" cy="4602955"/>
            <a:chOff x="2958950" y="1937675"/>
            <a:chExt cx="1445225" cy="1499425"/>
          </a:xfrm>
        </p:grpSpPr>
        <p:sp>
          <p:nvSpPr>
            <p:cNvPr id="1101" name="Google Shape;1101;p33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33"/>
          <p:cNvGrpSpPr/>
          <p:nvPr/>
        </p:nvGrpSpPr>
        <p:grpSpPr>
          <a:xfrm>
            <a:off x="856892" y="4085888"/>
            <a:ext cx="253593" cy="322744"/>
            <a:chOff x="3828325" y="875775"/>
            <a:chExt cx="330501" cy="420623"/>
          </a:xfrm>
        </p:grpSpPr>
        <p:sp>
          <p:nvSpPr>
            <p:cNvPr id="1107" name="Google Shape;1107;p33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3"/>
          <p:cNvSpPr/>
          <p:nvPr/>
        </p:nvSpPr>
        <p:spPr>
          <a:xfrm flipH="1">
            <a:off x="400775" y="497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4116925" y="4314725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 txBox="1"/>
          <p:nvPr>
            <p:ph idx="1" type="subTitle"/>
          </p:nvPr>
        </p:nvSpPr>
        <p:spPr>
          <a:xfrm>
            <a:off x="4116925" y="36314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33"/>
          <p:cNvSpPr txBox="1"/>
          <p:nvPr>
            <p:ph idx="2" type="subTitle"/>
          </p:nvPr>
        </p:nvSpPr>
        <p:spPr>
          <a:xfrm>
            <a:off x="4116925" y="257645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33"/>
          <p:cNvSpPr txBox="1"/>
          <p:nvPr>
            <p:ph idx="3" type="subTitle"/>
          </p:nvPr>
        </p:nvSpPr>
        <p:spPr>
          <a:xfrm>
            <a:off x="4116925" y="4022125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4" name="Google Shape;1124;p33"/>
          <p:cNvSpPr txBox="1"/>
          <p:nvPr>
            <p:ph idx="4" type="subTitle"/>
          </p:nvPr>
        </p:nvSpPr>
        <p:spPr>
          <a:xfrm>
            <a:off x="4116925" y="296720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33"/>
          <p:cNvSpPr txBox="1"/>
          <p:nvPr>
            <p:ph idx="5" type="subTitle"/>
          </p:nvPr>
        </p:nvSpPr>
        <p:spPr>
          <a:xfrm>
            <a:off x="4116850" y="1521500"/>
            <a:ext cx="4331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33"/>
          <p:cNvSpPr txBox="1"/>
          <p:nvPr>
            <p:ph idx="6" type="subTitle"/>
          </p:nvPr>
        </p:nvSpPr>
        <p:spPr>
          <a:xfrm>
            <a:off x="4116850" y="1912250"/>
            <a:ext cx="4331700" cy="5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33"/>
          <p:cNvSpPr txBox="1"/>
          <p:nvPr>
            <p:ph type="title"/>
          </p:nvPr>
        </p:nvSpPr>
        <p:spPr>
          <a:xfrm>
            <a:off x="2238100" y="445025"/>
            <a:ext cx="6192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0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34"/>
          <p:cNvGrpSpPr/>
          <p:nvPr/>
        </p:nvGrpSpPr>
        <p:grpSpPr>
          <a:xfrm rot="-10143216">
            <a:off x="846473" y="603027"/>
            <a:ext cx="4967081" cy="4149272"/>
            <a:chOff x="3016500" y="2277900"/>
            <a:chExt cx="1387675" cy="1159200"/>
          </a:xfrm>
        </p:grpSpPr>
        <p:sp>
          <p:nvSpPr>
            <p:cNvPr id="1130" name="Google Shape;1130;p34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34"/>
          <p:cNvSpPr/>
          <p:nvPr/>
        </p:nvSpPr>
        <p:spPr>
          <a:xfrm>
            <a:off x="7942050" y="21057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 flipH="1">
            <a:off x="573950" y="12738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4"/>
          <p:cNvGrpSpPr/>
          <p:nvPr/>
        </p:nvGrpSpPr>
        <p:grpSpPr>
          <a:xfrm>
            <a:off x="586429" y="4192975"/>
            <a:ext cx="253593" cy="322744"/>
            <a:chOff x="3828325" y="875775"/>
            <a:chExt cx="330501" cy="420623"/>
          </a:xfrm>
        </p:grpSpPr>
        <p:sp>
          <p:nvSpPr>
            <p:cNvPr id="1136" name="Google Shape;1136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 flipH="1" rot="-1286283">
            <a:off x="8303997" y="1223768"/>
            <a:ext cx="253553" cy="322654"/>
            <a:chOff x="3828325" y="875775"/>
            <a:chExt cx="330501" cy="420623"/>
          </a:xfrm>
        </p:grpSpPr>
        <p:sp>
          <p:nvSpPr>
            <p:cNvPr id="1149" name="Google Shape;1149;p3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6162325" y="42500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3" name="Google Shape;1163;p34"/>
          <p:cNvSpPr txBox="1"/>
          <p:nvPr>
            <p:ph idx="1" type="subTitle"/>
          </p:nvPr>
        </p:nvSpPr>
        <p:spPr>
          <a:xfrm>
            <a:off x="86562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4" name="Google Shape;1164;p34"/>
          <p:cNvSpPr txBox="1"/>
          <p:nvPr>
            <p:ph idx="2" type="subTitle"/>
          </p:nvPr>
        </p:nvSpPr>
        <p:spPr>
          <a:xfrm>
            <a:off x="3457650" y="17274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5" name="Google Shape;1165;p34"/>
          <p:cNvSpPr txBox="1"/>
          <p:nvPr>
            <p:ph idx="3" type="subTitle"/>
          </p:nvPr>
        </p:nvSpPr>
        <p:spPr>
          <a:xfrm>
            <a:off x="865625" y="31455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6" name="Google Shape;1166;p34"/>
          <p:cNvSpPr txBox="1"/>
          <p:nvPr>
            <p:ph idx="4" type="subTitle"/>
          </p:nvPr>
        </p:nvSpPr>
        <p:spPr>
          <a:xfrm>
            <a:off x="3457650" y="21819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34"/>
          <p:cNvSpPr txBox="1"/>
          <p:nvPr>
            <p:ph idx="5" type="subTitle"/>
          </p:nvPr>
        </p:nvSpPr>
        <p:spPr>
          <a:xfrm>
            <a:off x="6049675" y="26910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8" name="Google Shape;1168;p34"/>
          <p:cNvSpPr txBox="1"/>
          <p:nvPr>
            <p:ph idx="6" type="subTitle"/>
          </p:nvPr>
        </p:nvSpPr>
        <p:spPr>
          <a:xfrm>
            <a:off x="6049675" y="31455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4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35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171" name="Google Shape;1171;p3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35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5"/>
          <p:cNvSpPr/>
          <p:nvPr/>
        </p:nvSpPr>
        <p:spPr>
          <a:xfrm flipH="1">
            <a:off x="409675" y="5486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35"/>
          <p:cNvGrpSpPr/>
          <p:nvPr/>
        </p:nvGrpSpPr>
        <p:grpSpPr>
          <a:xfrm>
            <a:off x="6252264" y="4321548"/>
            <a:ext cx="330501" cy="420581"/>
            <a:chOff x="3828325" y="875775"/>
            <a:chExt cx="330501" cy="420623"/>
          </a:xfrm>
        </p:grpSpPr>
        <p:sp>
          <p:nvSpPr>
            <p:cNvPr id="1177" name="Google Shape;1177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35"/>
          <p:cNvGrpSpPr/>
          <p:nvPr/>
        </p:nvGrpSpPr>
        <p:grpSpPr>
          <a:xfrm flipH="1">
            <a:off x="1716500" y="597113"/>
            <a:ext cx="330501" cy="420623"/>
            <a:chOff x="3828325" y="875775"/>
            <a:chExt cx="330501" cy="420623"/>
          </a:xfrm>
        </p:grpSpPr>
        <p:sp>
          <p:nvSpPr>
            <p:cNvPr id="1190" name="Google Shape;1190;p3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3" name="Google Shape;1203;p35"/>
          <p:cNvSpPr txBox="1"/>
          <p:nvPr>
            <p:ph idx="1" type="subTitle"/>
          </p:nvPr>
        </p:nvSpPr>
        <p:spPr>
          <a:xfrm>
            <a:off x="3838588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4" name="Google Shape;1204;p35"/>
          <p:cNvSpPr txBox="1"/>
          <p:nvPr>
            <p:ph idx="2" type="subTitle"/>
          </p:nvPr>
        </p:nvSpPr>
        <p:spPr>
          <a:xfrm>
            <a:off x="6202013" y="1606300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5" name="Google Shape;1205;p35"/>
          <p:cNvSpPr txBox="1"/>
          <p:nvPr>
            <p:ph idx="3" type="subTitle"/>
          </p:nvPr>
        </p:nvSpPr>
        <p:spPr>
          <a:xfrm>
            <a:off x="3838588" y="2060800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35"/>
          <p:cNvSpPr txBox="1"/>
          <p:nvPr>
            <p:ph idx="4" type="subTitle"/>
          </p:nvPr>
        </p:nvSpPr>
        <p:spPr>
          <a:xfrm>
            <a:off x="6202013" y="2060804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7" name="Google Shape;1207;p35"/>
          <p:cNvSpPr txBox="1"/>
          <p:nvPr>
            <p:ph idx="5" type="subTitle"/>
          </p:nvPr>
        </p:nvSpPr>
        <p:spPr>
          <a:xfrm>
            <a:off x="3838600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8" name="Google Shape;1208;p35"/>
          <p:cNvSpPr txBox="1"/>
          <p:nvPr>
            <p:ph idx="6" type="subTitle"/>
          </p:nvPr>
        </p:nvSpPr>
        <p:spPr>
          <a:xfrm>
            <a:off x="6202025" y="292582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9" name="Google Shape;1209;p35"/>
          <p:cNvSpPr txBox="1"/>
          <p:nvPr>
            <p:ph idx="7" type="subTitle"/>
          </p:nvPr>
        </p:nvSpPr>
        <p:spPr>
          <a:xfrm>
            <a:off x="3838600" y="338032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35"/>
          <p:cNvSpPr txBox="1"/>
          <p:nvPr>
            <p:ph idx="8" type="subTitle"/>
          </p:nvPr>
        </p:nvSpPr>
        <p:spPr>
          <a:xfrm>
            <a:off x="6202025" y="338032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36"/>
          <p:cNvGrpSpPr/>
          <p:nvPr/>
        </p:nvGrpSpPr>
        <p:grpSpPr>
          <a:xfrm rot="-1074791">
            <a:off x="935253" y="270280"/>
            <a:ext cx="4436571" cy="4602955"/>
            <a:chOff x="2958950" y="1937675"/>
            <a:chExt cx="1445225" cy="1499425"/>
          </a:xfrm>
        </p:grpSpPr>
        <p:sp>
          <p:nvSpPr>
            <p:cNvPr id="1213" name="Google Shape;1213;p3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36"/>
          <p:cNvSpPr/>
          <p:nvPr/>
        </p:nvSpPr>
        <p:spPr>
          <a:xfrm>
            <a:off x="7994850" y="12433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"/>
          <p:cNvSpPr/>
          <p:nvPr/>
        </p:nvSpPr>
        <p:spPr>
          <a:xfrm flipH="1">
            <a:off x="384825" y="31750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p36"/>
          <p:cNvGrpSpPr/>
          <p:nvPr/>
        </p:nvGrpSpPr>
        <p:grpSpPr>
          <a:xfrm>
            <a:off x="5741217" y="4438050"/>
            <a:ext cx="253593" cy="322744"/>
            <a:chOff x="3828325" y="875775"/>
            <a:chExt cx="330501" cy="420623"/>
          </a:xfrm>
        </p:grpSpPr>
        <p:sp>
          <p:nvSpPr>
            <p:cNvPr id="1221" name="Google Shape;1221;p3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3" name="Google Shape;1233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4" name="Google Shape;1234;p36"/>
          <p:cNvSpPr txBox="1"/>
          <p:nvPr>
            <p:ph idx="1" type="subTitle"/>
          </p:nvPr>
        </p:nvSpPr>
        <p:spPr>
          <a:xfrm>
            <a:off x="86562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5" name="Google Shape;1235;p36"/>
          <p:cNvSpPr txBox="1"/>
          <p:nvPr>
            <p:ph idx="2" type="subTitle"/>
          </p:nvPr>
        </p:nvSpPr>
        <p:spPr>
          <a:xfrm>
            <a:off x="3457650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6" name="Google Shape;1236;p36"/>
          <p:cNvSpPr txBox="1"/>
          <p:nvPr>
            <p:ph idx="3" type="subTitle"/>
          </p:nvPr>
        </p:nvSpPr>
        <p:spPr>
          <a:xfrm>
            <a:off x="865625" y="22311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36"/>
          <p:cNvSpPr txBox="1"/>
          <p:nvPr>
            <p:ph idx="4" type="subTitle"/>
          </p:nvPr>
        </p:nvSpPr>
        <p:spPr>
          <a:xfrm>
            <a:off x="3457650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36"/>
          <p:cNvSpPr txBox="1"/>
          <p:nvPr>
            <p:ph idx="5" type="subTitle"/>
          </p:nvPr>
        </p:nvSpPr>
        <p:spPr>
          <a:xfrm>
            <a:off x="6049675" y="17766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9" name="Google Shape;1239;p36"/>
          <p:cNvSpPr txBox="1"/>
          <p:nvPr>
            <p:ph idx="6" type="subTitle"/>
          </p:nvPr>
        </p:nvSpPr>
        <p:spPr>
          <a:xfrm>
            <a:off x="6049675" y="22311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36"/>
          <p:cNvSpPr txBox="1"/>
          <p:nvPr>
            <p:ph idx="7" type="subTitle"/>
          </p:nvPr>
        </p:nvSpPr>
        <p:spPr>
          <a:xfrm>
            <a:off x="86562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1" name="Google Shape;1241;p36"/>
          <p:cNvSpPr txBox="1"/>
          <p:nvPr>
            <p:ph idx="8" type="subTitle"/>
          </p:nvPr>
        </p:nvSpPr>
        <p:spPr>
          <a:xfrm>
            <a:off x="3457650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2" name="Google Shape;1242;p36"/>
          <p:cNvSpPr txBox="1"/>
          <p:nvPr>
            <p:ph idx="9" type="subTitle"/>
          </p:nvPr>
        </p:nvSpPr>
        <p:spPr>
          <a:xfrm>
            <a:off x="865625" y="3937275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36"/>
          <p:cNvSpPr txBox="1"/>
          <p:nvPr>
            <p:ph idx="13" type="subTitle"/>
          </p:nvPr>
        </p:nvSpPr>
        <p:spPr>
          <a:xfrm>
            <a:off x="3457650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36"/>
          <p:cNvSpPr txBox="1"/>
          <p:nvPr>
            <p:ph idx="14" type="subTitle"/>
          </p:nvPr>
        </p:nvSpPr>
        <p:spPr>
          <a:xfrm>
            <a:off x="6049675" y="3482775"/>
            <a:ext cx="22287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5" name="Google Shape;1245;p36"/>
          <p:cNvSpPr txBox="1"/>
          <p:nvPr>
            <p:ph idx="15" type="subTitle"/>
          </p:nvPr>
        </p:nvSpPr>
        <p:spPr>
          <a:xfrm>
            <a:off x="6049675" y="3937279"/>
            <a:ext cx="22287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7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37"/>
          <p:cNvGrpSpPr/>
          <p:nvPr/>
        </p:nvGrpSpPr>
        <p:grpSpPr>
          <a:xfrm rot="-2947951">
            <a:off x="3357063" y="33933"/>
            <a:ext cx="5061179" cy="5250987"/>
            <a:chOff x="2958950" y="1937675"/>
            <a:chExt cx="1445225" cy="1499425"/>
          </a:xfrm>
        </p:grpSpPr>
        <p:sp>
          <p:nvSpPr>
            <p:cNvPr id="1248" name="Google Shape;1248;p37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2958950" y="1937675"/>
              <a:ext cx="262725" cy="426150"/>
            </a:xfrm>
            <a:custGeom>
              <a:rect b="b" l="l" r="r" t="t"/>
              <a:pathLst>
                <a:path extrusionOk="0" h="17046" w="10509">
                  <a:moveTo>
                    <a:pt x="2803" y="0"/>
                  </a:moveTo>
                  <a:lnTo>
                    <a:pt x="1" y="1234"/>
                  </a:lnTo>
                  <a:lnTo>
                    <a:pt x="10508" y="17046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37"/>
          <p:cNvSpPr/>
          <p:nvPr/>
        </p:nvSpPr>
        <p:spPr>
          <a:xfrm>
            <a:off x="8075925" y="38357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7"/>
          <p:cNvSpPr/>
          <p:nvPr/>
        </p:nvSpPr>
        <p:spPr>
          <a:xfrm flipH="1">
            <a:off x="409675" y="282525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7"/>
          <p:cNvSpPr/>
          <p:nvPr/>
        </p:nvSpPr>
        <p:spPr>
          <a:xfrm>
            <a:off x="4015775" y="44951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6" name="Google Shape;1256;p37"/>
          <p:cNvGrpSpPr/>
          <p:nvPr/>
        </p:nvGrpSpPr>
        <p:grpSpPr>
          <a:xfrm flipH="1" rot="-1286283">
            <a:off x="8304097" y="1036318"/>
            <a:ext cx="253553" cy="322654"/>
            <a:chOff x="3828325" y="875775"/>
            <a:chExt cx="330501" cy="420623"/>
          </a:xfrm>
        </p:grpSpPr>
        <p:sp>
          <p:nvSpPr>
            <p:cNvPr id="1257" name="Google Shape;1257;p3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9" name="Google Shape;1269;p37"/>
          <p:cNvSpPr txBox="1"/>
          <p:nvPr>
            <p:ph type="title"/>
          </p:nvPr>
        </p:nvSpPr>
        <p:spPr>
          <a:xfrm flipH="1">
            <a:off x="713225" y="707850"/>
            <a:ext cx="40134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0" name="Google Shape;1270;p37"/>
          <p:cNvSpPr txBox="1"/>
          <p:nvPr>
            <p:ph idx="1" type="subTitle"/>
          </p:nvPr>
        </p:nvSpPr>
        <p:spPr>
          <a:xfrm flipH="1">
            <a:off x="743900" y="1720350"/>
            <a:ext cx="40134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1" name="Google Shape;1271;p37"/>
          <p:cNvSpPr txBox="1"/>
          <p:nvPr/>
        </p:nvSpPr>
        <p:spPr>
          <a:xfrm flipH="1">
            <a:off x="756850" y="333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8"/>
          <p:cNvGrpSpPr/>
          <p:nvPr/>
        </p:nvGrpSpPr>
        <p:grpSpPr>
          <a:xfrm rot="-2882640">
            <a:off x="2073624" y="219683"/>
            <a:ext cx="5080133" cy="4411631"/>
            <a:chOff x="3016500" y="2066925"/>
            <a:chExt cx="1577800" cy="1370175"/>
          </a:xfrm>
        </p:grpSpPr>
        <p:sp>
          <p:nvSpPr>
            <p:cNvPr id="1274" name="Google Shape;1274;p38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9" name="Google Shape;1279;p38"/>
          <p:cNvSpPr/>
          <p:nvPr/>
        </p:nvSpPr>
        <p:spPr>
          <a:xfrm>
            <a:off x="7525550" y="3107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38"/>
          <p:cNvGrpSpPr/>
          <p:nvPr/>
        </p:nvGrpSpPr>
        <p:grpSpPr>
          <a:xfrm flipH="1">
            <a:off x="1444287" y="4338475"/>
            <a:ext cx="330501" cy="420623"/>
            <a:chOff x="3828325" y="875775"/>
            <a:chExt cx="330501" cy="420623"/>
          </a:xfrm>
        </p:grpSpPr>
        <p:sp>
          <p:nvSpPr>
            <p:cNvPr id="1281" name="Google Shape;1281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3" name="Google Shape;1293;p38"/>
          <p:cNvSpPr/>
          <p:nvPr/>
        </p:nvSpPr>
        <p:spPr>
          <a:xfrm>
            <a:off x="6891450" y="44856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/>
          <p:nvPr/>
        </p:nvSpPr>
        <p:spPr>
          <a:xfrm flipH="1">
            <a:off x="644825" y="21102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38"/>
          <p:cNvGrpSpPr/>
          <p:nvPr/>
        </p:nvGrpSpPr>
        <p:grpSpPr>
          <a:xfrm>
            <a:off x="6026713" y="448975"/>
            <a:ext cx="330501" cy="420623"/>
            <a:chOff x="3828325" y="875775"/>
            <a:chExt cx="330501" cy="420623"/>
          </a:xfrm>
        </p:grpSpPr>
        <p:sp>
          <p:nvSpPr>
            <p:cNvPr id="1296" name="Google Shape;1296;p3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/>
          <p:cNvGrpSpPr/>
          <p:nvPr/>
        </p:nvGrpSpPr>
        <p:grpSpPr>
          <a:xfrm rot="-9155413">
            <a:off x="389330" y="602832"/>
            <a:ext cx="4967099" cy="4149286"/>
            <a:chOff x="3016500" y="2277900"/>
            <a:chExt cx="1387675" cy="1159200"/>
          </a:xfrm>
        </p:grpSpPr>
        <p:sp>
          <p:nvSpPr>
            <p:cNvPr id="1310" name="Google Shape;1310;p39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39"/>
          <p:cNvSpPr/>
          <p:nvPr/>
        </p:nvSpPr>
        <p:spPr>
          <a:xfrm>
            <a:off x="7983525" y="11962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 flipH="1">
            <a:off x="682675" y="36437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4619650" y="4248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6" name="Google Shape;1316;p39"/>
          <p:cNvGrpSpPr/>
          <p:nvPr/>
        </p:nvGrpSpPr>
        <p:grpSpPr>
          <a:xfrm>
            <a:off x="6905414" y="4245823"/>
            <a:ext cx="330501" cy="420581"/>
            <a:chOff x="3828325" y="875775"/>
            <a:chExt cx="330501" cy="420623"/>
          </a:xfrm>
        </p:grpSpPr>
        <p:sp>
          <p:nvSpPr>
            <p:cNvPr id="1317" name="Google Shape;1317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9"/>
          <p:cNvGrpSpPr/>
          <p:nvPr/>
        </p:nvGrpSpPr>
        <p:grpSpPr>
          <a:xfrm>
            <a:off x="1350588" y="424838"/>
            <a:ext cx="330501" cy="420623"/>
            <a:chOff x="3828325" y="875775"/>
            <a:chExt cx="330501" cy="420623"/>
          </a:xfrm>
        </p:grpSpPr>
        <p:sp>
          <p:nvSpPr>
            <p:cNvPr id="1330" name="Google Shape;1330;p39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3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0"/>
          <p:cNvGrpSpPr/>
          <p:nvPr/>
        </p:nvGrpSpPr>
        <p:grpSpPr>
          <a:xfrm rot="-9029400">
            <a:off x="3477319" y="301567"/>
            <a:ext cx="4966975" cy="4149183"/>
            <a:chOff x="3016500" y="2277900"/>
            <a:chExt cx="1387675" cy="1159200"/>
          </a:xfrm>
        </p:grpSpPr>
        <p:sp>
          <p:nvSpPr>
            <p:cNvPr id="1344" name="Google Shape;1344;p4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0"/>
          <p:cNvSpPr/>
          <p:nvPr/>
        </p:nvSpPr>
        <p:spPr>
          <a:xfrm>
            <a:off x="8106575" y="42064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 flipH="1">
            <a:off x="578575" y="20345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861450" y="39978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0" name="Google Shape;1350;p40"/>
          <p:cNvGrpSpPr/>
          <p:nvPr/>
        </p:nvGrpSpPr>
        <p:grpSpPr>
          <a:xfrm>
            <a:off x="1424689" y="3891861"/>
            <a:ext cx="330501" cy="420581"/>
            <a:chOff x="3828325" y="875775"/>
            <a:chExt cx="330501" cy="420623"/>
          </a:xfrm>
        </p:grpSpPr>
        <p:sp>
          <p:nvSpPr>
            <p:cNvPr id="1351" name="Google Shape;1351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40"/>
          <p:cNvGrpSpPr/>
          <p:nvPr/>
        </p:nvGrpSpPr>
        <p:grpSpPr>
          <a:xfrm>
            <a:off x="3157038" y="633088"/>
            <a:ext cx="330501" cy="420623"/>
            <a:chOff x="3828325" y="875775"/>
            <a:chExt cx="330501" cy="420623"/>
          </a:xfrm>
        </p:grpSpPr>
        <p:sp>
          <p:nvSpPr>
            <p:cNvPr id="1364" name="Google Shape;1364;p4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 rot="-9029400">
            <a:off x="2884019" y="623392"/>
            <a:ext cx="4966975" cy="4149183"/>
            <a:chOff x="3016500" y="2277900"/>
            <a:chExt cx="1387675" cy="1159200"/>
          </a:xfrm>
        </p:grpSpPr>
        <p:sp>
          <p:nvSpPr>
            <p:cNvPr id="103" name="Google Shape;103;p5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>
            <a:off x="7939425" y="6858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277700" y="444555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 flipH="1">
            <a:off x="8238904" y="1800200"/>
            <a:ext cx="253593" cy="322744"/>
            <a:chOff x="3828325" y="875775"/>
            <a:chExt cx="330501" cy="420623"/>
          </a:xfrm>
        </p:grpSpPr>
        <p:sp>
          <p:nvSpPr>
            <p:cNvPr id="109" name="Google Shape;109;p5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7538550" y="43909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132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5"/>
          <p:cNvSpPr txBox="1"/>
          <p:nvPr>
            <p:ph idx="2" type="body"/>
          </p:nvPr>
        </p:nvSpPr>
        <p:spPr>
          <a:xfrm>
            <a:off x="4572125" y="1152475"/>
            <a:ext cx="3858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 rot="-2882640">
            <a:off x="3162924" y="-77692"/>
            <a:ext cx="5080133" cy="4411631"/>
            <a:chOff x="3016500" y="2066925"/>
            <a:chExt cx="1577800" cy="1370175"/>
          </a:xfrm>
        </p:grpSpPr>
        <p:sp>
          <p:nvSpPr>
            <p:cNvPr id="127" name="Google Shape;127;p6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081425" y="3011775"/>
              <a:ext cx="512875" cy="275200"/>
            </a:xfrm>
            <a:custGeom>
              <a:rect b="b" l="l" r="r" t="t"/>
              <a:pathLst>
                <a:path extrusionOk="0" h="11008" w="20515">
                  <a:moveTo>
                    <a:pt x="0" y="0"/>
                  </a:moveTo>
                  <a:lnTo>
                    <a:pt x="19181" y="11008"/>
                  </a:lnTo>
                  <a:lnTo>
                    <a:pt x="20515" y="8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57925" y="2066925"/>
              <a:ext cx="192675" cy="213500"/>
            </a:xfrm>
            <a:custGeom>
              <a:rect b="b" l="l" r="r" t="t"/>
              <a:pathLst>
                <a:path extrusionOk="0" h="8540" w="7707">
                  <a:moveTo>
                    <a:pt x="4470" y="0"/>
                  </a:moveTo>
                  <a:lnTo>
                    <a:pt x="1" y="8540"/>
                  </a:lnTo>
                  <a:lnTo>
                    <a:pt x="7706" y="2102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6"/>
          <p:cNvSpPr/>
          <p:nvPr/>
        </p:nvSpPr>
        <p:spPr>
          <a:xfrm>
            <a:off x="7587275" y="35645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600050" y="7961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7776875" y="984500"/>
            <a:ext cx="330501" cy="420623"/>
            <a:chOff x="3828325" y="875775"/>
            <a:chExt cx="330501" cy="420623"/>
          </a:xfrm>
        </p:grpSpPr>
        <p:sp>
          <p:nvSpPr>
            <p:cNvPr id="135" name="Google Shape;135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6"/>
          <p:cNvGrpSpPr/>
          <p:nvPr/>
        </p:nvGrpSpPr>
        <p:grpSpPr>
          <a:xfrm flipH="1">
            <a:off x="547962" y="4089738"/>
            <a:ext cx="330501" cy="420623"/>
            <a:chOff x="3828325" y="875775"/>
            <a:chExt cx="330501" cy="420623"/>
          </a:xfrm>
        </p:grpSpPr>
        <p:sp>
          <p:nvSpPr>
            <p:cNvPr id="148" name="Google Shape;148;p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5516725" y="42400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7332617" y="3867688"/>
            <a:ext cx="253593" cy="322744"/>
            <a:chOff x="3828325" y="875775"/>
            <a:chExt cx="330501" cy="420623"/>
          </a:xfrm>
        </p:grpSpPr>
        <p:sp>
          <p:nvSpPr>
            <p:cNvPr id="164" name="Google Shape;164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1197533" y="200984"/>
            <a:ext cx="5228621" cy="5171127"/>
            <a:chOff x="1578533" y="-27616"/>
            <a:chExt cx="5228621" cy="5171127"/>
          </a:xfrm>
        </p:grpSpPr>
        <p:grpSp>
          <p:nvGrpSpPr>
            <p:cNvPr id="177" name="Google Shape;177;p7"/>
            <p:cNvGrpSpPr/>
            <p:nvPr/>
          </p:nvGrpSpPr>
          <p:grpSpPr>
            <a:xfrm rot="-4351900">
              <a:off x="2209279" y="586956"/>
              <a:ext cx="4180626" cy="3941983"/>
              <a:chOff x="2615425" y="-43849"/>
              <a:chExt cx="5547897" cy="5231206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2615425" y="-43849"/>
                <a:ext cx="5323250" cy="5231206"/>
              </a:xfrm>
              <a:custGeom>
                <a:rect b="b" l="l" r="r" t="t"/>
                <a:pathLst>
                  <a:path extrusionOk="0" h="45467" w="46267">
                    <a:moveTo>
                      <a:pt x="25905" y="0"/>
                    </a:moveTo>
                    <a:cubicBezTo>
                      <a:pt x="23434" y="0"/>
                      <a:pt x="21026" y="1266"/>
                      <a:pt x="19681" y="3537"/>
                    </a:cubicBezTo>
                    <a:cubicBezTo>
                      <a:pt x="19447" y="3904"/>
                      <a:pt x="19247" y="4304"/>
                      <a:pt x="19114" y="4704"/>
                    </a:cubicBezTo>
                    <a:cubicBezTo>
                      <a:pt x="19080" y="4704"/>
                      <a:pt x="19047" y="4671"/>
                      <a:pt x="19014" y="4637"/>
                    </a:cubicBezTo>
                    <a:cubicBezTo>
                      <a:pt x="18571" y="4376"/>
                      <a:pt x="18082" y="4251"/>
                      <a:pt x="17599" y="4251"/>
                    </a:cubicBezTo>
                    <a:cubicBezTo>
                      <a:pt x="16660" y="4251"/>
                      <a:pt x="15739" y="4724"/>
                      <a:pt x="15211" y="5605"/>
                    </a:cubicBezTo>
                    <a:cubicBezTo>
                      <a:pt x="15078" y="5838"/>
                      <a:pt x="14978" y="6105"/>
                      <a:pt x="14911" y="6372"/>
                    </a:cubicBezTo>
                    <a:cubicBezTo>
                      <a:pt x="14431" y="6209"/>
                      <a:pt x="13936" y="6130"/>
                      <a:pt x="13444" y="6130"/>
                    </a:cubicBezTo>
                    <a:cubicBezTo>
                      <a:pt x="11919" y="6130"/>
                      <a:pt x="10431" y="6894"/>
                      <a:pt x="9574" y="8307"/>
                    </a:cubicBezTo>
                    <a:cubicBezTo>
                      <a:pt x="8640" y="9908"/>
                      <a:pt x="8806" y="11876"/>
                      <a:pt x="9841" y="13277"/>
                    </a:cubicBezTo>
                    <a:cubicBezTo>
                      <a:pt x="9336" y="13169"/>
                      <a:pt x="8826" y="13116"/>
                      <a:pt x="8318" y="13116"/>
                    </a:cubicBezTo>
                    <a:cubicBezTo>
                      <a:pt x="5839" y="13116"/>
                      <a:pt x="3425" y="14376"/>
                      <a:pt x="2068" y="16646"/>
                    </a:cubicBezTo>
                    <a:cubicBezTo>
                      <a:pt x="0" y="20082"/>
                      <a:pt x="1134" y="24552"/>
                      <a:pt x="4570" y="26586"/>
                    </a:cubicBezTo>
                    <a:cubicBezTo>
                      <a:pt x="5237" y="26987"/>
                      <a:pt x="5938" y="27254"/>
                      <a:pt x="6672" y="27420"/>
                    </a:cubicBezTo>
                    <a:cubicBezTo>
                      <a:pt x="6405" y="29188"/>
                      <a:pt x="7172" y="30990"/>
                      <a:pt x="8806" y="31957"/>
                    </a:cubicBezTo>
                    <a:cubicBezTo>
                      <a:pt x="9529" y="32374"/>
                      <a:pt x="10321" y="32582"/>
                      <a:pt x="11087" y="32582"/>
                    </a:cubicBezTo>
                    <a:cubicBezTo>
                      <a:pt x="11240" y="32582"/>
                      <a:pt x="11392" y="32574"/>
                      <a:pt x="11542" y="32557"/>
                    </a:cubicBezTo>
                    <a:cubicBezTo>
                      <a:pt x="11675" y="33325"/>
                      <a:pt x="12142" y="34058"/>
                      <a:pt x="12843" y="34492"/>
                    </a:cubicBezTo>
                    <a:cubicBezTo>
                      <a:pt x="13285" y="34761"/>
                      <a:pt x="13772" y="34887"/>
                      <a:pt x="14252" y="34887"/>
                    </a:cubicBezTo>
                    <a:cubicBezTo>
                      <a:pt x="14605" y="34887"/>
                      <a:pt x="14953" y="34819"/>
                      <a:pt x="15278" y="34692"/>
                    </a:cubicBezTo>
                    <a:cubicBezTo>
                      <a:pt x="15478" y="35259"/>
                      <a:pt x="15878" y="35793"/>
                      <a:pt x="16445" y="36127"/>
                    </a:cubicBezTo>
                    <a:cubicBezTo>
                      <a:pt x="16812" y="36327"/>
                      <a:pt x="17212" y="36460"/>
                      <a:pt x="17613" y="36494"/>
                    </a:cubicBezTo>
                    <a:cubicBezTo>
                      <a:pt x="16879" y="39496"/>
                      <a:pt x="18146" y="42765"/>
                      <a:pt x="20915" y="44433"/>
                    </a:cubicBezTo>
                    <a:cubicBezTo>
                      <a:pt x="22091" y="45134"/>
                      <a:pt x="23379" y="45467"/>
                      <a:pt x="24646" y="45467"/>
                    </a:cubicBezTo>
                    <a:cubicBezTo>
                      <a:pt x="27117" y="45467"/>
                      <a:pt x="29511" y="44202"/>
                      <a:pt x="30856" y="41931"/>
                    </a:cubicBezTo>
                    <a:cubicBezTo>
                      <a:pt x="31856" y="40263"/>
                      <a:pt x="32090" y="38395"/>
                      <a:pt x="31723" y="36627"/>
                    </a:cubicBezTo>
                    <a:lnTo>
                      <a:pt x="31723" y="36627"/>
                    </a:lnTo>
                    <a:cubicBezTo>
                      <a:pt x="32116" y="36739"/>
                      <a:pt x="32517" y="36794"/>
                      <a:pt x="32916" y="36794"/>
                    </a:cubicBezTo>
                    <a:cubicBezTo>
                      <a:pt x="34416" y="36794"/>
                      <a:pt x="35883" y="36022"/>
                      <a:pt x="36726" y="34626"/>
                    </a:cubicBezTo>
                    <a:cubicBezTo>
                      <a:pt x="37760" y="32891"/>
                      <a:pt x="37494" y="30723"/>
                      <a:pt x="36193" y="29288"/>
                    </a:cubicBezTo>
                    <a:cubicBezTo>
                      <a:pt x="37093" y="29255"/>
                      <a:pt x="37927" y="28788"/>
                      <a:pt x="38428" y="27954"/>
                    </a:cubicBezTo>
                    <a:cubicBezTo>
                      <a:pt x="39061" y="26920"/>
                      <a:pt x="38895" y="25619"/>
                      <a:pt x="38127" y="24718"/>
                    </a:cubicBezTo>
                    <a:cubicBezTo>
                      <a:pt x="40562" y="24685"/>
                      <a:pt x="42897" y="23451"/>
                      <a:pt x="44232" y="21216"/>
                    </a:cubicBezTo>
                    <a:cubicBezTo>
                      <a:pt x="46267" y="17780"/>
                      <a:pt x="45166" y="13310"/>
                      <a:pt x="41730" y="11275"/>
                    </a:cubicBezTo>
                    <a:cubicBezTo>
                      <a:pt x="40562" y="10584"/>
                      <a:pt x="39274" y="10250"/>
                      <a:pt x="38001" y="10250"/>
                    </a:cubicBezTo>
                    <a:cubicBezTo>
                      <a:pt x="37493" y="10250"/>
                      <a:pt x="36988" y="10304"/>
                      <a:pt x="36493" y="10408"/>
                    </a:cubicBezTo>
                    <a:cubicBezTo>
                      <a:pt x="36460" y="9508"/>
                      <a:pt x="35993" y="8607"/>
                      <a:pt x="35159" y="8107"/>
                    </a:cubicBezTo>
                    <a:cubicBezTo>
                      <a:pt x="34702" y="7842"/>
                      <a:pt x="34194" y="7717"/>
                      <a:pt x="33696" y="7717"/>
                    </a:cubicBezTo>
                    <a:cubicBezTo>
                      <a:pt x="33503" y="7717"/>
                      <a:pt x="33311" y="7736"/>
                      <a:pt x="33124" y="7773"/>
                    </a:cubicBezTo>
                    <a:cubicBezTo>
                      <a:pt x="33324" y="5138"/>
                      <a:pt x="32056" y="2469"/>
                      <a:pt x="29621" y="1035"/>
                    </a:cubicBezTo>
                    <a:cubicBezTo>
                      <a:pt x="28456" y="334"/>
                      <a:pt x="27172" y="0"/>
                      <a:pt x="25905" y="0"/>
                    </a:cubicBezTo>
                    <a:close/>
                  </a:path>
                </a:pathLst>
              </a:custGeom>
              <a:solidFill>
                <a:srgbClr val="9FC5E8">
                  <a:alpha val="34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" name="Google Shape;179;p7"/>
              <p:cNvGrpSpPr/>
              <p:nvPr/>
            </p:nvGrpSpPr>
            <p:grpSpPr>
              <a:xfrm>
                <a:off x="3687752" y="4"/>
                <a:ext cx="4475571" cy="4925856"/>
                <a:chOff x="4208265" y="2970830"/>
                <a:chExt cx="1349812" cy="1485616"/>
              </a:xfrm>
            </p:grpSpPr>
            <p:sp>
              <p:nvSpPr>
                <p:cNvPr id="180" name="Google Shape;180;p7"/>
                <p:cNvSpPr/>
                <p:nvPr/>
              </p:nvSpPr>
              <p:spPr>
                <a:xfrm>
                  <a:off x="4208265" y="4263796"/>
                  <a:ext cx="133475" cy="192650"/>
                </a:xfrm>
                <a:custGeom>
                  <a:rect b="b" l="l" r="r" t="t"/>
                  <a:pathLst>
                    <a:path extrusionOk="0" h="7706" w="5339">
                      <a:moveTo>
                        <a:pt x="5338" y="0"/>
                      </a:moveTo>
                      <a:lnTo>
                        <a:pt x="1" y="6638"/>
                      </a:lnTo>
                      <a:lnTo>
                        <a:pt x="1502" y="7706"/>
                      </a:lnTo>
                      <a:lnTo>
                        <a:pt x="5338" y="0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 rot="-1467804">
                  <a:off x="5392944" y="3877344"/>
                  <a:ext cx="130946" cy="193494"/>
                </a:xfrm>
                <a:custGeom>
                  <a:rect b="b" l="l" r="r" t="t"/>
                  <a:pathLst>
                    <a:path extrusionOk="0" h="7740" w="5238">
                      <a:moveTo>
                        <a:pt x="0" y="1"/>
                      </a:moveTo>
                      <a:lnTo>
                        <a:pt x="3636" y="7740"/>
                      </a:lnTo>
                      <a:lnTo>
                        <a:pt x="5237" y="68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>
                  <a:off x="4269925" y="2970830"/>
                  <a:ext cx="91750" cy="144300"/>
                </a:xfrm>
                <a:custGeom>
                  <a:rect b="b" l="l" r="r" t="t"/>
                  <a:pathLst>
                    <a:path extrusionOk="0" h="5772" w="3670">
                      <a:moveTo>
                        <a:pt x="1935" y="1"/>
                      </a:moveTo>
                      <a:lnTo>
                        <a:pt x="0" y="1302"/>
                      </a:lnTo>
                      <a:lnTo>
                        <a:pt x="3669" y="5772"/>
                      </a:lnTo>
                      <a:lnTo>
                        <a:pt x="1935" y="1"/>
                      </a:lnTo>
                      <a:close/>
                    </a:path>
                  </a:pathLst>
                </a:custGeom>
                <a:solidFill>
                  <a:srgbClr val="9FC5E8">
                    <a:alpha val="34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3" name="Google Shape;183;p7"/>
            <p:cNvSpPr/>
            <p:nvPr/>
          </p:nvSpPr>
          <p:spPr>
            <a:xfrm rot="-4978490">
              <a:off x="1874612" y="74348"/>
              <a:ext cx="838666" cy="1338296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7"/>
          <p:cNvSpPr/>
          <p:nvPr/>
        </p:nvSpPr>
        <p:spPr>
          <a:xfrm>
            <a:off x="7414850" y="8153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/>
          <p:nvPr/>
        </p:nvSpPr>
        <p:spPr>
          <a:xfrm flipH="1">
            <a:off x="600050" y="419041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7"/>
          <p:cNvGrpSpPr/>
          <p:nvPr/>
        </p:nvGrpSpPr>
        <p:grpSpPr>
          <a:xfrm flipH="1">
            <a:off x="3218238" y="807882"/>
            <a:ext cx="253560" cy="322660"/>
            <a:chOff x="3828325" y="875775"/>
            <a:chExt cx="330501" cy="420623"/>
          </a:xfrm>
        </p:grpSpPr>
        <p:sp>
          <p:nvSpPr>
            <p:cNvPr id="187" name="Google Shape;187;p7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3634075" y="1647725"/>
            <a:ext cx="4796700" cy="10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3634075" y="2749057"/>
            <a:ext cx="47967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8"/>
          <p:cNvGrpSpPr/>
          <p:nvPr/>
        </p:nvGrpSpPr>
        <p:grpSpPr>
          <a:xfrm rot="-4978490">
            <a:off x="2418737" y="-568211"/>
            <a:ext cx="4392608" cy="6408584"/>
            <a:chOff x="1767275" y="2886675"/>
            <a:chExt cx="843125" cy="1230075"/>
          </a:xfrm>
        </p:grpSpPr>
        <p:sp>
          <p:nvSpPr>
            <p:cNvPr id="203" name="Google Shape;203;p8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8"/>
          <p:cNvGrpSpPr/>
          <p:nvPr/>
        </p:nvGrpSpPr>
        <p:grpSpPr>
          <a:xfrm flipH="1">
            <a:off x="7555463" y="809213"/>
            <a:ext cx="330501" cy="420623"/>
            <a:chOff x="3828325" y="875775"/>
            <a:chExt cx="330501" cy="420623"/>
          </a:xfrm>
        </p:grpSpPr>
        <p:sp>
          <p:nvSpPr>
            <p:cNvPr id="211" name="Google Shape;211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8"/>
          <p:cNvSpPr/>
          <p:nvPr/>
        </p:nvSpPr>
        <p:spPr>
          <a:xfrm flipH="1">
            <a:off x="1295100" y="865663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4445204" y="4299213"/>
            <a:ext cx="253593" cy="322744"/>
            <a:chOff x="3828325" y="875775"/>
            <a:chExt cx="330501" cy="420623"/>
          </a:xfrm>
        </p:grpSpPr>
        <p:sp>
          <p:nvSpPr>
            <p:cNvPr id="225" name="Google Shape;225;p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8"/>
          <p:cNvSpPr txBox="1"/>
          <p:nvPr>
            <p:ph type="title"/>
          </p:nvPr>
        </p:nvSpPr>
        <p:spPr>
          <a:xfrm>
            <a:off x="1867800" y="1228200"/>
            <a:ext cx="5408400" cy="26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3332417" y="-403931"/>
            <a:ext cx="4392597" cy="6408568"/>
            <a:chOff x="1767275" y="2886675"/>
            <a:chExt cx="843125" cy="1230075"/>
          </a:xfrm>
        </p:grpSpPr>
        <p:sp>
          <p:nvSpPr>
            <p:cNvPr id="240" name="Google Shape;240;p9"/>
            <p:cNvSpPr/>
            <p:nvPr/>
          </p:nvSpPr>
          <p:spPr>
            <a:xfrm>
              <a:off x="1984925" y="3166050"/>
              <a:ext cx="625475" cy="583775"/>
            </a:xfrm>
            <a:custGeom>
              <a:rect b="b" l="l" r="r" t="t"/>
              <a:pathLst>
                <a:path extrusionOk="0" h="23351" w="25019">
                  <a:moveTo>
                    <a:pt x="8506" y="0"/>
                  </a:moveTo>
                  <a:cubicBezTo>
                    <a:pt x="6105" y="0"/>
                    <a:pt x="4170" y="1935"/>
                    <a:pt x="4170" y="4337"/>
                  </a:cubicBezTo>
                  <a:cubicBezTo>
                    <a:pt x="4170" y="4804"/>
                    <a:pt x="4237" y="5271"/>
                    <a:pt x="4370" y="5671"/>
                  </a:cubicBezTo>
                  <a:cubicBezTo>
                    <a:pt x="3403" y="6071"/>
                    <a:pt x="2702" y="7039"/>
                    <a:pt x="2702" y="8173"/>
                  </a:cubicBezTo>
                  <a:cubicBezTo>
                    <a:pt x="2702" y="8773"/>
                    <a:pt x="2902" y="9307"/>
                    <a:pt x="3236" y="9774"/>
                  </a:cubicBezTo>
                  <a:cubicBezTo>
                    <a:pt x="2869" y="10074"/>
                    <a:pt x="2636" y="10541"/>
                    <a:pt x="2636" y="11041"/>
                  </a:cubicBezTo>
                  <a:cubicBezTo>
                    <a:pt x="2636" y="11575"/>
                    <a:pt x="2902" y="12042"/>
                    <a:pt x="3269" y="12342"/>
                  </a:cubicBezTo>
                  <a:cubicBezTo>
                    <a:pt x="3036" y="12609"/>
                    <a:pt x="2902" y="12976"/>
                    <a:pt x="2902" y="13376"/>
                  </a:cubicBezTo>
                  <a:cubicBezTo>
                    <a:pt x="2902" y="13643"/>
                    <a:pt x="2969" y="13877"/>
                    <a:pt x="3069" y="14077"/>
                  </a:cubicBezTo>
                  <a:cubicBezTo>
                    <a:pt x="1268" y="14644"/>
                    <a:pt x="0" y="16278"/>
                    <a:pt x="0" y="18247"/>
                  </a:cubicBezTo>
                  <a:cubicBezTo>
                    <a:pt x="0" y="20648"/>
                    <a:pt x="1935" y="22583"/>
                    <a:pt x="4337" y="22583"/>
                  </a:cubicBezTo>
                  <a:cubicBezTo>
                    <a:pt x="5504" y="22583"/>
                    <a:pt x="6538" y="22149"/>
                    <a:pt x="7306" y="21416"/>
                  </a:cubicBezTo>
                  <a:cubicBezTo>
                    <a:pt x="7639" y="22516"/>
                    <a:pt x="8673" y="23350"/>
                    <a:pt x="9907" y="23350"/>
                  </a:cubicBezTo>
                  <a:cubicBezTo>
                    <a:pt x="11108" y="23350"/>
                    <a:pt x="12142" y="22550"/>
                    <a:pt x="12476" y="21449"/>
                  </a:cubicBezTo>
                  <a:cubicBezTo>
                    <a:pt x="12776" y="21916"/>
                    <a:pt x="13277" y="22183"/>
                    <a:pt x="13844" y="22183"/>
                  </a:cubicBezTo>
                  <a:cubicBezTo>
                    <a:pt x="14577" y="22183"/>
                    <a:pt x="15211" y="21716"/>
                    <a:pt x="15411" y="21049"/>
                  </a:cubicBezTo>
                  <a:cubicBezTo>
                    <a:pt x="16179" y="22283"/>
                    <a:pt x="17546" y="23117"/>
                    <a:pt x="19114" y="23117"/>
                  </a:cubicBezTo>
                  <a:cubicBezTo>
                    <a:pt x="21516" y="23117"/>
                    <a:pt x="23450" y="21149"/>
                    <a:pt x="23450" y="18780"/>
                  </a:cubicBezTo>
                  <a:cubicBezTo>
                    <a:pt x="23450" y="17613"/>
                    <a:pt x="23017" y="16579"/>
                    <a:pt x="22283" y="15811"/>
                  </a:cubicBezTo>
                  <a:cubicBezTo>
                    <a:pt x="22750" y="15511"/>
                    <a:pt x="23050" y="15011"/>
                    <a:pt x="23050" y="14410"/>
                  </a:cubicBezTo>
                  <a:cubicBezTo>
                    <a:pt x="23050" y="13977"/>
                    <a:pt x="22883" y="13577"/>
                    <a:pt x="22617" y="13276"/>
                  </a:cubicBezTo>
                  <a:cubicBezTo>
                    <a:pt x="24018" y="12542"/>
                    <a:pt x="25018" y="11075"/>
                    <a:pt x="25018" y="9374"/>
                  </a:cubicBezTo>
                  <a:cubicBezTo>
                    <a:pt x="25018" y="6972"/>
                    <a:pt x="23050" y="5037"/>
                    <a:pt x="20682" y="5037"/>
                  </a:cubicBezTo>
                  <a:cubicBezTo>
                    <a:pt x="20415" y="5037"/>
                    <a:pt x="20148" y="5070"/>
                    <a:pt x="19881" y="5104"/>
                  </a:cubicBezTo>
                  <a:cubicBezTo>
                    <a:pt x="19881" y="5104"/>
                    <a:pt x="19881" y="5070"/>
                    <a:pt x="19881" y="5037"/>
                  </a:cubicBezTo>
                  <a:cubicBezTo>
                    <a:pt x="19881" y="4136"/>
                    <a:pt x="19147" y="3369"/>
                    <a:pt x="18247" y="3369"/>
                  </a:cubicBezTo>
                  <a:cubicBezTo>
                    <a:pt x="18047" y="3369"/>
                    <a:pt x="17880" y="3403"/>
                    <a:pt x="17746" y="3469"/>
                  </a:cubicBezTo>
                  <a:cubicBezTo>
                    <a:pt x="17480" y="2235"/>
                    <a:pt x="16412" y="1301"/>
                    <a:pt x="15111" y="1301"/>
                  </a:cubicBezTo>
                  <a:cubicBezTo>
                    <a:pt x="13977" y="1301"/>
                    <a:pt x="13043" y="2002"/>
                    <a:pt x="12609" y="2969"/>
                  </a:cubicBezTo>
                  <a:cubicBezTo>
                    <a:pt x="12042" y="1234"/>
                    <a:pt x="10441" y="0"/>
                    <a:pt x="8506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414400" y="2886675"/>
              <a:ext cx="160975" cy="256875"/>
            </a:xfrm>
            <a:custGeom>
              <a:rect b="b" l="l" r="r" t="t"/>
              <a:pathLst>
                <a:path extrusionOk="0" h="10275" w="6439">
                  <a:moveTo>
                    <a:pt x="4937" y="1"/>
                  </a:moveTo>
                  <a:lnTo>
                    <a:pt x="0" y="10275"/>
                  </a:lnTo>
                  <a:lnTo>
                    <a:pt x="6438" y="10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767275" y="3389525"/>
              <a:ext cx="214325" cy="59250"/>
            </a:xfrm>
            <a:custGeom>
              <a:rect b="b" l="l" r="r" t="t"/>
              <a:pathLst>
                <a:path extrusionOk="0" h="2370" w="8573">
                  <a:moveTo>
                    <a:pt x="8573" y="1"/>
                  </a:moveTo>
                  <a:lnTo>
                    <a:pt x="8549" y="8"/>
                  </a:lnTo>
                  <a:lnTo>
                    <a:pt x="8549" y="8"/>
                  </a:lnTo>
                  <a:cubicBezTo>
                    <a:pt x="8558" y="5"/>
                    <a:pt x="8566" y="3"/>
                    <a:pt x="8573" y="1"/>
                  </a:cubicBezTo>
                  <a:close/>
                  <a:moveTo>
                    <a:pt x="8549" y="8"/>
                  </a:moveTo>
                  <a:cubicBezTo>
                    <a:pt x="7765" y="211"/>
                    <a:pt x="0" y="635"/>
                    <a:pt x="0" y="635"/>
                  </a:cubicBezTo>
                  <a:lnTo>
                    <a:pt x="234" y="2369"/>
                  </a:lnTo>
                  <a:lnTo>
                    <a:pt x="8549" y="8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45175" y="3785650"/>
              <a:ext cx="53400" cy="331100"/>
            </a:xfrm>
            <a:custGeom>
              <a:rect b="b" l="l" r="r" t="t"/>
              <a:pathLst>
                <a:path extrusionOk="0" h="13244" w="2136">
                  <a:moveTo>
                    <a:pt x="1" y="1"/>
                  </a:moveTo>
                  <a:lnTo>
                    <a:pt x="201" y="13243"/>
                  </a:lnTo>
                  <a:lnTo>
                    <a:pt x="2136" y="130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147550" y="3785650"/>
              <a:ext cx="133450" cy="191825"/>
            </a:xfrm>
            <a:custGeom>
              <a:rect b="b" l="l" r="r" t="t"/>
              <a:pathLst>
                <a:path extrusionOk="0" h="7673" w="5338">
                  <a:moveTo>
                    <a:pt x="5337" y="1"/>
                  </a:moveTo>
                  <a:lnTo>
                    <a:pt x="0" y="6605"/>
                  </a:lnTo>
                  <a:lnTo>
                    <a:pt x="1501" y="7673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386875" y="3736450"/>
              <a:ext cx="130950" cy="192675"/>
            </a:xfrm>
            <a:custGeom>
              <a:rect b="b" l="l" r="r" t="t"/>
              <a:pathLst>
                <a:path extrusionOk="0" h="7707" w="5238">
                  <a:moveTo>
                    <a:pt x="1" y="1"/>
                  </a:moveTo>
                  <a:lnTo>
                    <a:pt x="3603" y="7706"/>
                  </a:lnTo>
                  <a:lnTo>
                    <a:pt x="5238" y="68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024125" y="3010100"/>
              <a:ext cx="90925" cy="144300"/>
            </a:xfrm>
            <a:custGeom>
              <a:rect b="b" l="l" r="r" t="t"/>
              <a:pathLst>
                <a:path extrusionOk="0" h="5772" w="3637">
                  <a:moveTo>
                    <a:pt x="1935" y="0"/>
                  </a:moveTo>
                  <a:lnTo>
                    <a:pt x="0" y="1268"/>
                  </a:lnTo>
                  <a:lnTo>
                    <a:pt x="3636" y="5771"/>
                  </a:lnTo>
                  <a:lnTo>
                    <a:pt x="3636" y="577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9"/>
          <p:cNvSpPr/>
          <p:nvPr/>
        </p:nvSpPr>
        <p:spPr>
          <a:xfrm flipH="1">
            <a:off x="2154475" y="54863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 txBox="1"/>
          <p:nvPr>
            <p:ph type="title"/>
          </p:nvPr>
        </p:nvSpPr>
        <p:spPr>
          <a:xfrm>
            <a:off x="713225" y="989575"/>
            <a:ext cx="4045200" cy="12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9"/>
          <p:cNvSpPr txBox="1"/>
          <p:nvPr>
            <p:ph idx="1" type="subTitle"/>
          </p:nvPr>
        </p:nvSpPr>
        <p:spPr>
          <a:xfrm>
            <a:off x="713225" y="2257075"/>
            <a:ext cx="35922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0"/>
          <p:cNvGrpSpPr/>
          <p:nvPr/>
        </p:nvGrpSpPr>
        <p:grpSpPr>
          <a:xfrm rot="-1074791">
            <a:off x="115984" y="48573"/>
            <a:ext cx="4259903" cy="3558528"/>
            <a:chOff x="3016500" y="2277900"/>
            <a:chExt cx="1387675" cy="1159200"/>
          </a:xfrm>
        </p:grpSpPr>
        <p:sp>
          <p:nvSpPr>
            <p:cNvPr id="252" name="Google Shape;252;p10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0"/>
          <p:cNvSpPr/>
          <p:nvPr/>
        </p:nvSpPr>
        <p:spPr>
          <a:xfrm flipH="1">
            <a:off x="465900" y="32776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5408900" y="402888"/>
            <a:ext cx="330501" cy="420623"/>
            <a:chOff x="3828325" y="875775"/>
            <a:chExt cx="330501" cy="420623"/>
          </a:xfrm>
        </p:grpSpPr>
        <p:sp>
          <p:nvSpPr>
            <p:cNvPr id="257" name="Google Shape;257;p1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0"/>
          <p:cNvSpPr txBox="1"/>
          <p:nvPr>
            <p:ph type="title"/>
          </p:nvPr>
        </p:nvSpPr>
        <p:spPr>
          <a:xfrm>
            <a:off x="941825" y="755900"/>
            <a:ext cx="2713500" cy="85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Chivo Black"/>
              <a:buNone/>
              <a:defRPr sz="30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5"/>
                </a:solidFill>
              </a:defRPr>
            </a:lvl1pPr>
            <a:lvl2pPr lvl="1" algn="r">
              <a:buNone/>
              <a:defRPr sz="1000">
                <a:solidFill>
                  <a:schemeClr val="accent5"/>
                </a:solidFill>
              </a:defRPr>
            </a:lvl2pPr>
            <a:lvl3pPr lvl="2" algn="r">
              <a:buNone/>
              <a:defRPr sz="1000">
                <a:solidFill>
                  <a:schemeClr val="accent5"/>
                </a:solidFill>
              </a:defRPr>
            </a:lvl3pPr>
            <a:lvl4pPr lvl="3" algn="r">
              <a:buNone/>
              <a:defRPr sz="1000">
                <a:solidFill>
                  <a:schemeClr val="accent5"/>
                </a:solidFill>
              </a:defRPr>
            </a:lvl4pPr>
            <a:lvl5pPr lvl="4" algn="r">
              <a:buNone/>
              <a:defRPr sz="1000">
                <a:solidFill>
                  <a:schemeClr val="accent5"/>
                </a:solidFill>
              </a:defRPr>
            </a:lvl5pPr>
            <a:lvl6pPr lvl="5" algn="r">
              <a:buNone/>
              <a:defRPr sz="1000">
                <a:solidFill>
                  <a:schemeClr val="accent5"/>
                </a:solidFill>
              </a:defRPr>
            </a:lvl6pPr>
            <a:lvl7pPr lvl="6" algn="r">
              <a:buNone/>
              <a:defRPr sz="1000">
                <a:solidFill>
                  <a:schemeClr val="accent5"/>
                </a:solidFill>
              </a:defRPr>
            </a:lvl7pPr>
            <a:lvl8pPr lvl="7" algn="r">
              <a:buNone/>
              <a:defRPr sz="1000">
                <a:solidFill>
                  <a:schemeClr val="accent5"/>
                </a:solidFill>
              </a:defRPr>
            </a:lvl8pPr>
            <a:lvl9pPr lvl="8" algn="r">
              <a:buNone/>
              <a:defRPr sz="1000">
                <a:solidFill>
                  <a:schemeClr val="accent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1"/>
          <p:cNvSpPr txBox="1"/>
          <p:nvPr>
            <p:ph type="ctrTitle"/>
          </p:nvPr>
        </p:nvSpPr>
        <p:spPr>
          <a:xfrm flipH="1">
            <a:off x="3897175" y="685800"/>
            <a:ext cx="4457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Dengue </a:t>
            </a:r>
            <a:r>
              <a:rPr lang="en"/>
              <a:t>Cases </a:t>
            </a:r>
            <a:r>
              <a:rPr lang="en">
                <a:solidFill>
                  <a:schemeClr val="accent4"/>
                </a:solidFill>
              </a:rPr>
              <a:t>in </a:t>
            </a:r>
            <a:r>
              <a:rPr lang="en"/>
              <a:t>SG</a:t>
            </a:r>
            <a:endParaRPr/>
          </a:p>
        </p:txBody>
      </p:sp>
      <p:sp>
        <p:nvSpPr>
          <p:cNvPr id="1381" name="Google Shape;1381;p41"/>
          <p:cNvSpPr txBox="1"/>
          <p:nvPr>
            <p:ph idx="1" type="subTitle"/>
          </p:nvPr>
        </p:nvSpPr>
        <p:spPr>
          <a:xfrm flipH="1">
            <a:off x="5499750" y="3547682"/>
            <a:ext cx="28263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Teehee! Dengue!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1"/>
          <p:cNvGrpSpPr/>
          <p:nvPr/>
        </p:nvGrpSpPr>
        <p:grpSpPr>
          <a:xfrm flipH="1">
            <a:off x="1220350" y="3152188"/>
            <a:ext cx="3869450" cy="1490625"/>
            <a:chOff x="4502750" y="2935750"/>
            <a:chExt cx="3869450" cy="1490625"/>
          </a:xfrm>
        </p:grpSpPr>
        <p:sp>
          <p:nvSpPr>
            <p:cNvPr id="1383" name="Google Shape;1383;p41"/>
            <p:cNvSpPr/>
            <p:nvPr/>
          </p:nvSpPr>
          <p:spPr>
            <a:xfrm>
              <a:off x="4502750" y="3408050"/>
              <a:ext cx="1275925" cy="1010750"/>
            </a:xfrm>
            <a:custGeom>
              <a:rect b="b" l="l" r="r" t="t"/>
              <a:pathLst>
                <a:path extrusionOk="0" h="40430" w="51037">
                  <a:moveTo>
                    <a:pt x="49970" y="1"/>
                  </a:moveTo>
                  <a:cubicBezTo>
                    <a:pt x="49970" y="1"/>
                    <a:pt x="40196" y="13644"/>
                    <a:pt x="38428" y="16446"/>
                  </a:cubicBezTo>
                  <a:cubicBezTo>
                    <a:pt x="36693" y="19248"/>
                    <a:pt x="32224" y="21182"/>
                    <a:pt x="33191" y="22417"/>
                  </a:cubicBezTo>
                  <a:cubicBezTo>
                    <a:pt x="33191" y="22417"/>
                    <a:pt x="11142" y="36760"/>
                    <a:pt x="10541" y="36794"/>
                  </a:cubicBezTo>
                  <a:cubicBezTo>
                    <a:pt x="9974" y="36827"/>
                    <a:pt x="3136" y="39529"/>
                    <a:pt x="3136" y="39529"/>
                  </a:cubicBezTo>
                  <a:lnTo>
                    <a:pt x="1" y="40429"/>
                  </a:lnTo>
                  <a:lnTo>
                    <a:pt x="3103" y="40129"/>
                  </a:lnTo>
                  <a:lnTo>
                    <a:pt x="10875" y="37361"/>
                  </a:lnTo>
                  <a:lnTo>
                    <a:pt x="33358" y="23417"/>
                  </a:lnTo>
                  <a:cubicBezTo>
                    <a:pt x="33358" y="23417"/>
                    <a:pt x="33649" y="23826"/>
                    <a:pt x="33936" y="23826"/>
                  </a:cubicBezTo>
                  <a:cubicBezTo>
                    <a:pt x="34025" y="23826"/>
                    <a:pt x="34113" y="23787"/>
                    <a:pt x="34192" y="23684"/>
                  </a:cubicBezTo>
                  <a:lnTo>
                    <a:pt x="51037" y="2002"/>
                  </a:lnTo>
                  <a:lnTo>
                    <a:pt x="4997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6861925" y="3930925"/>
              <a:ext cx="1386025" cy="246875"/>
            </a:xfrm>
            <a:custGeom>
              <a:rect b="b" l="l" r="r" t="t"/>
              <a:pathLst>
                <a:path extrusionOk="0" h="9875" w="55441">
                  <a:moveTo>
                    <a:pt x="1" y="1"/>
                  </a:moveTo>
                  <a:lnTo>
                    <a:pt x="268" y="1502"/>
                  </a:lnTo>
                  <a:lnTo>
                    <a:pt x="23117" y="9007"/>
                  </a:lnTo>
                  <a:cubicBezTo>
                    <a:pt x="23177" y="9028"/>
                    <a:pt x="23229" y="9038"/>
                    <a:pt x="23273" y="9038"/>
                  </a:cubicBezTo>
                  <a:cubicBezTo>
                    <a:pt x="23576" y="9038"/>
                    <a:pt x="23551" y="8607"/>
                    <a:pt x="23551" y="8607"/>
                  </a:cubicBezTo>
                  <a:lnTo>
                    <a:pt x="23551" y="8607"/>
                  </a:lnTo>
                  <a:lnTo>
                    <a:pt x="46301" y="9874"/>
                  </a:lnTo>
                  <a:lnTo>
                    <a:pt x="53139" y="9107"/>
                  </a:lnTo>
                  <a:lnTo>
                    <a:pt x="55440" y="8340"/>
                  </a:lnTo>
                  <a:lnTo>
                    <a:pt x="52805" y="8740"/>
                  </a:lnTo>
                  <a:cubicBezTo>
                    <a:pt x="52805" y="8740"/>
                    <a:pt x="46668" y="9307"/>
                    <a:pt x="46267" y="9441"/>
                  </a:cubicBezTo>
                  <a:cubicBezTo>
                    <a:pt x="46250" y="9446"/>
                    <a:pt x="46197" y="9449"/>
                    <a:pt x="46111" y="9449"/>
                  </a:cubicBezTo>
                  <a:cubicBezTo>
                    <a:pt x="44055" y="9449"/>
                    <a:pt x="23151" y="7973"/>
                    <a:pt x="23151" y="7973"/>
                  </a:cubicBezTo>
                  <a:cubicBezTo>
                    <a:pt x="23217" y="6939"/>
                    <a:pt x="19115" y="7206"/>
                    <a:pt x="16446" y="6072"/>
                  </a:cubicBezTo>
                  <a:cubicBezTo>
                    <a:pt x="13777" y="497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204925" y="3682600"/>
              <a:ext cx="815600" cy="655300"/>
            </a:xfrm>
            <a:custGeom>
              <a:rect b="b" l="l" r="r" t="t"/>
              <a:pathLst>
                <a:path extrusionOk="0" h="26212" w="32624">
                  <a:moveTo>
                    <a:pt x="29325" y="1"/>
                  </a:moveTo>
                  <a:cubicBezTo>
                    <a:pt x="28036" y="1"/>
                    <a:pt x="25318" y="860"/>
                    <a:pt x="25318" y="860"/>
                  </a:cubicBezTo>
                  <a:lnTo>
                    <a:pt x="26419" y="2261"/>
                  </a:lnTo>
                  <a:cubicBezTo>
                    <a:pt x="26419" y="2261"/>
                    <a:pt x="28800" y="1698"/>
                    <a:pt x="30114" y="1698"/>
                  </a:cubicBezTo>
                  <a:cubicBezTo>
                    <a:pt x="30580" y="1698"/>
                    <a:pt x="30912" y="1769"/>
                    <a:pt x="30956" y="1961"/>
                  </a:cubicBezTo>
                  <a:cubicBezTo>
                    <a:pt x="31089" y="2695"/>
                    <a:pt x="16712" y="6865"/>
                    <a:pt x="16712" y="6865"/>
                  </a:cubicBezTo>
                  <a:cubicBezTo>
                    <a:pt x="16712" y="6865"/>
                    <a:pt x="15711" y="7065"/>
                    <a:pt x="15278" y="7599"/>
                  </a:cubicBezTo>
                  <a:cubicBezTo>
                    <a:pt x="14844" y="8132"/>
                    <a:pt x="534" y="25745"/>
                    <a:pt x="534" y="25745"/>
                  </a:cubicBezTo>
                  <a:cubicBezTo>
                    <a:pt x="534" y="25745"/>
                    <a:pt x="0" y="25745"/>
                    <a:pt x="801" y="26212"/>
                  </a:cubicBezTo>
                  <a:cubicBezTo>
                    <a:pt x="801" y="26212"/>
                    <a:pt x="14911" y="9033"/>
                    <a:pt x="15645" y="8499"/>
                  </a:cubicBezTo>
                  <a:cubicBezTo>
                    <a:pt x="16345" y="7999"/>
                    <a:pt x="28654" y="4396"/>
                    <a:pt x="30489" y="3696"/>
                  </a:cubicBezTo>
                  <a:cubicBezTo>
                    <a:pt x="32290" y="3029"/>
                    <a:pt x="32457" y="2361"/>
                    <a:pt x="32557" y="1394"/>
                  </a:cubicBezTo>
                  <a:cubicBezTo>
                    <a:pt x="32624" y="427"/>
                    <a:pt x="30689" y="227"/>
                    <a:pt x="29655" y="26"/>
                  </a:cubicBezTo>
                  <a:cubicBezTo>
                    <a:pt x="29561" y="9"/>
                    <a:pt x="29449" y="1"/>
                    <a:pt x="293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696925" y="2935750"/>
              <a:ext cx="479550" cy="540050"/>
            </a:xfrm>
            <a:custGeom>
              <a:rect b="b" l="l" r="r" t="t"/>
              <a:pathLst>
                <a:path extrusionOk="0" h="21602" w="19182">
                  <a:moveTo>
                    <a:pt x="11373" y="0"/>
                  </a:moveTo>
                  <a:cubicBezTo>
                    <a:pt x="10968" y="0"/>
                    <a:pt x="9908" y="913"/>
                    <a:pt x="9908" y="913"/>
                  </a:cubicBezTo>
                  <a:cubicBezTo>
                    <a:pt x="9908" y="913"/>
                    <a:pt x="1502" y="19026"/>
                    <a:pt x="1068" y="19626"/>
                  </a:cubicBezTo>
                  <a:cubicBezTo>
                    <a:pt x="601" y="20193"/>
                    <a:pt x="1" y="20694"/>
                    <a:pt x="435" y="20994"/>
                  </a:cubicBezTo>
                  <a:cubicBezTo>
                    <a:pt x="696" y="21195"/>
                    <a:pt x="1429" y="21602"/>
                    <a:pt x="2117" y="21602"/>
                  </a:cubicBezTo>
                  <a:cubicBezTo>
                    <a:pt x="2571" y="21602"/>
                    <a:pt x="3005" y="21425"/>
                    <a:pt x="3270" y="20894"/>
                  </a:cubicBezTo>
                  <a:cubicBezTo>
                    <a:pt x="3937" y="19526"/>
                    <a:pt x="11076" y="1614"/>
                    <a:pt x="11076" y="1614"/>
                  </a:cubicBezTo>
                  <a:lnTo>
                    <a:pt x="16012" y="11988"/>
                  </a:lnTo>
                  <a:lnTo>
                    <a:pt x="19181" y="10753"/>
                  </a:lnTo>
                  <a:cubicBezTo>
                    <a:pt x="19181" y="10753"/>
                    <a:pt x="11809" y="179"/>
                    <a:pt x="11442" y="12"/>
                  </a:cubicBezTo>
                  <a:cubicBezTo>
                    <a:pt x="11422" y="4"/>
                    <a:pt x="11399" y="0"/>
                    <a:pt x="113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557675" y="3318725"/>
              <a:ext cx="982400" cy="1107650"/>
            </a:xfrm>
            <a:custGeom>
              <a:rect b="b" l="l" r="r" t="t"/>
              <a:pathLst>
                <a:path extrusionOk="0" h="44306" w="39296">
                  <a:moveTo>
                    <a:pt x="30754" y="0"/>
                  </a:moveTo>
                  <a:cubicBezTo>
                    <a:pt x="30335" y="0"/>
                    <a:pt x="29421" y="1639"/>
                    <a:pt x="29421" y="1639"/>
                  </a:cubicBezTo>
                  <a:cubicBezTo>
                    <a:pt x="29421" y="1639"/>
                    <a:pt x="25452" y="27724"/>
                    <a:pt x="25152" y="28591"/>
                  </a:cubicBezTo>
                  <a:cubicBezTo>
                    <a:pt x="25118" y="28658"/>
                    <a:pt x="25085" y="28758"/>
                    <a:pt x="25052" y="28825"/>
                  </a:cubicBezTo>
                  <a:cubicBezTo>
                    <a:pt x="23350" y="30393"/>
                    <a:pt x="14544" y="38499"/>
                    <a:pt x="13243" y="39366"/>
                  </a:cubicBezTo>
                  <a:cubicBezTo>
                    <a:pt x="11775" y="40333"/>
                    <a:pt x="4804" y="43502"/>
                    <a:pt x="4570" y="43502"/>
                  </a:cubicBezTo>
                  <a:cubicBezTo>
                    <a:pt x="4337" y="43535"/>
                    <a:pt x="0" y="44103"/>
                    <a:pt x="0" y="44103"/>
                  </a:cubicBezTo>
                  <a:cubicBezTo>
                    <a:pt x="0" y="44103"/>
                    <a:pt x="2906" y="44306"/>
                    <a:pt x="4161" y="44306"/>
                  </a:cubicBezTo>
                  <a:cubicBezTo>
                    <a:pt x="4251" y="44306"/>
                    <a:pt x="4332" y="44305"/>
                    <a:pt x="4403" y="44303"/>
                  </a:cubicBezTo>
                  <a:cubicBezTo>
                    <a:pt x="5438" y="44236"/>
                    <a:pt x="12943" y="40367"/>
                    <a:pt x="13743" y="40233"/>
                  </a:cubicBezTo>
                  <a:cubicBezTo>
                    <a:pt x="14377" y="40133"/>
                    <a:pt x="22049" y="33161"/>
                    <a:pt x="24885" y="30593"/>
                  </a:cubicBezTo>
                  <a:cubicBezTo>
                    <a:pt x="25161" y="30731"/>
                    <a:pt x="25429" y="31049"/>
                    <a:pt x="25664" y="31049"/>
                  </a:cubicBezTo>
                  <a:cubicBezTo>
                    <a:pt x="25883" y="31049"/>
                    <a:pt x="26074" y="30774"/>
                    <a:pt x="26219" y="29826"/>
                  </a:cubicBezTo>
                  <a:cubicBezTo>
                    <a:pt x="26553" y="27891"/>
                    <a:pt x="30822" y="2173"/>
                    <a:pt x="30822" y="2173"/>
                  </a:cubicBezTo>
                  <a:lnTo>
                    <a:pt x="36260" y="8444"/>
                  </a:lnTo>
                  <a:cubicBezTo>
                    <a:pt x="36624" y="8864"/>
                    <a:pt x="37123" y="9066"/>
                    <a:pt x="37619" y="9066"/>
                  </a:cubicBezTo>
                  <a:cubicBezTo>
                    <a:pt x="38305" y="9066"/>
                    <a:pt x="38985" y="8679"/>
                    <a:pt x="39295" y="7943"/>
                  </a:cubicBezTo>
                  <a:cubicBezTo>
                    <a:pt x="39295" y="7943"/>
                    <a:pt x="31223" y="71"/>
                    <a:pt x="30789" y="4"/>
                  </a:cubicBezTo>
                  <a:cubicBezTo>
                    <a:pt x="30778" y="2"/>
                    <a:pt x="30766" y="0"/>
                    <a:pt x="307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02500" y="3452550"/>
              <a:ext cx="554575" cy="130650"/>
            </a:xfrm>
            <a:custGeom>
              <a:rect b="b" l="l" r="r" t="t"/>
              <a:pathLst>
                <a:path extrusionOk="0" h="5226" w="22183">
                  <a:moveTo>
                    <a:pt x="3006" y="1"/>
                  </a:moveTo>
                  <a:cubicBezTo>
                    <a:pt x="1083" y="1"/>
                    <a:pt x="0" y="255"/>
                    <a:pt x="0" y="255"/>
                  </a:cubicBezTo>
                  <a:cubicBezTo>
                    <a:pt x="0" y="255"/>
                    <a:pt x="828" y="160"/>
                    <a:pt x="2148" y="160"/>
                  </a:cubicBezTo>
                  <a:cubicBezTo>
                    <a:pt x="4233" y="160"/>
                    <a:pt x="7548" y="398"/>
                    <a:pt x="10774" y="1623"/>
                  </a:cubicBezTo>
                  <a:cubicBezTo>
                    <a:pt x="14577" y="3057"/>
                    <a:pt x="20581" y="5226"/>
                    <a:pt x="20581" y="5226"/>
                  </a:cubicBezTo>
                  <a:lnTo>
                    <a:pt x="22183" y="5226"/>
                  </a:lnTo>
                  <a:cubicBezTo>
                    <a:pt x="22183" y="5226"/>
                    <a:pt x="17980" y="3424"/>
                    <a:pt x="11208" y="1323"/>
                  </a:cubicBezTo>
                  <a:cubicBezTo>
                    <a:pt x="7778" y="264"/>
                    <a:pt x="4959" y="1"/>
                    <a:pt x="3006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52525" y="3337825"/>
              <a:ext cx="526225" cy="216200"/>
            </a:xfrm>
            <a:custGeom>
              <a:rect b="b" l="l" r="r" t="t"/>
              <a:pathLst>
                <a:path extrusionOk="0" h="8648" w="21049">
                  <a:moveTo>
                    <a:pt x="323" y="0"/>
                  </a:moveTo>
                  <a:cubicBezTo>
                    <a:pt x="112" y="0"/>
                    <a:pt x="0" y="8"/>
                    <a:pt x="0" y="8"/>
                  </a:cubicBezTo>
                  <a:cubicBezTo>
                    <a:pt x="0" y="8"/>
                    <a:pt x="5538" y="308"/>
                    <a:pt x="10408" y="3176"/>
                  </a:cubicBezTo>
                  <a:cubicBezTo>
                    <a:pt x="13877" y="5211"/>
                    <a:pt x="19448" y="8380"/>
                    <a:pt x="19448" y="8380"/>
                  </a:cubicBezTo>
                  <a:lnTo>
                    <a:pt x="21049" y="8647"/>
                  </a:lnTo>
                  <a:cubicBezTo>
                    <a:pt x="21049" y="8647"/>
                    <a:pt x="17179" y="6145"/>
                    <a:pt x="10875" y="2943"/>
                  </a:cubicBezTo>
                  <a:cubicBezTo>
                    <a:pt x="5529" y="214"/>
                    <a:pt x="1465" y="0"/>
                    <a:pt x="323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6430800" y="3478100"/>
              <a:ext cx="275225" cy="801425"/>
            </a:xfrm>
            <a:custGeom>
              <a:rect b="b" l="l" r="r" t="t"/>
              <a:pathLst>
                <a:path extrusionOk="0" h="32057" w="11009">
                  <a:moveTo>
                    <a:pt x="1101" y="1"/>
                  </a:moveTo>
                  <a:lnTo>
                    <a:pt x="0" y="901"/>
                  </a:lnTo>
                  <a:cubicBezTo>
                    <a:pt x="0" y="901"/>
                    <a:pt x="8506" y="30689"/>
                    <a:pt x="8473" y="31323"/>
                  </a:cubicBezTo>
                  <a:cubicBezTo>
                    <a:pt x="8473" y="31718"/>
                    <a:pt x="8538" y="31997"/>
                    <a:pt x="8724" y="31997"/>
                  </a:cubicBezTo>
                  <a:cubicBezTo>
                    <a:pt x="8837" y="31997"/>
                    <a:pt x="8993" y="31895"/>
                    <a:pt x="9207" y="31657"/>
                  </a:cubicBezTo>
                  <a:cubicBezTo>
                    <a:pt x="9807" y="31023"/>
                    <a:pt x="11008" y="32057"/>
                    <a:pt x="9474" y="29588"/>
                  </a:cubicBezTo>
                  <a:cubicBezTo>
                    <a:pt x="7939" y="27153"/>
                    <a:pt x="1101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6649275" y="4253650"/>
              <a:ext cx="1200050" cy="165775"/>
            </a:xfrm>
            <a:custGeom>
              <a:rect b="b" l="l" r="r" t="t"/>
              <a:pathLst>
                <a:path extrusionOk="0" h="6631" w="48002">
                  <a:moveTo>
                    <a:pt x="401" y="1"/>
                  </a:moveTo>
                  <a:lnTo>
                    <a:pt x="1" y="901"/>
                  </a:lnTo>
                  <a:cubicBezTo>
                    <a:pt x="1" y="901"/>
                    <a:pt x="35159" y="6505"/>
                    <a:pt x="35960" y="6605"/>
                  </a:cubicBezTo>
                  <a:cubicBezTo>
                    <a:pt x="36101" y="6623"/>
                    <a:pt x="36568" y="6630"/>
                    <a:pt x="37240" y="6630"/>
                  </a:cubicBezTo>
                  <a:cubicBezTo>
                    <a:pt x="40378" y="6630"/>
                    <a:pt x="48002" y="6472"/>
                    <a:pt x="48002" y="6472"/>
                  </a:cubicBezTo>
                  <a:cubicBezTo>
                    <a:pt x="48002" y="6472"/>
                    <a:pt x="36994" y="6339"/>
                    <a:pt x="36193" y="6172"/>
                  </a:cubicBezTo>
                  <a:cubicBezTo>
                    <a:pt x="35426" y="6038"/>
                    <a:pt x="401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6503350" y="3404725"/>
              <a:ext cx="276050" cy="801425"/>
            </a:xfrm>
            <a:custGeom>
              <a:rect b="b" l="l" r="r" t="t"/>
              <a:pathLst>
                <a:path extrusionOk="0" h="32057" w="11042">
                  <a:moveTo>
                    <a:pt x="1134" y="0"/>
                  </a:moveTo>
                  <a:lnTo>
                    <a:pt x="0" y="901"/>
                  </a:lnTo>
                  <a:cubicBezTo>
                    <a:pt x="0" y="901"/>
                    <a:pt x="8540" y="30689"/>
                    <a:pt x="8506" y="31356"/>
                  </a:cubicBezTo>
                  <a:cubicBezTo>
                    <a:pt x="8486" y="31744"/>
                    <a:pt x="8553" y="32007"/>
                    <a:pt x="8739" y="32007"/>
                  </a:cubicBezTo>
                  <a:cubicBezTo>
                    <a:pt x="8856" y="32007"/>
                    <a:pt x="9020" y="31902"/>
                    <a:pt x="9240" y="31656"/>
                  </a:cubicBezTo>
                  <a:cubicBezTo>
                    <a:pt x="9807" y="31056"/>
                    <a:pt x="11042" y="32056"/>
                    <a:pt x="9474" y="29621"/>
                  </a:cubicBezTo>
                  <a:cubicBezTo>
                    <a:pt x="7939" y="27153"/>
                    <a:pt x="1134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6722675" y="4181100"/>
              <a:ext cx="1277600" cy="226725"/>
            </a:xfrm>
            <a:custGeom>
              <a:rect b="b" l="l" r="r" t="t"/>
              <a:pathLst>
                <a:path extrusionOk="0" h="9069" w="51104">
                  <a:moveTo>
                    <a:pt x="367" y="1"/>
                  </a:moveTo>
                  <a:lnTo>
                    <a:pt x="0" y="868"/>
                  </a:lnTo>
                  <a:cubicBezTo>
                    <a:pt x="0" y="868"/>
                    <a:pt x="38228" y="8940"/>
                    <a:pt x="39061" y="9040"/>
                  </a:cubicBezTo>
                  <a:cubicBezTo>
                    <a:pt x="39222" y="9061"/>
                    <a:pt x="39799" y="9069"/>
                    <a:pt x="40621" y="9069"/>
                  </a:cubicBezTo>
                  <a:cubicBezTo>
                    <a:pt x="43909" y="9069"/>
                    <a:pt x="51103" y="8940"/>
                    <a:pt x="51103" y="8940"/>
                  </a:cubicBezTo>
                  <a:cubicBezTo>
                    <a:pt x="51103" y="8940"/>
                    <a:pt x="40096" y="8807"/>
                    <a:pt x="39295" y="8640"/>
                  </a:cubicBezTo>
                  <a:cubicBezTo>
                    <a:pt x="38528" y="8473"/>
                    <a:pt x="367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515025" y="3430575"/>
              <a:ext cx="381950" cy="533475"/>
            </a:xfrm>
            <a:custGeom>
              <a:rect b="b" l="l" r="r" t="t"/>
              <a:pathLst>
                <a:path extrusionOk="0" h="21339" w="15278">
                  <a:moveTo>
                    <a:pt x="0" y="0"/>
                  </a:moveTo>
                  <a:lnTo>
                    <a:pt x="1702" y="4237"/>
                  </a:lnTo>
                  <a:cubicBezTo>
                    <a:pt x="1702" y="4237"/>
                    <a:pt x="12876" y="21115"/>
                    <a:pt x="13510" y="21315"/>
                  </a:cubicBezTo>
                  <a:cubicBezTo>
                    <a:pt x="13560" y="21331"/>
                    <a:pt x="13611" y="21339"/>
                    <a:pt x="13662" y="21339"/>
                  </a:cubicBezTo>
                  <a:cubicBezTo>
                    <a:pt x="14252" y="21339"/>
                    <a:pt x="14860" y="20334"/>
                    <a:pt x="15044" y="19781"/>
                  </a:cubicBezTo>
                  <a:cubicBezTo>
                    <a:pt x="15278" y="19181"/>
                    <a:pt x="14077" y="19681"/>
                    <a:pt x="10808" y="15111"/>
                  </a:cubicBezTo>
                  <a:cubicBezTo>
                    <a:pt x="7573" y="1054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6970350" y="3888400"/>
              <a:ext cx="1401850" cy="148750"/>
            </a:xfrm>
            <a:custGeom>
              <a:rect b="b" l="l" r="r" t="t"/>
              <a:pathLst>
                <a:path extrusionOk="0" h="5950" w="56074">
                  <a:moveTo>
                    <a:pt x="0" y="0"/>
                  </a:moveTo>
                  <a:lnTo>
                    <a:pt x="467" y="1435"/>
                  </a:lnTo>
                  <a:lnTo>
                    <a:pt x="24084" y="5938"/>
                  </a:lnTo>
                  <a:cubicBezTo>
                    <a:pt x="24122" y="5946"/>
                    <a:pt x="24156" y="5950"/>
                    <a:pt x="24188" y="5950"/>
                  </a:cubicBezTo>
                  <a:cubicBezTo>
                    <a:pt x="24541" y="5950"/>
                    <a:pt x="24484" y="5471"/>
                    <a:pt x="24484" y="5471"/>
                  </a:cubicBezTo>
                  <a:lnTo>
                    <a:pt x="47201" y="3770"/>
                  </a:lnTo>
                  <a:lnTo>
                    <a:pt x="53872" y="2135"/>
                  </a:lnTo>
                  <a:lnTo>
                    <a:pt x="56074" y="1068"/>
                  </a:lnTo>
                  <a:lnTo>
                    <a:pt x="56074" y="1068"/>
                  </a:lnTo>
                  <a:lnTo>
                    <a:pt x="53505" y="1835"/>
                  </a:lnTo>
                  <a:cubicBezTo>
                    <a:pt x="53505" y="1835"/>
                    <a:pt x="47501" y="3169"/>
                    <a:pt x="47101" y="3369"/>
                  </a:cubicBezTo>
                  <a:cubicBezTo>
                    <a:pt x="46700" y="3570"/>
                    <a:pt x="24017" y="4904"/>
                    <a:pt x="24017" y="4904"/>
                  </a:cubicBezTo>
                  <a:cubicBezTo>
                    <a:pt x="23917" y="3870"/>
                    <a:pt x="19881" y="4637"/>
                    <a:pt x="17113" y="3903"/>
                  </a:cubicBezTo>
                  <a:cubicBezTo>
                    <a:pt x="14311" y="313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6561725" y="3437250"/>
              <a:ext cx="441175" cy="484775"/>
            </a:xfrm>
            <a:custGeom>
              <a:rect b="b" l="l" r="r" t="t"/>
              <a:pathLst>
                <a:path extrusionOk="0" h="19391" w="17647">
                  <a:moveTo>
                    <a:pt x="0" y="0"/>
                  </a:moveTo>
                  <a:lnTo>
                    <a:pt x="2235" y="3970"/>
                  </a:lnTo>
                  <a:cubicBezTo>
                    <a:pt x="2235" y="3970"/>
                    <a:pt x="15478" y="19281"/>
                    <a:pt x="16145" y="19381"/>
                  </a:cubicBezTo>
                  <a:cubicBezTo>
                    <a:pt x="16179" y="19387"/>
                    <a:pt x="16212" y="19391"/>
                    <a:pt x="16245" y="19391"/>
                  </a:cubicBezTo>
                  <a:cubicBezTo>
                    <a:pt x="16865" y="19391"/>
                    <a:pt x="17353" y="18248"/>
                    <a:pt x="17479" y="17646"/>
                  </a:cubicBezTo>
                  <a:cubicBezTo>
                    <a:pt x="17646" y="17046"/>
                    <a:pt x="16512" y="17679"/>
                    <a:pt x="12676" y="13576"/>
                  </a:cubicBezTo>
                  <a:cubicBezTo>
                    <a:pt x="8840" y="947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6818575" y="3041125"/>
              <a:ext cx="1448550" cy="277850"/>
            </a:xfrm>
            <a:custGeom>
              <a:rect b="b" l="l" r="r" t="t"/>
              <a:pathLst>
                <a:path extrusionOk="0" h="11114" w="57942">
                  <a:moveTo>
                    <a:pt x="55415" y="0"/>
                  </a:moveTo>
                  <a:cubicBezTo>
                    <a:pt x="49159" y="0"/>
                    <a:pt x="15351" y="6271"/>
                    <a:pt x="0" y="7072"/>
                  </a:cubicBezTo>
                  <a:cubicBezTo>
                    <a:pt x="0" y="7072"/>
                    <a:pt x="10359" y="11114"/>
                    <a:pt x="26425" y="11114"/>
                  </a:cubicBezTo>
                  <a:cubicBezTo>
                    <a:pt x="27317" y="11114"/>
                    <a:pt x="28228" y="11101"/>
                    <a:pt x="29154" y="11075"/>
                  </a:cubicBezTo>
                  <a:cubicBezTo>
                    <a:pt x="46767" y="10541"/>
                    <a:pt x="57942" y="1335"/>
                    <a:pt x="56374" y="134"/>
                  </a:cubicBezTo>
                  <a:cubicBezTo>
                    <a:pt x="56257" y="43"/>
                    <a:pt x="55929" y="0"/>
                    <a:pt x="554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6640100" y="3296300"/>
              <a:ext cx="374475" cy="340700"/>
            </a:xfrm>
            <a:custGeom>
              <a:rect b="b" l="l" r="r" t="t"/>
              <a:pathLst>
                <a:path extrusionOk="0" h="13628" w="14979">
                  <a:moveTo>
                    <a:pt x="4971" y="1"/>
                  </a:moveTo>
                  <a:lnTo>
                    <a:pt x="1" y="3070"/>
                  </a:lnTo>
                  <a:cubicBezTo>
                    <a:pt x="3934" y="9016"/>
                    <a:pt x="11043" y="13628"/>
                    <a:pt x="12313" y="13628"/>
                  </a:cubicBezTo>
                  <a:cubicBezTo>
                    <a:pt x="12389" y="13628"/>
                    <a:pt x="12444" y="13611"/>
                    <a:pt x="12476" y="13577"/>
                  </a:cubicBezTo>
                  <a:cubicBezTo>
                    <a:pt x="13044" y="12977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7674175" y="3391375"/>
              <a:ext cx="550425" cy="188500"/>
            </a:xfrm>
            <a:custGeom>
              <a:rect b="b" l="l" r="r" t="t"/>
              <a:pathLst>
                <a:path extrusionOk="0" h="7540" w="22017">
                  <a:moveTo>
                    <a:pt x="12603" y="1"/>
                  </a:moveTo>
                  <a:cubicBezTo>
                    <a:pt x="7067" y="1"/>
                    <a:pt x="1" y="3336"/>
                    <a:pt x="1" y="3336"/>
                  </a:cubicBezTo>
                  <a:lnTo>
                    <a:pt x="3170" y="7539"/>
                  </a:lnTo>
                  <a:cubicBezTo>
                    <a:pt x="6172" y="7139"/>
                    <a:pt x="22016" y="5204"/>
                    <a:pt x="17280" y="1335"/>
                  </a:cubicBezTo>
                  <a:cubicBezTo>
                    <a:pt x="16095" y="365"/>
                    <a:pt x="14432" y="1"/>
                    <a:pt x="1260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7278900" y="3474775"/>
              <a:ext cx="570425" cy="209275"/>
            </a:xfrm>
            <a:custGeom>
              <a:rect b="b" l="l" r="r" t="t"/>
              <a:pathLst>
                <a:path extrusionOk="0" h="8371" w="22817">
                  <a:moveTo>
                    <a:pt x="15812" y="0"/>
                  </a:moveTo>
                  <a:lnTo>
                    <a:pt x="0" y="3036"/>
                  </a:lnTo>
                  <a:lnTo>
                    <a:pt x="968" y="8173"/>
                  </a:lnTo>
                  <a:cubicBezTo>
                    <a:pt x="1288" y="8310"/>
                    <a:pt x="1920" y="8370"/>
                    <a:pt x="2772" y="8370"/>
                  </a:cubicBezTo>
                  <a:cubicBezTo>
                    <a:pt x="7519" y="8370"/>
                    <a:pt x="19076" y="6489"/>
                    <a:pt x="21282" y="5471"/>
                  </a:cubicBezTo>
                  <a:cubicBezTo>
                    <a:pt x="22817" y="4770"/>
                    <a:pt x="15812" y="0"/>
                    <a:pt x="1581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6875275" y="3416400"/>
              <a:ext cx="514875" cy="301275"/>
            </a:xfrm>
            <a:custGeom>
              <a:rect b="b" l="l" r="r" t="t"/>
              <a:pathLst>
                <a:path extrusionOk="0" h="12051" w="20595">
                  <a:moveTo>
                    <a:pt x="2302" y="0"/>
                  </a:moveTo>
                  <a:lnTo>
                    <a:pt x="1" y="5704"/>
                  </a:lnTo>
                  <a:cubicBezTo>
                    <a:pt x="1" y="5704"/>
                    <a:pt x="6405" y="11075"/>
                    <a:pt x="17113" y="12042"/>
                  </a:cubicBezTo>
                  <a:cubicBezTo>
                    <a:pt x="17174" y="12048"/>
                    <a:pt x="17234" y="12051"/>
                    <a:pt x="17291" y="12051"/>
                  </a:cubicBezTo>
                  <a:cubicBezTo>
                    <a:pt x="20594" y="12051"/>
                    <a:pt x="16145" y="2702"/>
                    <a:pt x="16145" y="2702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5969625" y="3040825"/>
              <a:ext cx="954875" cy="549250"/>
            </a:xfrm>
            <a:custGeom>
              <a:rect b="b" l="l" r="r" t="t"/>
              <a:pathLst>
                <a:path extrusionOk="0" h="21970" w="38195">
                  <a:moveTo>
                    <a:pt x="19350" y="0"/>
                  </a:moveTo>
                  <a:cubicBezTo>
                    <a:pt x="18728" y="0"/>
                    <a:pt x="18114" y="36"/>
                    <a:pt x="17513" y="112"/>
                  </a:cubicBezTo>
                  <a:cubicBezTo>
                    <a:pt x="8607" y="1247"/>
                    <a:pt x="1" y="11154"/>
                    <a:pt x="67" y="13522"/>
                  </a:cubicBezTo>
                  <a:cubicBezTo>
                    <a:pt x="134" y="15890"/>
                    <a:pt x="568" y="19693"/>
                    <a:pt x="5305" y="20193"/>
                  </a:cubicBezTo>
                  <a:cubicBezTo>
                    <a:pt x="8859" y="20559"/>
                    <a:pt x="15198" y="21969"/>
                    <a:pt x="19444" y="21969"/>
                  </a:cubicBezTo>
                  <a:cubicBezTo>
                    <a:pt x="20618" y="21969"/>
                    <a:pt x="21632" y="21862"/>
                    <a:pt x="22383" y="21594"/>
                  </a:cubicBezTo>
                  <a:cubicBezTo>
                    <a:pt x="25853" y="20327"/>
                    <a:pt x="38195" y="6817"/>
                    <a:pt x="38195" y="6817"/>
                  </a:cubicBezTo>
                  <a:cubicBezTo>
                    <a:pt x="38195" y="6817"/>
                    <a:pt x="27955" y="0"/>
                    <a:pt x="193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010500" y="3446400"/>
              <a:ext cx="515375" cy="143675"/>
            </a:xfrm>
            <a:custGeom>
              <a:rect b="b" l="l" r="r" t="t"/>
              <a:pathLst>
                <a:path extrusionOk="0" h="5747" w="20615">
                  <a:moveTo>
                    <a:pt x="868" y="1"/>
                  </a:moveTo>
                  <a:lnTo>
                    <a:pt x="0" y="2303"/>
                  </a:lnTo>
                  <a:cubicBezTo>
                    <a:pt x="801" y="3137"/>
                    <a:pt x="1935" y="3770"/>
                    <a:pt x="3670" y="3970"/>
                  </a:cubicBezTo>
                  <a:cubicBezTo>
                    <a:pt x="7237" y="4314"/>
                    <a:pt x="13567" y="5746"/>
                    <a:pt x="17802" y="5746"/>
                  </a:cubicBezTo>
                  <a:cubicBezTo>
                    <a:pt x="18913" y="5746"/>
                    <a:pt x="19880" y="5647"/>
                    <a:pt x="20615" y="5405"/>
                  </a:cubicBezTo>
                  <a:cubicBezTo>
                    <a:pt x="18113" y="4871"/>
                    <a:pt x="15578" y="4437"/>
                    <a:pt x="13010" y="4104"/>
                  </a:cubicBezTo>
                  <a:cubicBezTo>
                    <a:pt x="10541" y="3804"/>
                    <a:pt x="8073" y="3570"/>
                    <a:pt x="5738" y="2770"/>
                  </a:cubicBezTo>
                  <a:cubicBezTo>
                    <a:pt x="3936" y="2136"/>
                    <a:pt x="2302" y="1202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6640100" y="3296300"/>
              <a:ext cx="1481100" cy="300100"/>
            </a:xfrm>
            <a:custGeom>
              <a:rect b="b" l="l" r="r" t="t"/>
              <a:pathLst>
                <a:path extrusionOk="0" h="12004" w="59244">
                  <a:moveTo>
                    <a:pt x="4971" y="1"/>
                  </a:moveTo>
                  <a:lnTo>
                    <a:pt x="1" y="3070"/>
                  </a:lnTo>
                  <a:cubicBezTo>
                    <a:pt x="1202" y="4904"/>
                    <a:pt x="2703" y="6572"/>
                    <a:pt x="4237" y="8040"/>
                  </a:cubicBezTo>
                  <a:cubicBezTo>
                    <a:pt x="3870" y="7273"/>
                    <a:pt x="3570" y="6472"/>
                    <a:pt x="3370" y="5605"/>
                  </a:cubicBezTo>
                  <a:cubicBezTo>
                    <a:pt x="4004" y="4837"/>
                    <a:pt x="4771" y="4804"/>
                    <a:pt x="5605" y="4270"/>
                  </a:cubicBezTo>
                  <a:cubicBezTo>
                    <a:pt x="11526" y="9351"/>
                    <a:pt x="19375" y="12004"/>
                    <a:pt x="29173" y="12004"/>
                  </a:cubicBezTo>
                  <a:cubicBezTo>
                    <a:pt x="37646" y="12004"/>
                    <a:pt x="47576" y="10020"/>
                    <a:pt x="58976" y="5905"/>
                  </a:cubicBezTo>
                  <a:cubicBezTo>
                    <a:pt x="59076" y="5872"/>
                    <a:pt x="59176" y="5805"/>
                    <a:pt x="59243" y="5771"/>
                  </a:cubicBezTo>
                  <a:cubicBezTo>
                    <a:pt x="59110" y="5571"/>
                    <a:pt x="58910" y="5338"/>
                    <a:pt x="58643" y="5138"/>
                  </a:cubicBezTo>
                  <a:cubicBezTo>
                    <a:pt x="57458" y="4168"/>
                    <a:pt x="55795" y="3804"/>
                    <a:pt x="53966" y="3804"/>
                  </a:cubicBezTo>
                  <a:cubicBezTo>
                    <a:pt x="48430" y="3804"/>
                    <a:pt x="41364" y="7139"/>
                    <a:pt x="41364" y="7139"/>
                  </a:cubicBezTo>
                  <a:lnTo>
                    <a:pt x="26620" y="9974"/>
                  </a:lnTo>
                  <a:cubicBezTo>
                    <a:pt x="26053" y="8573"/>
                    <a:pt x="25552" y="7506"/>
                    <a:pt x="25552" y="7506"/>
                  </a:cubicBezTo>
                  <a:lnTo>
                    <a:pt x="14878" y="5438"/>
                  </a:lnTo>
                  <a:cubicBezTo>
                    <a:pt x="14945" y="5238"/>
                    <a:pt x="14978" y="5138"/>
                    <a:pt x="14978" y="5138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6713500" y="3211250"/>
              <a:ext cx="1615350" cy="374475"/>
            </a:xfrm>
            <a:custGeom>
              <a:rect b="b" l="l" r="r" t="t"/>
              <a:pathLst>
                <a:path extrusionOk="0" h="14979" w="64614">
                  <a:moveTo>
                    <a:pt x="8440" y="0"/>
                  </a:moveTo>
                  <a:lnTo>
                    <a:pt x="0" y="4170"/>
                  </a:lnTo>
                  <a:cubicBezTo>
                    <a:pt x="0" y="4170"/>
                    <a:pt x="10610" y="14978"/>
                    <a:pt x="24888" y="14978"/>
                  </a:cubicBezTo>
                  <a:cubicBezTo>
                    <a:pt x="24954" y="14978"/>
                    <a:pt x="25019" y="14978"/>
                    <a:pt x="25085" y="14978"/>
                  </a:cubicBezTo>
                  <a:cubicBezTo>
                    <a:pt x="39462" y="14911"/>
                    <a:pt x="64613" y="8606"/>
                    <a:pt x="61077" y="6105"/>
                  </a:cubicBezTo>
                  <a:cubicBezTo>
                    <a:pt x="57575" y="3636"/>
                    <a:pt x="8440" y="0"/>
                    <a:pt x="84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806200" y="3441200"/>
              <a:ext cx="273525" cy="306925"/>
            </a:xfrm>
            <a:custGeom>
              <a:rect b="b" l="l" r="r" t="t"/>
              <a:pathLst>
                <a:path extrusionOk="0" h="12277" w="10941">
                  <a:moveTo>
                    <a:pt x="7526" y="0"/>
                  </a:moveTo>
                  <a:cubicBezTo>
                    <a:pt x="5601" y="0"/>
                    <a:pt x="2855" y="155"/>
                    <a:pt x="2502" y="309"/>
                  </a:cubicBezTo>
                  <a:cubicBezTo>
                    <a:pt x="1968" y="576"/>
                    <a:pt x="200" y="9049"/>
                    <a:pt x="66" y="10750"/>
                  </a:cubicBezTo>
                  <a:cubicBezTo>
                    <a:pt x="1" y="11607"/>
                    <a:pt x="797" y="12276"/>
                    <a:pt x="2079" y="12276"/>
                  </a:cubicBezTo>
                  <a:cubicBezTo>
                    <a:pt x="3392" y="12276"/>
                    <a:pt x="5214" y="11573"/>
                    <a:pt x="7138" y="9649"/>
                  </a:cubicBezTo>
                  <a:cubicBezTo>
                    <a:pt x="10941" y="5846"/>
                    <a:pt x="9406" y="142"/>
                    <a:pt x="9406" y="142"/>
                  </a:cubicBezTo>
                  <a:cubicBezTo>
                    <a:pt x="9282" y="41"/>
                    <a:pt x="8512" y="0"/>
                    <a:pt x="752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5848700" y="3461600"/>
              <a:ext cx="158475" cy="195075"/>
            </a:xfrm>
            <a:custGeom>
              <a:rect b="b" l="l" r="r" t="t"/>
              <a:pathLst>
                <a:path extrusionOk="0" h="7803" w="6339">
                  <a:moveTo>
                    <a:pt x="3260" y="1"/>
                  </a:moveTo>
                  <a:cubicBezTo>
                    <a:pt x="2805" y="1"/>
                    <a:pt x="2355" y="116"/>
                    <a:pt x="1969" y="360"/>
                  </a:cubicBezTo>
                  <a:cubicBezTo>
                    <a:pt x="1435" y="727"/>
                    <a:pt x="1035" y="1294"/>
                    <a:pt x="768" y="1895"/>
                  </a:cubicBezTo>
                  <a:cubicBezTo>
                    <a:pt x="234" y="3029"/>
                    <a:pt x="1" y="4697"/>
                    <a:pt x="68" y="5931"/>
                  </a:cubicBezTo>
                  <a:cubicBezTo>
                    <a:pt x="159" y="7280"/>
                    <a:pt x="768" y="7802"/>
                    <a:pt x="1591" y="7802"/>
                  </a:cubicBezTo>
                  <a:cubicBezTo>
                    <a:pt x="2273" y="7802"/>
                    <a:pt x="3102" y="7443"/>
                    <a:pt x="3904" y="6898"/>
                  </a:cubicBezTo>
                  <a:cubicBezTo>
                    <a:pt x="4904" y="6265"/>
                    <a:pt x="5738" y="5297"/>
                    <a:pt x="6039" y="4130"/>
                  </a:cubicBezTo>
                  <a:cubicBezTo>
                    <a:pt x="6339" y="2996"/>
                    <a:pt x="6105" y="1661"/>
                    <a:pt x="5238" y="827"/>
                  </a:cubicBezTo>
                  <a:cubicBezTo>
                    <a:pt x="4725" y="294"/>
                    <a:pt x="3986" y="1"/>
                    <a:pt x="326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5886250" y="3483800"/>
              <a:ext cx="97575" cy="111175"/>
            </a:xfrm>
            <a:custGeom>
              <a:rect b="b" l="l" r="r" t="t"/>
              <a:pathLst>
                <a:path extrusionOk="0" h="4447" w="3903">
                  <a:moveTo>
                    <a:pt x="1890" y="1"/>
                  </a:moveTo>
                  <a:cubicBezTo>
                    <a:pt x="1784" y="1"/>
                    <a:pt x="1676" y="13"/>
                    <a:pt x="1568" y="39"/>
                  </a:cubicBezTo>
                  <a:cubicBezTo>
                    <a:pt x="801" y="240"/>
                    <a:pt x="334" y="1040"/>
                    <a:pt x="167" y="1807"/>
                  </a:cubicBezTo>
                  <a:cubicBezTo>
                    <a:pt x="0" y="2575"/>
                    <a:pt x="67" y="3442"/>
                    <a:pt x="634" y="4009"/>
                  </a:cubicBezTo>
                  <a:cubicBezTo>
                    <a:pt x="930" y="4305"/>
                    <a:pt x="1347" y="4447"/>
                    <a:pt x="1774" y="4447"/>
                  </a:cubicBezTo>
                  <a:cubicBezTo>
                    <a:pt x="2214" y="4447"/>
                    <a:pt x="2664" y="4297"/>
                    <a:pt x="3002" y="4009"/>
                  </a:cubicBezTo>
                  <a:cubicBezTo>
                    <a:pt x="3669" y="3442"/>
                    <a:pt x="3903" y="2474"/>
                    <a:pt x="3703" y="1641"/>
                  </a:cubicBezTo>
                  <a:cubicBezTo>
                    <a:pt x="3495" y="781"/>
                    <a:pt x="2735" y="1"/>
                    <a:pt x="18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5926275" y="3498950"/>
              <a:ext cx="40050" cy="40050"/>
            </a:xfrm>
            <a:custGeom>
              <a:rect b="b" l="l" r="r" t="t"/>
              <a:pathLst>
                <a:path extrusionOk="0" h="1602" w="1602">
                  <a:moveTo>
                    <a:pt x="801" y="0"/>
                  </a:moveTo>
                  <a:cubicBezTo>
                    <a:pt x="367" y="0"/>
                    <a:pt x="0" y="367"/>
                    <a:pt x="0" y="801"/>
                  </a:cubicBezTo>
                  <a:cubicBezTo>
                    <a:pt x="0" y="1235"/>
                    <a:pt x="367" y="1602"/>
                    <a:pt x="801" y="1602"/>
                  </a:cubicBezTo>
                  <a:cubicBezTo>
                    <a:pt x="1234" y="1602"/>
                    <a:pt x="1601" y="1235"/>
                    <a:pt x="1601" y="801"/>
                  </a:cubicBezTo>
                  <a:cubicBezTo>
                    <a:pt x="1601" y="367"/>
                    <a:pt x="1234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6016325" y="3061625"/>
              <a:ext cx="862325" cy="311550"/>
            </a:xfrm>
            <a:custGeom>
              <a:rect b="b" l="l" r="r" t="t"/>
              <a:pathLst>
                <a:path extrusionOk="0" h="12462" w="34493">
                  <a:moveTo>
                    <a:pt x="18228" y="0"/>
                  </a:moveTo>
                  <a:cubicBezTo>
                    <a:pt x="18012" y="0"/>
                    <a:pt x="17796" y="5"/>
                    <a:pt x="17580" y="14"/>
                  </a:cubicBezTo>
                  <a:cubicBezTo>
                    <a:pt x="14011" y="148"/>
                    <a:pt x="10575" y="1582"/>
                    <a:pt x="7606" y="3550"/>
                  </a:cubicBezTo>
                  <a:cubicBezTo>
                    <a:pt x="6038" y="4551"/>
                    <a:pt x="4604" y="5718"/>
                    <a:pt x="3236" y="6953"/>
                  </a:cubicBezTo>
                  <a:cubicBezTo>
                    <a:pt x="2569" y="7553"/>
                    <a:pt x="1902" y="8153"/>
                    <a:pt x="1235" y="8787"/>
                  </a:cubicBezTo>
                  <a:cubicBezTo>
                    <a:pt x="901" y="9087"/>
                    <a:pt x="568" y="9421"/>
                    <a:pt x="334" y="9788"/>
                  </a:cubicBezTo>
                  <a:cubicBezTo>
                    <a:pt x="134" y="10055"/>
                    <a:pt x="1" y="10455"/>
                    <a:pt x="201" y="10755"/>
                  </a:cubicBezTo>
                  <a:cubicBezTo>
                    <a:pt x="334" y="10955"/>
                    <a:pt x="568" y="11089"/>
                    <a:pt x="835" y="11156"/>
                  </a:cubicBezTo>
                  <a:cubicBezTo>
                    <a:pt x="1420" y="11323"/>
                    <a:pt x="2029" y="11374"/>
                    <a:pt x="2644" y="11374"/>
                  </a:cubicBezTo>
                  <a:cubicBezTo>
                    <a:pt x="3501" y="11374"/>
                    <a:pt x="4369" y="11275"/>
                    <a:pt x="5204" y="11256"/>
                  </a:cubicBezTo>
                  <a:cubicBezTo>
                    <a:pt x="5374" y="11250"/>
                    <a:pt x="5543" y="11247"/>
                    <a:pt x="5712" y="11247"/>
                  </a:cubicBezTo>
                  <a:cubicBezTo>
                    <a:pt x="8337" y="11247"/>
                    <a:pt x="10909" y="11943"/>
                    <a:pt x="13510" y="12256"/>
                  </a:cubicBezTo>
                  <a:cubicBezTo>
                    <a:pt x="14633" y="12394"/>
                    <a:pt x="15764" y="12461"/>
                    <a:pt x="16895" y="12461"/>
                  </a:cubicBezTo>
                  <a:cubicBezTo>
                    <a:pt x="23188" y="12461"/>
                    <a:pt x="29487" y="10370"/>
                    <a:pt x="34492" y="6552"/>
                  </a:cubicBezTo>
                  <a:cubicBezTo>
                    <a:pt x="31924" y="4884"/>
                    <a:pt x="29322" y="3217"/>
                    <a:pt x="26520" y="1949"/>
                  </a:cubicBezTo>
                  <a:cubicBezTo>
                    <a:pt x="23915" y="802"/>
                    <a:pt x="21080" y="0"/>
                    <a:pt x="1822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6895300" y="2968250"/>
              <a:ext cx="1286775" cy="328100"/>
            </a:xfrm>
            <a:custGeom>
              <a:rect b="b" l="l" r="r" t="t"/>
              <a:pathLst>
                <a:path extrusionOk="0" h="13124" w="51471">
                  <a:moveTo>
                    <a:pt x="46604" y="1"/>
                  </a:moveTo>
                  <a:cubicBezTo>
                    <a:pt x="39039" y="1"/>
                    <a:pt x="1168" y="9720"/>
                    <a:pt x="1168" y="9720"/>
                  </a:cubicBezTo>
                  <a:lnTo>
                    <a:pt x="0" y="10954"/>
                  </a:lnTo>
                  <a:cubicBezTo>
                    <a:pt x="0" y="10954"/>
                    <a:pt x="5379" y="13123"/>
                    <a:pt x="13645" y="13123"/>
                  </a:cubicBezTo>
                  <a:cubicBezTo>
                    <a:pt x="16932" y="13123"/>
                    <a:pt x="20675" y="12780"/>
                    <a:pt x="24718" y="11822"/>
                  </a:cubicBezTo>
                  <a:cubicBezTo>
                    <a:pt x="38928" y="8453"/>
                    <a:pt x="51470" y="1414"/>
                    <a:pt x="47634" y="113"/>
                  </a:cubicBezTo>
                  <a:cubicBezTo>
                    <a:pt x="47414" y="37"/>
                    <a:pt x="47065" y="1"/>
                    <a:pt x="46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6753525" y="3436300"/>
              <a:ext cx="183200" cy="168100"/>
            </a:xfrm>
            <a:custGeom>
              <a:rect b="b" l="l" r="r" t="t"/>
              <a:pathLst>
                <a:path extrusionOk="0" h="6724" w="7328">
                  <a:moveTo>
                    <a:pt x="1047" y="0"/>
                  </a:moveTo>
                  <a:cubicBezTo>
                    <a:pt x="1041" y="0"/>
                    <a:pt x="1037" y="2"/>
                    <a:pt x="1035" y="5"/>
                  </a:cubicBezTo>
                  <a:cubicBezTo>
                    <a:pt x="734" y="438"/>
                    <a:pt x="367" y="839"/>
                    <a:pt x="0" y="1206"/>
                  </a:cubicBezTo>
                  <a:cubicBezTo>
                    <a:pt x="801" y="2340"/>
                    <a:pt x="1802" y="3374"/>
                    <a:pt x="2836" y="4374"/>
                  </a:cubicBezTo>
                  <a:cubicBezTo>
                    <a:pt x="3636" y="5142"/>
                    <a:pt x="4737" y="6543"/>
                    <a:pt x="5905" y="6709"/>
                  </a:cubicBezTo>
                  <a:cubicBezTo>
                    <a:pt x="5983" y="6719"/>
                    <a:pt x="6057" y="6723"/>
                    <a:pt x="6127" y="6723"/>
                  </a:cubicBezTo>
                  <a:cubicBezTo>
                    <a:pt x="7078" y="6723"/>
                    <a:pt x="7328" y="5909"/>
                    <a:pt x="7172" y="5008"/>
                  </a:cubicBezTo>
                  <a:cubicBezTo>
                    <a:pt x="6972" y="3907"/>
                    <a:pt x="6372" y="3074"/>
                    <a:pt x="5438" y="2473"/>
                  </a:cubicBezTo>
                  <a:cubicBezTo>
                    <a:pt x="4971" y="2173"/>
                    <a:pt x="4504" y="1906"/>
                    <a:pt x="4037" y="1639"/>
                  </a:cubicBezTo>
                  <a:cubicBezTo>
                    <a:pt x="3842" y="1542"/>
                    <a:pt x="1261" y="0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6993700" y="3565675"/>
              <a:ext cx="336925" cy="135400"/>
            </a:xfrm>
            <a:custGeom>
              <a:rect b="b" l="l" r="r" t="t"/>
              <a:pathLst>
                <a:path extrusionOk="0" h="5416" w="13477">
                  <a:moveTo>
                    <a:pt x="100" y="0"/>
                  </a:moveTo>
                  <a:cubicBezTo>
                    <a:pt x="67" y="167"/>
                    <a:pt x="34" y="334"/>
                    <a:pt x="0" y="467"/>
                  </a:cubicBezTo>
                  <a:cubicBezTo>
                    <a:pt x="1935" y="2001"/>
                    <a:pt x="4070" y="3269"/>
                    <a:pt x="6405" y="4170"/>
                  </a:cubicBezTo>
                  <a:cubicBezTo>
                    <a:pt x="7739" y="4670"/>
                    <a:pt x="9073" y="5170"/>
                    <a:pt x="10508" y="5337"/>
                  </a:cubicBezTo>
                  <a:cubicBezTo>
                    <a:pt x="10790" y="5380"/>
                    <a:pt x="11097" y="5416"/>
                    <a:pt x="11405" y="5416"/>
                  </a:cubicBezTo>
                  <a:cubicBezTo>
                    <a:pt x="11823" y="5416"/>
                    <a:pt x="12244" y="5349"/>
                    <a:pt x="12609" y="5137"/>
                  </a:cubicBezTo>
                  <a:cubicBezTo>
                    <a:pt x="13477" y="4603"/>
                    <a:pt x="13076" y="3369"/>
                    <a:pt x="13043" y="2468"/>
                  </a:cubicBezTo>
                  <a:cubicBezTo>
                    <a:pt x="8840" y="967"/>
                    <a:pt x="4470" y="133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7395650" y="3575675"/>
              <a:ext cx="389475" cy="73650"/>
            </a:xfrm>
            <a:custGeom>
              <a:rect b="b" l="l" r="r" t="t"/>
              <a:pathLst>
                <a:path extrusionOk="0" h="2946" w="15579">
                  <a:moveTo>
                    <a:pt x="14944" y="0"/>
                  </a:moveTo>
                  <a:cubicBezTo>
                    <a:pt x="9974" y="934"/>
                    <a:pt x="4971" y="1835"/>
                    <a:pt x="0" y="2769"/>
                  </a:cubicBezTo>
                  <a:cubicBezTo>
                    <a:pt x="1237" y="2887"/>
                    <a:pt x="2479" y="2946"/>
                    <a:pt x="3721" y="2946"/>
                  </a:cubicBezTo>
                  <a:cubicBezTo>
                    <a:pt x="7739" y="2946"/>
                    <a:pt x="11756" y="2332"/>
                    <a:pt x="15578" y="1134"/>
                  </a:cubicBezTo>
                  <a:cubicBezTo>
                    <a:pt x="15378" y="768"/>
                    <a:pt x="15145" y="401"/>
                    <a:pt x="1494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6839425" y="3498175"/>
              <a:ext cx="100925" cy="87400"/>
            </a:xfrm>
            <a:custGeom>
              <a:rect b="b" l="l" r="r" t="t"/>
              <a:pathLst>
                <a:path extrusionOk="0" h="3496" w="4037">
                  <a:moveTo>
                    <a:pt x="747" y="0"/>
                  </a:moveTo>
                  <a:cubicBezTo>
                    <a:pt x="535" y="0"/>
                    <a:pt x="331" y="64"/>
                    <a:pt x="200" y="232"/>
                  </a:cubicBezTo>
                  <a:cubicBezTo>
                    <a:pt x="0" y="465"/>
                    <a:pt x="34" y="799"/>
                    <a:pt x="134" y="1099"/>
                  </a:cubicBezTo>
                  <a:cubicBezTo>
                    <a:pt x="314" y="1822"/>
                    <a:pt x="1283" y="3496"/>
                    <a:pt x="2255" y="3496"/>
                  </a:cubicBezTo>
                  <a:cubicBezTo>
                    <a:pt x="2360" y="3496"/>
                    <a:pt x="2465" y="3476"/>
                    <a:pt x="2569" y="3434"/>
                  </a:cubicBezTo>
                  <a:cubicBezTo>
                    <a:pt x="4036" y="2800"/>
                    <a:pt x="2068" y="432"/>
                    <a:pt x="1234" y="98"/>
                  </a:cubicBezTo>
                  <a:cubicBezTo>
                    <a:pt x="1088" y="39"/>
                    <a:pt x="91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7147150" y="3617625"/>
              <a:ext cx="133450" cy="45525"/>
            </a:xfrm>
            <a:custGeom>
              <a:rect b="b" l="l" r="r" t="t"/>
              <a:pathLst>
                <a:path extrusionOk="0" h="1821" w="5338">
                  <a:moveTo>
                    <a:pt x="1427" y="1"/>
                  </a:moveTo>
                  <a:cubicBezTo>
                    <a:pt x="841" y="1"/>
                    <a:pt x="396" y="97"/>
                    <a:pt x="267" y="290"/>
                  </a:cubicBezTo>
                  <a:cubicBezTo>
                    <a:pt x="0" y="591"/>
                    <a:pt x="834" y="1158"/>
                    <a:pt x="2035" y="1491"/>
                  </a:cubicBezTo>
                  <a:cubicBezTo>
                    <a:pt x="2745" y="1708"/>
                    <a:pt x="3526" y="1820"/>
                    <a:pt x="4142" y="1820"/>
                  </a:cubicBezTo>
                  <a:cubicBezTo>
                    <a:pt x="4567" y="1820"/>
                    <a:pt x="4913" y="1767"/>
                    <a:pt x="5104" y="1658"/>
                  </a:cubicBezTo>
                  <a:cubicBezTo>
                    <a:pt x="5337" y="1525"/>
                    <a:pt x="5337" y="1325"/>
                    <a:pt x="5104" y="1091"/>
                  </a:cubicBezTo>
                  <a:cubicBezTo>
                    <a:pt x="4703" y="724"/>
                    <a:pt x="3603" y="290"/>
                    <a:pt x="2502" y="90"/>
                  </a:cubicBezTo>
                  <a:cubicBezTo>
                    <a:pt x="2121" y="31"/>
                    <a:pt x="1752" y="1"/>
                    <a:pt x="142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6413275" y="3082675"/>
              <a:ext cx="271900" cy="79625"/>
            </a:xfrm>
            <a:custGeom>
              <a:rect b="b" l="l" r="r" t="t"/>
              <a:pathLst>
                <a:path extrusionOk="0" h="3185" w="10876">
                  <a:moveTo>
                    <a:pt x="3326" y="0"/>
                  </a:moveTo>
                  <a:cubicBezTo>
                    <a:pt x="2205" y="0"/>
                    <a:pt x="1084" y="145"/>
                    <a:pt x="1" y="440"/>
                  </a:cubicBezTo>
                  <a:cubicBezTo>
                    <a:pt x="1235" y="2074"/>
                    <a:pt x="3336" y="2808"/>
                    <a:pt x="5371" y="3075"/>
                  </a:cubicBezTo>
                  <a:cubicBezTo>
                    <a:pt x="5926" y="3144"/>
                    <a:pt x="6490" y="3184"/>
                    <a:pt x="7052" y="3184"/>
                  </a:cubicBezTo>
                  <a:cubicBezTo>
                    <a:pt x="8382" y="3184"/>
                    <a:pt x="9703" y="2961"/>
                    <a:pt x="10875" y="2375"/>
                  </a:cubicBezTo>
                  <a:cubicBezTo>
                    <a:pt x="8689" y="823"/>
                    <a:pt x="6005" y="0"/>
                    <a:pt x="33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6362400" y="3102000"/>
              <a:ext cx="63425" cy="40875"/>
            </a:xfrm>
            <a:custGeom>
              <a:rect b="b" l="l" r="r" t="t"/>
              <a:pathLst>
                <a:path extrusionOk="0" h="1635" w="2537">
                  <a:moveTo>
                    <a:pt x="335" y="0"/>
                  </a:moveTo>
                  <a:cubicBezTo>
                    <a:pt x="1" y="267"/>
                    <a:pt x="1" y="801"/>
                    <a:pt x="234" y="1168"/>
                  </a:cubicBezTo>
                  <a:cubicBezTo>
                    <a:pt x="501" y="1502"/>
                    <a:pt x="935" y="1635"/>
                    <a:pt x="1369" y="1635"/>
                  </a:cubicBezTo>
                  <a:cubicBezTo>
                    <a:pt x="1802" y="1602"/>
                    <a:pt x="2203" y="1435"/>
                    <a:pt x="2536" y="1201"/>
                  </a:cubicBezTo>
                  <a:cubicBezTo>
                    <a:pt x="1802" y="801"/>
                    <a:pt x="1068" y="401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6293200" y="3136925"/>
              <a:ext cx="56725" cy="20275"/>
            </a:xfrm>
            <a:custGeom>
              <a:rect b="b" l="l" r="r" t="t"/>
              <a:pathLst>
                <a:path extrusionOk="0" h="811" w="2269">
                  <a:moveTo>
                    <a:pt x="2075" y="0"/>
                  </a:moveTo>
                  <a:cubicBezTo>
                    <a:pt x="1368" y="0"/>
                    <a:pt x="642" y="166"/>
                    <a:pt x="0" y="471"/>
                  </a:cubicBezTo>
                  <a:cubicBezTo>
                    <a:pt x="176" y="713"/>
                    <a:pt x="467" y="810"/>
                    <a:pt x="760" y="810"/>
                  </a:cubicBezTo>
                  <a:cubicBezTo>
                    <a:pt x="912" y="810"/>
                    <a:pt x="1064" y="784"/>
                    <a:pt x="1201" y="738"/>
                  </a:cubicBezTo>
                  <a:cubicBezTo>
                    <a:pt x="1635" y="605"/>
                    <a:pt x="1968" y="305"/>
                    <a:pt x="2269" y="4"/>
                  </a:cubicBezTo>
                  <a:cubicBezTo>
                    <a:pt x="2204" y="2"/>
                    <a:pt x="2140" y="0"/>
                    <a:pt x="20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6427450" y="3154525"/>
              <a:ext cx="72575" cy="34400"/>
            </a:xfrm>
            <a:custGeom>
              <a:rect b="b" l="l" r="r" t="t"/>
              <a:pathLst>
                <a:path extrusionOk="0" h="1376" w="2903">
                  <a:moveTo>
                    <a:pt x="1" y="1"/>
                  </a:moveTo>
                  <a:cubicBezTo>
                    <a:pt x="491" y="838"/>
                    <a:pt x="1457" y="1375"/>
                    <a:pt x="2442" y="1375"/>
                  </a:cubicBezTo>
                  <a:cubicBezTo>
                    <a:pt x="2596" y="1375"/>
                    <a:pt x="2750" y="1362"/>
                    <a:pt x="2903" y="1335"/>
                  </a:cubicBezTo>
                  <a:cubicBezTo>
                    <a:pt x="2136" y="568"/>
                    <a:pt x="1068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7086250" y="3306525"/>
              <a:ext cx="1029950" cy="170850"/>
            </a:xfrm>
            <a:custGeom>
              <a:rect b="b" l="l" r="r" t="t"/>
              <a:pathLst>
                <a:path extrusionOk="0" h="6834" w="41198">
                  <a:moveTo>
                    <a:pt x="16767" y="1"/>
                  </a:moveTo>
                  <a:cubicBezTo>
                    <a:pt x="11160" y="1"/>
                    <a:pt x="5553" y="388"/>
                    <a:pt x="1" y="1159"/>
                  </a:cubicBezTo>
                  <a:cubicBezTo>
                    <a:pt x="5180" y="5235"/>
                    <a:pt x="11908" y="6834"/>
                    <a:pt x="18503" y="6834"/>
                  </a:cubicBezTo>
                  <a:cubicBezTo>
                    <a:pt x="19087" y="6834"/>
                    <a:pt x="19669" y="6821"/>
                    <a:pt x="20249" y="6797"/>
                  </a:cubicBezTo>
                  <a:cubicBezTo>
                    <a:pt x="27387" y="6463"/>
                    <a:pt x="34325" y="4462"/>
                    <a:pt x="41197" y="2494"/>
                  </a:cubicBezTo>
                  <a:cubicBezTo>
                    <a:pt x="33172" y="829"/>
                    <a:pt x="24970" y="1"/>
                    <a:pt x="1676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7530750" y="3319650"/>
              <a:ext cx="458675" cy="88300"/>
            </a:xfrm>
            <a:custGeom>
              <a:rect b="b" l="l" r="r" t="t"/>
              <a:pathLst>
                <a:path extrusionOk="0" h="3532" w="18347">
                  <a:moveTo>
                    <a:pt x="0" y="1"/>
                  </a:moveTo>
                  <a:lnTo>
                    <a:pt x="0" y="1"/>
                  </a:lnTo>
                  <a:cubicBezTo>
                    <a:pt x="2269" y="2269"/>
                    <a:pt x="5571" y="3303"/>
                    <a:pt x="8773" y="3503"/>
                  </a:cubicBezTo>
                  <a:cubicBezTo>
                    <a:pt x="9143" y="3522"/>
                    <a:pt x="9512" y="3531"/>
                    <a:pt x="9881" y="3531"/>
                  </a:cubicBezTo>
                  <a:cubicBezTo>
                    <a:pt x="12714" y="3531"/>
                    <a:pt x="15543" y="3000"/>
                    <a:pt x="18347" y="2469"/>
                  </a:cubicBezTo>
                  <a:cubicBezTo>
                    <a:pt x="12242" y="1635"/>
                    <a:pt x="6105" y="8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7348950" y="3335500"/>
              <a:ext cx="136800" cy="92525"/>
            </a:xfrm>
            <a:custGeom>
              <a:rect b="b" l="l" r="r" t="t"/>
              <a:pathLst>
                <a:path extrusionOk="0" h="3701" w="5472">
                  <a:moveTo>
                    <a:pt x="201" y="0"/>
                  </a:moveTo>
                  <a:lnTo>
                    <a:pt x="201" y="0"/>
                  </a:lnTo>
                  <a:cubicBezTo>
                    <a:pt x="0" y="1301"/>
                    <a:pt x="668" y="2669"/>
                    <a:pt x="1802" y="3303"/>
                  </a:cubicBezTo>
                  <a:cubicBezTo>
                    <a:pt x="2279" y="3569"/>
                    <a:pt x="2827" y="3700"/>
                    <a:pt x="3376" y="3700"/>
                  </a:cubicBezTo>
                  <a:cubicBezTo>
                    <a:pt x="4133" y="3700"/>
                    <a:pt x="4891" y="3452"/>
                    <a:pt x="5471" y="2969"/>
                  </a:cubicBezTo>
                  <a:cubicBezTo>
                    <a:pt x="3703" y="1969"/>
                    <a:pt x="1935" y="1001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7225525" y="3348850"/>
              <a:ext cx="66750" cy="51775"/>
            </a:xfrm>
            <a:custGeom>
              <a:rect b="b" l="l" r="r" t="t"/>
              <a:pathLst>
                <a:path extrusionOk="0" h="2071" w="2670">
                  <a:moveTo>
                    <a:pt x="434" y="0"/>
                  </a:moveTo>
                  <a:cubicBezTo>
                    <a:pt x="1" y="334"/>
                    <a:pt x="67" y="1034"/>
                    <a:pt x="434" y="1468"/>
                  </a:cubicBezTo>
                  <a:cubicBezTo>
                    <a:pt x="731" y="1863"/>
                    <a:pt x="1226" y="2071"/>
                    <a:pt x="1719" y="2071"/>
                  </a:cubicBezTo>
                  <a:cubicBezTo>
                    <a:pt x="2058" y="2071"/>
                    <a:pt x="2397" y="1972"/>
                    <a:pt x="2669" y="1768"/>
                  </a:cubicBezTo>
                  <a:cubicBezTo>
                    <a:pt x="1935" y="1168"/>
                    <a:pt x="1201" y="567"/>
                    <a:pt x="4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6849425" y="3338000"/>
              <a:ext cx="123450" cy="88425"/>
            </a:xfrm>
            <a:custGeom>
              <a:rect b="b" l="l" r="r" t="t"/>
              <a:pathLst>
                <a:path extrusionOk="0" h="3537" w="4938">
                  <a:moveTo>
                    <a:pt x="1" y="1"/>
                  </a:moveTo>
                  <a:lnTo>
                    <a:pt x="1" y="1"/>
                  </a:lnTo>
                  <a:cubicBezTo>
                    <a:pt x="1001" y="1835"/>
                    <a:pt x="2869" y="3169"/>
                    <a:pt x="4937" y="3536"/>
                  </a:cubicBezTo>
                  <a:cubicBezTo>
                    <a:pt x="3837" y="1768"/>
                    <a:pt x="2002" y="4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6997875" y="3396375"/>
              <a:ext cx="99250" cy="90100"/>
            </a:xfrm>
            <a:custGeom>
              <a:rect b="b" l="l" r="r" t="t"/>
              <a:pathLst>
                <a:path extrusionOk="0" h="3604" w="3970">
                  <a:moveTo>
                    <a:pt x="0" y="1"/>
                  </a:moveTo>
                  <a:lnTo>
                    <a:pt x="0" y="1"/>
                  </a:lnTo>
                  <a:cubicBezTo>
                    <a:pt x="400" y="1869"/>
                    <a:pt x="2068" y="3370"/>
                    <a:pt x="3970" y="3603"/>
                  </a:cubicBezTo>
                  <a:cubicBezTo>
                    <a:pt x="2635" y="2402"/>
                    <a:pt x="1334" y="120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7114625" y="3432225"/>
              <a:ext cx="115100" cy="86350"/>
            </a:xfrm>
            <a:custGeom>
              <a:rect b="b" l="l" r="r" t="t"/>
              <a:pathLst>
                <a:path extrusionOk="0" h="3454" w="4604">
                  <a:moveTo>
                    <a:pt x="0" y="1"/>
                  </a:moveTo>
                  <a:lnTo>
                    <a:pt x="0" y="1"/>
                  </a:lnTo>
                  <a:cubicBezTo>
                    <a:pt x="377" y="1950"/>
                    <a:pt x="2294" y="3454"/>
                    <a:pt x="4244" y="3454"/>
                  </a:cubicBezTo>
                  <a:cubicBezTo>
                    <a:pt x="4364" y="3454"/>
                    <a:pt x="4484" y="3448"/>
                    <a:pt x="4603" y="3437"/>
                  </a:cubicBezTo>
                  <a:cubicBezTo>
                    <a:pt x="3069" y="2303"/>
                    <a:pt x="1535" y="11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7251375" y="3479775"/>
              <a:ext cx="120950" cy="52700"/>
            </a:xfrm>
            <a:custGeom>
              <a:rect b="b" l="l" r="r" t="t"/>
              <a:pathLst>
                <a:path extrusionOk="0" h="2108" w="4838">
                  <a:moveTo>
                    <a:pt x="1" y="0"/>
                  </a:moveTo>
                  <a:lnTo>
                    <a:pt x="1" y="0"/>
                  </a:lnTo>
                  <a:cubicBezTo>
                    <a:pt x="883" y="1309"/>
                    <a:pt x="2468" y="2108"/>
                    <a:pt x="4033" y="2108"/>
                  </a:cubicBezTo>
                  <a:cubicBezTo>
                    <a:pt x="4303" y="2108"/>
                    <a:pt x="4572" y="2084"/>
                    <a:pt x="4837" y="2035"/>
                  </a:cubicBezTo>
                  <a:cubicBezTo>
                    <a:pt x="3236" y="1335"/>
                    <a:pt x="1602" y="6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 flipH="1" rot="-5400000">
            <a:off x="-242271" y="786061"/>
            <a:ext cx="1910916" cy="2254718"/>
            <a:chOff x="1823150" y="1970175"/>
            <a:chExt cx="1103300" cy="1301800"/>
          </a:xfrm>
        </p:grpSpPr>
        <p:sp>
          <p:nvSpPr>
            <p:cNvPr id="1430" name="Google Shape;1430;p41"/>
            <p:cNvSpPr/>
            <p:nvPr/>
          </p:nvSpPr>
          <p:spPr>
            <a:xfrm>
              <a:off x="2097500" y="1970175"/>
              <a:ext cx="2525" cy="5050"/>
            </a:xfrm>
            <a:custGeom>
              <a:rect b="b" l="l" r="r" t="t"/>
              <a:pathLst>
                <a:path extrusionOk="0" fill="none" h="202" w="101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2908075" y="3271950"/>
              <a:ext cx="5025" cy="25"/>
            </a:xfrm>
            <a:custGeom>
              <a:rect b="b" l="l" r="r" t="t"/>
              <a:pathLst>
                <a:path extrusionOk="0" fill="none" h="1" w="201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823150" y="2050250"/>
              <a:ext cx="1103300" cy="1218400"/>
            </a:xfrm>
            <a:custGeom>
              <a:rect b="b" l="l" r="r" t="t"/>
              <a:pathLst>
                <a:path extrusionOk="0" fill="none" h="48736" w="44132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 flipH="1">
            <a:off x="823955" y="307573"/>
            <a:ext cx="1935831" cy="1729388"/>
            <a:chOff x="2471100" y="1830350"/>
            <a:chExt cx="2549830" cy="2277908"/>
          </a:xfrm>
        </p:grpSpPr>
        <p:sp>
          <p:nvSpPr>
            <p:cNvPr id="1434" name="Google Shape;1434;p41"/>
            <p:cNvSpPr/>
            <p:nvPr/>
          </p:nvSpPr>
          <p:spPr>
            <a:xfrm>
              <a:off x="3625607" y="2722033"/>
              <a:ext cx="1155856" cy="1024395"/>
            </a:xfrm>
            <a:custGeom>
              <a:rect b="b" l="l" r="r" t="t"/>
              <a:pathLst>
                <a:path extrusionOk="0" h="51796" w="58443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2577325" y="2109666"/>
              <a:ext cx="868865" cy="580351"/>
            </a:xfrm>
            <a:custGeom>
              <a:rect b="b" l="l" r="r" t="t"/>
              <a:pathLst>
                <a:path extrusionOk="0" h="29344" w="43932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208007" y="2573466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3227132" y="2583730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3211963" y="2581100"/>
              <a:ext cx="92381" cy="77844"/>
            </a:xfrm>
            <a:custGeom>
              <a:rect b="b" l="l" r="r" t="t"/>
              <a:pathLst>
                <a:path extrusionOk="0" h="3936" w="4671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661754" y="2613436"/>
              <a:ext cx="572658" cy="290294"/>
            </a:xfrm>
            <a:custGeom>
              <a:rect b="b" l="l" r="r" t="t"/>
              <a:pathLst>
                <a:path extrusionOk="0" h="14678" w="28955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467942" y="2698656"/>
              <a:ext cx="343733" cy="972361"/>
            </a:xfrm>
            <a:custGeom>
              <a:rect b="b" l="l" r="r" t="t"/>
              <a:pathLst>
                <a:path extrusionOk="0" h="49165" w="1738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105758" y="2582266"/>
              <a:ext cx="194630" cy="145523"/>
            </a:xfrm>
            <a:custGeom>
              <a:rect b="b" l="l" r="r" t="t"/>
              <a:pathLst>
                <a:path extrusionOk="0" h="7358" w="9841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107063" y="2612111"/>
              <a:ext cx="193325" cy="118111"/>
            </a:xfrm>
            <a:custGeom>
              <a:rect b="b" l="l" r="r" t="t"/>
              <a:pathLst>
                <a:path extrusionOk="0" h="5972" w="9775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100477" y="2589248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119602" y="2599315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3104433" y="2596289"/>
              <a:ext cx="92381" cy="78141"/>
            </a:xfrm>
            <a:custGeom>
              <a:rect b="b" l="l" r="r" t="t"/>
              <a:pathLst>
                <a:path extrusionOk="0" h="3951" w="4671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144680" y="2609777"/>
              <a:ext cx="481602" cy="342250"/>
            </a:xfrm>
            <a:custGeom>
              <a:rect b="b" l="l" r="r" t="t"/>
              <a:pathLst>
                <a:path extrusionOk="0" h="17305" w="24351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285198" y="2609480"/>
              <a:ext cx="205192" cy="46912"/>
            </a:xfrm>
            <a:custGeom>
              <a:rect b="b" l="l" r="r" t="t"/>
              <a:pathLst>
                <a:path extrusionOk="0" h="2372" w="10375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144680" y="2665549"/>
              <a:ext cx="474363" cy="301508"/>
            </a:xfrm>
            <a:custGeom>
              <a:rect b="b" l="l" r="r" t="t"/>
              <a:pathLst>
                <a:path extrusionOk="0" h="15245" w="23985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383492" y="2709712"/>
              <a:ext cx="297552" cy="266878"/>
            </a:xfrm>
            <a:custGeom>
              <a:rect b="b" l="l" r="r" t="t"/>
              <a:pathLst>
                <a:path extrusionOk="0" h="13494" w="15045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383492" y="2746043"/>
              <a:ext cx="291619" cy="230309"/>
            </a:xfrm>
            <a:custGeom>
              <a:rect b="b" l="l" r="r" t="t"/>
              <a:pathLst>
                <a:path extrusionOk="0" h="11645" w="14745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2471100" y="2811348"/>
              <a:ext cx="976415" cy="880099"/>
            </a:xfrm>
            <a:custGeom>
              <a:rect b="b" l="l" r="r" t="t"/>
              <a:pathLst>
                <a:path extrusionOk="0" h="44500" w="4937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2916409" y="2930091"/>
              <a:ext cx="44875" cy="163639"/>
            </a:xfrm>
            <a:custGeom>
              <a:rect b="b" l="l" r="r" t="t"/>
              <a:pathLst>
                <a:path extrusionOk="0" h="8274" w="2269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2607010" y="3676233"/>
              <a:ext cx="672" cy="20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2863642" y="1830350"/>
              <a:ext cx="377374" cy="980212"/>
            </a:xfrm>
            <a:custGeom>
              <a:rect b="b" l="l" r="r" t="t"/>
              <a:pathLst>
                <a:path extrusionOk="0" h="49562" w="19081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3385470" y="2867812"/>
              <a:ext cx="455238" cy="1055189"/>
            </a:xfrm>
            <a:custGeom>
              <a:rect b="b" l="l" r="r" t="t"/>
              <a:pathLst>
                <a:path extrusionOk="0" h="53353" w="23018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3503561" y="2817064"/>
              <a:ext cx="661716" cy="944475"/>
            </a:xfrm>
            <a:custGeom>
              <a:rect b="b" l="l" r="r" t="t"/>
              <a:pathLst>
                <a:path extrusionOk="0" h="47755" w="33458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494008" y="2800549"/>
              <a:ext cx="1056554" cy="903060"/>
            </a:xfrm>
            <a:custGeom>
              <a:rect b="b" l="l" r="r" t="t"/>
              <a:pathLst>
                <a:path extrusionOk="0" h="45661" w="53422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571932" y="2830275"/>
              <a:ext cx="881641" cy="729513"/>
            </a:xfrm>
            <a:custGeom>
              <a:rect b="b" l="l" r="r" t="t"/>
              <a:pathLst>
                <a:path extrusionOk="0" h="36886" w="44578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397356" y="2701168"/>
              <a:ext cx="1245567" cy="1288465"/>
            </a:xfrm>
            <a:custGeom>
              <a:rect b="b" l="l" r="r" t="t"/>
              <a:pathLst>
                <a:path extrusionOk="0" h="65148" w="62979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3491694" y="2645752"/>
              <a:ext cx="1529236" cy="826660"/>
            </a:xfrm>
            <a:custGeom>
              <a:rect b="b" l="l" r="r" t="t"/>
              <a:pathLst>
                <a:path extrusionOk="0" h="41798" w="77322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447492" y="2741178"/>
              <a:ext cx="1109004" cy="1367080"/>
            </a:xfrm>
            <a:custGeom>
              <a:rect b="b" l="l" r="r" t="t"/>
              <a:pathLst>
                <a:path extrusionOk="0" h="69123" w="56074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3936700" y="1126700"/>
            <a:ext cx="330501" cy="420623"/>
            <a:chOff x="3828325" y="875775"/>
            <a:chExt cx="330501" cy="420623"/>
          </a:xfrm>
        </p:grpSpPr>
        <p:sp>
          <p:nvSpPr>
            <p:cNvPr id="1463" name="Google Shape;1463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41"/>
          <p:cNvGrpSpPr/>
          <p:nvPr/>
        </p:nvGrpSpPr>
        <p:grpSpPr>
          <a:xfrm flipH="1">
            <a:off x="5256912" y="2956375"/>
            <a:ext cx="330501" cy="420623"/>
            <a:chOff x="3828325" y="875775"/>
            <a:chExt cx="330501" cy="420623"/>
          </a:xfrm>
        </p:grpSpPr>
        <p:sp>
          <p:nvSpPr>
            <p:cNvPr id="1476" name="Google Shape;1476;p41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0"/>
          <p:cNvSpPr txBox="1"/>
          <p:nvPr>
            <p:ph type="title"/>
          </p:nvPr>
        </p:nvSpPr>
        <p:spPr>
          <a:xfrm>
            <a:off x="941825" y="755900"/>
            <a:ext cx="76551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Cases: Southwest &gt; Northeast Monsoon</a:t>
            </a:r>
            <a:endParaRPr/>
          </a:p>
        </p:txBody>
      </p:sp>
      <p:sp>
        <p:nvSpPr>
          <p:cNvPr id="1878" name="Google Shape;1878;p50"/>
          <p:cNvSpPr txBox="1"/>
          <p:nvPr/>
        </p:nvSpPr>
        <p:spPr>
          <a:xfrm>
            <a:off x="713263" y="2564375"/>
            <a:ext cx="80676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4245"/>
                </a:solidFill>
                <a:latin typeface="Montserrat"/>
                <a:ea typeface="Montserrat"/>
                <a:cs typeface="Montserrat"/>
                <a:sym typeface="Montserrat"/>
              </a:rPr>
              <a:t>SW monsoon</a:t>
            </a:r>
            <a:r>
              <a:rPr lang="en" sz="1300">
                <a:solidFill>
                  <a:srgbClr val="3C424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Avg 219  cases (Jun, Jul, Aug,Sep)  </a:t>
            </a:r>
            <a:r>
              <a:rPr b="1" lang="en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300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NE monsoon</a:t>
            </a:r>
            <a:r>
              <a:rPr lang="en" sz="1300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Avg 214 cases (Dec, Jan , Feb)     </a:t>
            </a:r>
            <a:endParaRPr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AutoNum type="arabicPeriod"/>
            </a:pPr>
            <a:r>
              <a:rPr b="1" lang="en" sz="15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Optimum Rainfall Amount</a:t>
            </a:r>
            <a:endParaRPr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Wet weather boosts mosquito breeding, but heavy rain in the northeast monsoon leads to a "flushing effect," washing away larvae and reducing cases.</a:t>
            </a:r>
            <a:endParaRPr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Montserrat"/>
              <a:buAutoNum type="arabicPeriod"/>
            </a:pPr>
            <a:r>
              <a:rPr b="1" lang="en" sz="15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Higher mean temperature </a:t>
            </a:r>
            <a:endParaRPr b="1" sz="15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Being a cold-blooded insects, they are more likely to bite when the weather is warm and sunny. This is because they like to breed in warm, humid areas</a:t>
            </a:r>
            <a:endParaRPr sz="15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1879" name="Google Shape;18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57900"/>
            <a:ext cx="80676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0" name="Google Shape;1880;p50"/>
          <p:cNvSpPr/>
          <p:nvPr/>
        </p:nvSpPr>
        <p:spPr>
          <a:xfrm>
            <a:off x="1611925" y="1221150"/>
            <a:ext cx="476100" cy="572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1" name="Google Shape;1881;p50"/>
          <p:cNvSpPr/>
          <p:nvPr/>
        </p:nvSpPr>
        <p:spPr>
          <a:xfrm>
            <a:off x="2374900" y="1312475"/>
            <a:ext cx="476100" cy="572700"/>
          </a:xfrm>
          <a:prstGeom prst="ellipse">
            <a:avLst/>
          </a:prstGeom>
          <a:noFill/>
          <a:ln cap="flat" cmpd="sng" w="2857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82" name="Google Shape;1882;p50"/>
          <p:cNvCxnSpPr/>
          <p:nvPr/>
        </p:nvCxnSpPr>
        <p:spPr>
          <a:xfrm flipH="1">
            <a:off x="1611925" y="1885175"/>
            <a:ext cx="237900" cy="6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3" name="Google Shape;1883;p50"/>
          <p:cNvCxnSpPr/>
          <p:nvPr/>
        </p:nvCxnSpPr>
        <p:spPr>
          <a:xfrm>
            <a:off x="2851000" y="1885175"/>
            <a:ext cx="25464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Conditions </a:t>
            </a:r>
            <a:endParaRPr/>
          </a:p>
        </p:txBody>
      </p:sp>
      <p:sp>
        <p:nvSpPr>
          <p:cNvPr id="1889" name="Google Shape;1889;p51"/>
          <p:cNvSpPr txBox="1"/>
          <p:nvPr>
            <p:ph idx="1" type="subTitle"/>
          </p:nvPr>
        </p:nvSpPr>
        <p:spPr>
          <a:xfrm>
            <a:off x="779725" y="37202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⇧ </a:t>
            </a:r>
            <a:r>
              <a:rPr lang="en"/>
              <a:t>rain, ⇧ cases</a:t>
            </a:r>
            <a:endParaRPr/>
          </a:p>
        </p:txBody>
      </p:sp>
      <p:sp>
        <p:nvSpPr>
          <p:cNvPr id="1890" name="Google Shape;1890;p51"/>
          <p:cNvSpPr txBox="1"/>
          <p:nvPr>
            <p:ph idx="2" type="subTitle"/>
          </p:nvPr>
        </p:nvSpPr>
        <p:spPr>
          <a:xfrm>
            <a:off x="3470784" y="37202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⇧ °C, ⇧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1"/>
          <p:cNvSpPr txBox="1"/>
          <p:nvPr>
            <p:ph idx="3" type="subTitle"/>
          </p:nvPr>
        </p:nvSpPr>
        <p:spPr>
          <a:xfrm>
            <a:off x="575575" y="4225025"/>
            <a:ext cx="22845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However</a:t>
            </a:r>
            <a:r>
              <a:rPr lang="en"/>
              <a:t>, there’s a “threshold” limit before flushing effect occurs</a:t>
            </a:r>
            <a:endParaRPr/>
          </a:p>
        </p:txBody>
      </p:sp>
      <p:sp>
        <p:nvSpPr>
          <p:cNvPr id="1892" name="Google Shape;1892;p51"/>
          <p:cNvSpPr txBox="1"/>
          <p:nvPr>
            <p:ph idx="4" type="subTitle"/>
          </p:nvPr>
        </p:nvSpPr>
        <p:spPr>
          <a:xfrm>
            <a:off x="3411551" y="4225025"/>
            <a:ext cx="22845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warmer it is, </a:t>
            </a:r>
            <a:endParaRPr/>
          </a:p>
          <a:p>
            <a:pPr indent="0" lvl="0" marL="571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faster they grow</a:t>
            </a:r>
            <a:endParaRPr/>
          </a:p>
        </p:txBody>
      </p:sp>
      <p:sp>
        <p:nvSpPr>
          <p:cNvPr id="1893" name="Google Shape;1893;p51"/>
          <p:cNvSpPr txBox="1"/>
          <p:nvPr>
            <p:ph idx="5" type="title"/>
          </p:nvPr>
        </p:nvSpPr>
        <p:spPr>
          <a:xfrm>
            <a:off x="575575" y="1509900"/>
            <a:ext cx="22845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Rainfall</a:t>
            </a:r>
            <a:endParaRPr sz="2500"/>
          </a:p>
        </p:txBody>
      </p:sp>
      <p:sp>
        <p:nvSpPr>
          <p:cNvPr id="1894" name="Google Shape;1894;p51"/>
          <p:cNvSpPr txBox="1"/>
          <p:nvPr>
            <p:ph idx="6" type="title"/>
          </p:nvPr>
        </p:nvSpPr>
        <p:spPr>
          <a:xfrm>
            <a:off x="3411555" y="1509900"/>
            <a:ext cx="22845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Temperature</a:t>
            </a:r>
            <a:endParaRPr sz="2500"/>
          </a:p>
        </p:txBody>
      </p:sp>
      <p:sp>
        <p:nvSpPr>
          <p:cNvPr id="1895" name="Google Shape;1895;p51"/>
          <p:cNvSpPr txBox="1"/>
          <p:nvPr>
            <p:ph idx="7" type="subTitle"/>
          </p:nvPr>
        </p:nvSpPr>
        <p:spPr>
          <a:xfrm>
            <a:off x="6193724" y="37202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⇧ rain, ⇩ cases</a:t>
            </a:r>
            <a:endParaRPr/>
          </a:p>
        </p:txBody>
      </p:sp>
      <p:sp>
        <p:nvSpPr>
          <p:cNvPr id="1896" name="Google Shape;1896;p51"/>
          <p:cNvSpPr txBox="1"/>
          <p:nvPr>
            <p:ph idx="8" type="subTitle"/>
          </p:nvPr>
        </p:nvSpPr>
        <p:spPr>
          <a:xfrm>
            <a:off x="6281126" y="4225025"/>
            <a:ext cx="2284500" cy="7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Mosquitos can get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blown away</a:t>
            </a:r>
            <a:r>
              <a:rPr lang="en"/>
              <a:t>, literally.</a:t>
            </a:r>
            <a:endParaRPr/>
          </a:p>
        </p:txBody>
      </p:sp>
      <p:sp>
        <p:nvSpPr>
          <p:cNvPr id="1897" name="Google Shape;1897;p51"/>
          <p:cNvSpPr txBox="1"/>
          <p:nvPr>
            <p:ph idx="9" type="title"/>
          </p:nvPr>
        </p:nvSpPr>
        <p:spPr>
          <a:xfrm>
            <a:off x="6281133" y="1509900"/>
            <a:ext cx="22845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Wind</a:t>
            </a:r>
            <a:endParaRPr sz="2500"/>
          </a:p>
        </p:txBody>
      </p:sp>
      <p:pic>
        <p:nvPicPr>
          <p:cNvPr id="1898" name="Google Shape;18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838" y="1996175"/>
            <a:ext cx="2850324" cy="1649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9" name="Google Shape;1899;p51"/>
          <p:cNvCxnSpPr/>
          <p:nvPr/>
        </p:nvCxnSpPr>
        <p:spPr>
          <a:xfrm flipH="1" rot="10800000">
            <a:off x="3705062" y="2218581"/>
            <a:ext cx="1350600" cy="93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0" name="Google Shape;19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000" y="1996175"/>
            <a:ext cx="2850326" cy="1649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1" name="Google Shape;1901;p51"/>
          <p:cNvCxnSpPr/>
          <p:nvPr/>
        </p:nvCxnSpPr>
        <p:spPr>
          <a:xfrm>
            <a:off x="7051063" y="2189500"/>
            <a:ext cx="1630200" cy="92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2" name="Google Shape;190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30" y="1996175"/>
            <a:ext cx="2582983" cy="1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2"/>
          <p:cNvSpPr txBox="1"/>
          <p:nvPr>
            <p:ph type="title"/>
          </p:nvPr>
        </p:nvSpPr>
        <p:spPr>
          <a:xfrm flipH="1">
            <a:off x="40842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908" name="Google Shape;1908;p52"/>
          <p:cNvSpPr txBox="1"/>
          <p:nvPr>
            <p:ph idx="1" type="subTitle"/>
          </p:nvPr>
        </p:nvSpPr>
        <p:spPr>
          <a:xfrm flipH="1">
            <a:off x="518225" y="3355200"/>
            <a:ext cx="33051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LSTM, SARIMA,Random Forest </a:t>
            </a:r>
            <a:endParaRPr/>
          </a:p>
        </p:txBody>
      </p:sp>
      <p:sp>
        <p:nvSpPr>
          <p:cNvPr id="1909" name="Google Shape;1909;p52"/>
          <p:cNvSpPr txBox="1"/>
          <p:nvPr>
            <p:ph idx="2" type="title"/>
          </p:nvPr>
        </p:nvSpPr>
        <p:spPr>
          <a:xfrm flipH="1">
            <a:off x="191772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10" name="Google Shape;1910;p52"/>
          <p:cNvGrpSpPr/>
          <p:nvPr/>
        </p:nvGrpSpPr>
        <p:grpSpPr>
          <a:xfrm>
            <a:off x="4979325" y="1263813"/>
            <a:ext cx="4164675" cy="3338425"/>
            <a:chOff x="2237600" y="1384375"/>
            <a:chExt cx="4164675" cy="3338425"/>
          </a:xfrm>
        </p:grpSpPr>
        <p:sp>
          <p:nvSpPr>
            <p:cNvPr id="1911" name="Google Shape;1911;p52"/>
            <p:cNvSpPr/>
            <p:nvPr/>
          </p:nvSpPr>
          <p:spPr>
            <a:xfrm>
              <a:off x="4977050" y="2017725"/>
              <a:ext cx="371125" cy="821450"/>
            </a:xfrm>
            <a:custGeom>
              <a:rect b="b" l="l" r="r" t="t"/>
              <a:pathLst>
                <a:path extrusionOk="0" h="32858" w="14845">
                  <a:moveTo>
                    <a:pt x="1702" y="0"/>
                  </a:moveTo>
                  <a:lnTo>
                    <a:pt x="735" y="467"/>
                  </a:lnTo>
                  <a:lnTo>
                    <a:pt x="1" y="1635"/>
                  </a:lnTo>
                  <a:lnTo>
                    <a:pt x="1" y="3369"/>
                  </a:lnTo>
                  <a:lnTo>
                    <a:pt x="11376" y="30189"/>
                  </a:lnTo>
                  <a:lnTo>
                    <a:pt x="11209" y="31756"/>
                  </a:lnTo>
                  <a:lnTo>
                    <a:pt x="12276" y="32857"/>
                  </a:lnTo>
                  <a:lnTo>
                    <a:pt x="13944" y="32857"/>
                  </a:lnTo>
                  <a:lnTo>
                    <a:pt x="14845" y="32390"/>
                  </a:lnTo>
                  <a:lnTo>
                    <a:pt x="14478" y="25986"/>
                  </a:lnTo>
                  <a:lnTo>
                    <a:pt x="14845" y="22149"/>
                  </a:lnTo>
                  <a:lnTo>
                    <a:pt x="8941" y="7639"/>
                  </a:lnTo>
                  <a:lnTo>
                    <a:pt x="6372" y="3103"/>
                  </a:lnTo>
                  <a:lnTo>
                    <a:pt x="5171" y="60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2237600" y="2077775"/>
              <a:ext cx="3248175" cy="2645025"/>
            </a:xfrm>
            <a:custGeom>
              <a:rect b="b" l="l" r="r" t="t"/>
              <a:pathLst>
                <a:path extrusionOk="0" h="105801" w="129927">
                  <a:moveTo>
                    <a:pt x="117551" y="0"/>
                  </a:moveTo>
                  <a:cubicBezTo>
                    <a:pt x="117551" y="0"/>
                    <a:pt x="89131" y="1835"/>
                    <a:pt x="68049" y="15611"/>
                  </a:cubicBezTo>
                  <a:cubicBezTo>
                    <a:pt x="64680" y="17779"/>
                    <a:pt x="61811" y="19647"/>
                    <a:pt x="59310" y="21249"/>
                  </a:cubicBezTo>
                  <a:cubicBezTo>
                    <a:pt x="56774" y="22850"/>
                    <a:pt x="54640" y="24217"/>
                    <a:pt x="52772" y="25418"/>
                  </a:cubicBezTo>
                  <a:cubicBezTo>
                    <a:pt x="51237" y="26419"/>
                    <a:pt x="49870" y="27253"/>
                    <a:pt x="48669" y="28053"/>
                  </a:cubicBezTo>
                  <a:cubicBezTo>
                    <a:pt x="46701" y="29321"/>
                    <a:pt x="45133" y="30388"/>
                    <a:pt x="43632" y="31489"/>
                  </a:cubicBezTo>
                  <a:cubicBezTo>
                    <a:pt x="41397" y="33124"/>
                    <a:pt x="39395" y="34758"/>
                    <a:pt x="36727" y="37127"/>
                  </a:cubicBezTo>
                  <a:cubicBezTo>
                    <a:pt x="28454" y="44465"/>
                    <a:pt x="18981" y="54239"/>
                    <a:pt x="15945" y="56407"/>
                  </a:cubicBezTo>
                  <a:cubicBezTo>
                    <a:pt x="12876" y="58542"/>
                    <a:pt x="7072" y="66481"/>
                    <a:pt x="5538" y="69850"/>
                  </a:cubicBezTo>
                  <a:cubicBezTo>
                    <a:pt x="4637" y="71885"/>
                    <a:pt x="4104" y="74854"/>
                    <a:pt x="3370" y="77589"/>
                  </a:cubicBezTo>
                  <a:cubicBezTo>
                    <a:pt x="2903" y="79357"/>
                    <a:pt x="2369" y="81025"/>
                    <a:pt x="1568" y="82226"/>
                  </a:cubicBezTo>
                  <a:cubicBezTo>
                    <a:pt x="1068" y="82993"/>
                    <a:pt x="768" y="83693"/>
                    <a:pt x="568" y="84360"/>
                  </a:cubicBezTo>
                  <a:cubicBezTo>
                    <a:pt x="1" y="86295"/>
                    <a:pt x="668" y="87596"/>
                    <a:pt x="1568" y="87729"/>
                  </a:cubicBezTo>
                  <a:cubicBezTo>
                    <a:pt x="2050" y="87782"/>
                    <a:pt x="2922" y="88138"/>
                    <a:pt x="4044" y="88138"/>
                  </a:cubicBezTo>
                  <a:cubicBezTo>
                    <a:pt x="5799" y="88138"/>
                    <a:pt x="8166" y="87266"/>
                    <a:pt x="10608" y="82993"/>
                  </a:cubicBezTo>
                  <a:cubicBezTo>
                    <a:pt x="14578" y="75954"/>
                    <a:pt x="15345" y="71985"/>
                    <a:pt x="17146" y="70284"/>
                  </a:cubicBezTo>
                  <a:cubicBezTo>
                    <a:pt x="18981" y="68616"/>
                    <a:pt x="26953" y="61744"/>
                    <a:pt x="27387" y="61444"/>
                  </a:cubicBezTo>
                  <a:cubicBezTo>
                    <a:pt x="27394" y="61439"/>
                    <a:pt x="27401" y="61437"/>
                    <a:pt x="27406" y="61437"/>
                  </a:cubicBezTo>
                  <a:cubicBezTo>
                    <a:pt x="27705" y="61437"/>
                    <a:pt x="23271" y="70170"/>
                    <a:pt x="22517" y="71384"/>
                  </a:cubicBezTo>
                  <a:cubicBezTo>
                    <a:pt x="21749" y="72585"/>
                    <a:pt x="20082" y="75654"/>
                    <a:pt x="20815" y="81158"/>
                  </a:cubicBezTo>
                  <a:cubicBezTo>
                    <a:pt x="21583" y="86662"/>
                    <a:pt x="22984" y="90632"/>
                    <a:pt x="22050" y="93834"/>
                  </a:cubicBezTo>
                  <a:cubicBezTo>
                    <a:pt x="21749" y="94868"/>
                    <a:pt x="21349" y="96102"/>
                    <a:pt x="21049" y="97370"/>
                  </a:cubicBezTo>
                  <a:cubicBezTo>
                    <a:pt x="20815" y="98270"/>
                    <a:pt x="20649" y="99204"/>
                    <a:pt x="20582" y="100038"/>
                  </a:cubicBezTo>
                  <a:cubicBezTo>
                    <a:pt x="20482" y="101606"/>
                    <a:pt x="20749" y="102907"/>
                    <a:pt x="21883" y="103441"/>
                  </a:cubicBezTo>
                  <a:cubicBezTo>
                    <a:pt x="22758" y="103856"/>
                    <a:pt x="23928" y="104199"/>
                    <a:pt x="25171" y="104199"/>
                  </a:cubicBezTo>
                  <a:cubicBezTo>
                    <a:pt x="27623" y="104199"/>
                    <a:pt x="30362" y="102863"/>
                    <a:pt x="31690" y="98104"/>
                  </a:cubicBezTo>
                  <a:cubicBezTo>
                    <a:pt x="33658" y="90932"/>
                    <a:pt x="33658" y="89698"/>
                    <a:pt x="33658" y="89698"/>
                  </a:cubicBezTo>
                  <a:cubicBezTo>
                    <a:pt x="33658" y="89698"/>
                    <a:pt x="34225" y="90431"/>
                    <a:pt x="35059" y="91465"/>
                  </a:cubicBezTo>
                  <a:cubicBezTo>
                    <a:pt x="35826" y="92433"/>
                    <a:pt x="36760" y="93634"/>
                    <a:pt x="37694" y="94901"/>
                  </a:cubicBezTo>
                  <a:cubicBezTo>
                    <a:pt x="38094" y="95402"/>
                    <a:pt x="38495" y="95935"/>
                    <a:pt x="38862" y="96469"/>
                  </a:cubicBezTo>
                  <a:cubicBezTo>
                    <a:pt x="39929" y="97903"/>
                    <a:pt x="40796" y="99204"/>
                    <a:pt x="41163" y="99938"/>
                  </a:cubicBezTo>
                  <a:cubicBezTo>
                    <a:pt x="41597" y="100939"/>
                    <a:pt x="42231" y="102340"/>
                    <a:pt x="43165" y="103541"/>
                  </a:cubicBezTo>
                  <a:cubicBezTo>
                    <a:pt x="44102" y="104800"/>
                    <a:pt x="45362" y="105801"/>
                    <a:pt x="47032" y="105801"/>
                  </a:cubicBezTo>
                  <a:cubicBezTo>
                    <a:pt x="47441" y="105801"/>
                    <a:pt x="47875" y="105740"/>
                    <a:pt x="48335" y="105609"/>
                  </a:cubicBezTo>
                  <a:cubicBezTo>
                    <a:pt x="52471" y="104375"/>
                    <a:pt x="53372" y="101306"/>
                    <a:pt x="52772" y="98404"/>
                  </a:cubicBezTo>
                  <a:cubicBezTo>
                    <a:pt x="52138" y="95502"/>
                    <a:pt x="45900" y="86795"/>
                    <a:pt x="45900" y="84494"/>
                  </a:cubicBezTo>
                  <a:cubicBezTo>
                    <a:pt x="45900" y="82226"/>
                    <a:pt x="53072" y="69683"/>
                    <a:pt x="53972" y="68015"/>
                  </a:cubicBezTo>
                  <a:cubicBezTo>
                    <a:pt x="54865" y="66389"/>
                    <a:pt x="57557" y="61714"/>
                    <a:pt x="59395" y="61714"/>
                  </a:cubicBezTo>
                  <a:cubicBezTo>
                    <a:pt x="59480" y="61714"/>
                    <a:pt x="59563" y="61724"/>
                    <a:pt x="59643" y="61744"/>
                  </a:cubicBezTo>
                  <a:cubicBezTo>
                    <a:pt x="61478" y="62211"/>
                    <a:pt x="62078" y="63879"/>
                    <a:pt x="60711" y="66314"/>
                  </a:cubicBezTo>
                  <a:cubicBezTo>
                    <a:pt x="59343" y="68783"/>
                    <a:pt x="55373" y="76121"/>
                    <a:pt x="54606" y="77789"/>
                  </a:cubicBezTo>
                  <a:cubicBezTo>
                    <a:pt x="53839" y="79457"/>
                    <a:pt x="53239" y="83426"/>
                    <a:pt x="54439" y="85128"/>
                  </a:cubicBezTo>
                  <a:cubicBezTo>
                    <a:pt x="55307" y="86295"/>
                    <a:pt x="59276" y="89998"/>
                    <a:pt x="61878" y="92933"/>
                  </a:cubicBezTo>
                  <a:cubicBezTo>
                    <a:pt x="62946" y="94167"/>
                    <a:pt x="63813" y="95235"/>
                    <a:pt x="64080" y="95969"/>
                  </a:cubicBezTo>
                  <a:cubicBezTo>
                    <a:pt x="64447" y="97003"/>
                    <a:pt x="64947" y="98037"/>
                    <a:pt x="65581" y="98837"/>
                  </a:cubicBezTo>
                  <a:cubicBezTo>
                    <a:pt x="66227" y="99607"/>
                    <a:pt x="67057" y="100137"/>
                    <a:pt x="68169" y="100137"/>
                  </a:cubicBezTo>
                  <a:cubicBezTo>
                    <a:pt x="68551" y="100137"/>
                    <a:pt x="68965" y="100075"/>
                    <a:pt x="69417" y="99938"/>
                  </a:cubicBezTo>
                  <a:cubicBezTo>
                    <a:pt x="72486" y="99038"/>
                    <a:pt x="73987" y="94901"/>
                    <a:pt x="72319" y="91699"/>
                  </a:cubicBezTo>
                  <a:cubicBezTo>
                    <a:pt x="70651" y="88497"/>
                    <a:pt x="66815" y="82993"/>
                    <a:pt x="66982" y="81592"/>
                  </a:cubicBezTo>
                  <a:cubicBezTo>
                    <a:pt x="67115" y="80224"/>
                    <a:pt x="69117" y="75187"/>
                    <a:pt x="71418" y="72886"/>
                  </a:cubicBezTo>
                  <a:cubicBezTo>
                    <a:pt x="72719" y="71551"/>
                    <a:pt x="75721" y="67815"/>
                    <a:pt x="78723" y="64947"/>
                  </a:cubicBezTo>
                  <a:cubicBezTo>
                    <a:pt x="80849" y="62887"/>
                    <a:pt x="83006" y="61275"/>
                    <a:pt x="84599" y="61275"/>
                  </a:cubicBezTo>
                  <a:cubicBezTo>
                    <a:pt x="84631" y="61275"/>
                    <a:pt x="84663" y="61276"/>
                    <a:pt x="84694" y="61277"/>
                  </a:cubicBezTo>
                  <a:cubicBezTo>
                    <a:pt x="88530" y="61444"/>
                    <a:pt x="88964" y="61144"/>
                    <a:pt x="91733" y="63412"/>
                  </a:cubicBezTo>
                  <a:cubicBezTo>
                    <a:pt x="94468" y="65714"/>
                    <a:pt x="98004" y="68149"/>
                    <a:pt x="98604" y="69850"/>
                  </a:cubicBezTo>
                  <a:cubicBezTo>
                    <a:pt x="99205" y="71518"/>
                    <a:pt x="97837" y="83760"/>
                    <a:pt x="103508" y="85595"/>
                  </a:cubicBezTo>
                  <a:cubicBezTo>
                    <a:pt x="105611" y="86267"/>
                    <a:pt x="107398" y="86539"/>
                    <a:pt x="108812" y="86539"/>
                  </a:cubicBezTo>
                  <a:cubicBezTo>
                    <a:pt x="111190" y="86539"/>
                    <a:pt x="112514" y="85769"/>
                    <a:pt x="112514" y="84827"/>
                  </a:cubicBezTo>
                  <a:cubicBezTo>
                    <a:pt x="112514" y="84360"/>
                    <a:pt x="112381" y="83860"/>
                    <a:pt x="112181" y="83326"/>
                  </a:cubicBezTo>
                  <a:cubicBezTo>
                    <a:pt x="111780" y="82125"/>
                    <a:pt x="111047" y="80691"/>
                    <a:pt x="110813" y="79023"/>
                  </a:cubicBezTo>
                  <a:cubicBezTo>
                    <a:pt x="110713" y="78189"/>
                    <a:pt x="110580" y="76722"/>
                    <a:pt x="110479" y="75054"/>
                  </a:cubicBezTo>
                  <a:cubicBezTo>
                    <a:pt x="110246" y="71885"/>
                    <a:pt x="110113" y="68049"/>
                    <a:pt x="110513" y="66648"/>
                  </a:cubicBezTo>
                  <a:cubicBezTo>
                    <a:pt x="111147" y="64480"/>
                    <a:pt x="110213" y="61277"/>
                    <a:pt x="107311" y="57308"/>
                  </a:cubicBezTo>
                  <a:cubicBezTo>
                    <a:pt x="104408" y="53338"/>
                    <a:pt x="100272" y="49068"/>
                    <a:pt x="99839" y="47067"/>
                  </a:cubicBezTo>
                  <a:cubicBezTo>
                    <a:pt x="99372" y="45099"/>
                    <a:pt x="94635" y="37760"/>
                    <a:pt x="93701" y="37293"/>
                  </a:cubicBezTo>
                  <a:cubicBezTo>
                    <a:pt x="93701" y="37293"/>
                    <a:pt x="95535" y="31956"/>
                    <a:pt x="104408" y="30122"/>
                  </a:cubicBezTo>
                  <a:cubicBezTo>
                    <a:pt x="113281" y="28287"/>
                    <a:pt x="129927" y="26919"/>
                    <a:pt x="129927" y="26919"/>
                  </a:cubicBezTo>
                  <a:lnTo>
                    <a:pt x="124523" y="15144"/>
                  </a:lnTo>
                  <a:lnTo>
                    <a:pt x="117551" y="0"/>
                  </a:lnTo>
                  <a:close/>
                </a:path>
              </a:pathLst>
            </a:custGeom>
            <a:solidFill>
              <a:srgbClr val="F1CBA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3705325" y="2652400"/>
              <a:ext cx="136775" cy="81150"/>
            </a:xfrm>
            <a:custGeom>
              <a:rect b="b" l="l" r="r" t="t"/>
              <a:pathLst>
                <a:path extrusionOk="0" h="3246" w="5471">
                  <a:moveTo>
                    <a:pt x="4211" y="0"/>
                  </a:moveTo>
                  <a:cubicBezTo>
                    <a:pt x="3652" y="0"/>
                    <a:pt x="2932" y="176"/>
                    <a:pt x="2202" y="532"/>
                  </a:cubicBezTo>
                  <a:cubicBezTo>
                    <a:pt x="867" y="1232"/>
                    <a:pt x="0" y="2233"/>
                    <a:pt x="300" y="2833"/>
                  </a:cubicBezTo>
                  <a:cubicBezTo>
                    <a:pt x="439" y="3110"/>
                    <a:pt x="796" y="3245"/>
                    <a:pt x="1272" y="3245"/>
                  </a:cubicBezTo>
                  <a:cubicBezTo>
                    <a:pt x="1830" y="3245"/>
                    <a:pt x="2549" y="3060"/>
                    <a:pt x="3269" y="2700"/>
                  </a:cubicBezTo>
                  <a:cubicBezTo>
                    <a:pt x="4637" y="2033"/>
                    <a:pt x="5471" y="999"/>
                    <a:pt x="5204" y="398"/>
                  </a:cubicBezTo>
                  <a:cubicBezTo>
                    <a:pt x="5064" y="134"/>
                    <a:pt x="4699" y="0"/>
                    <a:pt x="421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>
              <a:off x="4838625" y="3933500"/>
              <a:ext cx="203500" cy="258875"/>
            </a:xfrm>
            <a:custGeom>
              <a:rect b="b" l="l" r="r" t="t"/>
              <a:pathLst>
                <a:path extrusionOk="0" h="10355" w="8140">
                  <a:moveTo>
                    <a:pt x="4889" y="1"/>
                  </a:moveTo>
                  <a:cubicBezTo>
                    <a:pt x="3037" y="1"/>
                    <a:pt x="616" y="1401"/>
                    <a:pt x="334" y="1992"/>
                  </a:cubicBezTo>
                  <a:cubicBezTo>
                    <a:pt x="1" y="2693"/>
                    <a:pt x="1" y="7830"/>
                    <a:pt x="2502" y="9664"/>
                  </a:cubicBezTo>
                  <a:cubicBezTo>
                    <a:pt x="3203" y="10171"/>
                    <a:pt x="3947" y="10355"/>
                    <a:pt x="4657" y="10355"/>
                  </a:cubicBezTo>
                  <a:cubicBezTo>
                    <a:pt x="6515" y="10355"/>
                    <a:pt x="8140" y="9097"/>
                    <a:pt x="8140" y="9097"/>
                  </a:cubicBezTo>
                  <a:cubicBezTo>
                    <a:pt x="7739" y="7863"/>
                    <a:pt x="7006" y="6462"/>
                    <a:pt x="6772" y="4794"/>
                  </a:cubicBezTo>
                  <a:cubicBezTo>
                    <a:pt x="6672" y="3927"/>
                    <a:pt x="6539" y="2493"/>
                    <a:pt x="6438" y="825"/>
                  </a:cubicBezTo>
                  <a:lnTo>
                    <a:pt x="5838" y="158"/>
                  </a:lnTo>
                  <a:cubicBezTo>
                    <a:pt x="5552" y="49"/>
                    <a:pt x="5230" y="1"/>
                    <a:pt x="4889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>
              <a:off x="3784550" y="4343200"/>
              <a:ext cx="248525" cy="210525"/>
            </a:xfrm>
            <a:custGeom>
              <a:rect b="b" l="l" r="r" t="t"/>
              <a:pathLst>
                <a:path extrusionOk="0" h="8421" w="9941">
                  <a:moveTo>
                    <a:pt x="5173" y="0"/>
                  </a:moveTo>
                  <a:cubicBezTo>
                    <a:pt x="4980" y="0"/>
                    <a:pt x="4770" y="17"/>
                    <a:pt x="4537" y="48"/>
                  </a:cubicBezTo>
                  <a:cubicBezTo>
                    <a:pt x="2735" y="281"/>
                    <a:pt x="0" y="2316"/>
                    <a:pt x="0" y="2316"/>
                  </a:cubicBezTo>
                  <a:cubicBezTo>
                    <a:pt x="1068" y="3550"/>
                    <a:pt x="1935" y="4618"/>
                    <a:pt x="2202" y="5352"/>
                  </a:cubicBezTo>
                  <a:cubicBezTo>
                    <a:pt x="2569" y="6386"/>
                    <a:pt x="3069" y="7420"/>
                    <a:pt x="3703" y="8220"/>
                  </a:cubicBezTo>
                  <a:cubicBezTo>
                    <a:pt x="3703" y="8220"/>
                    <a:pt x="4584" y="8421"/>
                    <a:pt x="5529" y="8421"/>
                  </a:cubicBezTo>
                  <a:cubicBezTo>
                    <a:pt x="6309" y="8421"/>
                    <a:pt x="7132" y="8284"/>
                    <a:pt x="7539" y="7787"/>
                  </a:cubicBezTo>
                  <a:cubicBezTo>
                    <a:pt x="8473" y="6686"/>
                    <a:pt x="9941" y="5652"/>
                    <a:pt x="8339" y="3017"/>
                  </a:cubicBezTo>
                  <a:cubicBezTo>
                    <a:pt x="6950" y="729"/>
                    <a:pt x="6439" y="0"/>
                    <a:pt x="5173" y="0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>
              <a:off x="3209125" y="4418550"/>
              <a:ext cx="294400" cy="259875"/>
            </a:xfrm>
            <a:custGeom>
              <a:rect b="b" l="l" r="r" t="t"/>
              <a:pathLst>
                <a:path extrusionOk="0" h="10395" w="11776">
                  <a:moveTo>
                    <a:pt x="5413" y="1"/>
                  </a:moveTo>
                  <a:cubicBezTo>
                    <a:pt x="4898" y="1"/>
                    <a:pt x="4320" y="153"/>
                    <a:pt x="3637" y="470"/>
                  </a:cubicBezTo>
                  <a:cubicBezTo>
                    <a:pt x="868" y="1737"/>
                    <a:pt x="1" y="2838"/>
                    <a:pt x="1" y="2838"/>
                  </a:cubicBezTo>
                  <a:cubicBezTo>
                    <a:pt x="1068" y="4272"/>
                    <a:pt x="1935" y="5573"/>
                    <a:pt x="2302" y="6307"/>
                  </a:cubicBezTo>
                  <a:cubicBezTo>
                    <a:pt x="2736" y="7308"/>
                    <a:pt x="3370" y="8709"/>
                    <a:pt x="4304" y="9910"/>
                  </a:cubicBezTo>
                  <a:cubicBezTo>
                    <a:pt x="4304" y="9910"/>
                    <a:pt x="5229" y="10395"/>
                    <a:pt x="6541" y="10395"/>
                  </a:cubicBezTo>
                  <a:cubicBezTo>
                    <a:pt x="7781" y="10395"/>
                    <a:pt x="9367" y="9961"/>
                    <a:pt x="10842" y="8275"/>
                  </a:cubicBezTo>
                  <a:cubicBezTo>
                    <a:pt x="10842" y="8275"/>
                    <a:pt x="11776" y="6974"/>
                    <a:pt x="9574" y="3772"/>
                  </a:cubicBezTo>
                  <a:cubicBezTo>
                    <a:pt x="7948" y="1370"/>
                    <a:pt x="6960" y="1"/>
                    <a:pt x="5413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>
              <a:off x="2752125" y="4400925"/>
              <a:ext cx="210175" cy="223850"/>
            </a:xfrm>
            <a:custGeom>
              <a:rect b="b" l="l" r="r" t="t"/>
              <a:pathLst>
                <a:path extrusionOk="0" h="8954" w="8407">
                  <a:moveTo>
                    <a:pt x="3585" y="0"/>
                  </a:moveTo>
                  <a:cubicBezTo>
                    <a:pt x="1650" y="0"/>
                    <a:pt x="1469" y="908"/>
                    <a:pt x="1469" y="908"/>
                  </a:cubicBezTo>
                  <a:cubicBezTo>
                    <a:pt x="1168" y="1942"/>
                    <a:pt x="768" y="3176"/>
                    <a:pt x="468" y="4444"/>
                  </a:cubicBezTo>
                  <a:cubicBezTo>
                    <a:pt x="234" y="5344"/>
                    <a:pt x="68" y="6278"/>
                    <a:pt x="1" y="7112"/>
                  </a:cubicBezTo>
                  <a:cubicBezTo>
                    <a:pt x="1" y="7112"/>
                    <a:pt x="875" y="8953"/>
                    <a:pt x="3950" y="8953"/>
                  </a:cubicBezTo>
                  <a:cubicBezTo>
                    <a:pt x="4055" y="8953"/>
                    <a:pt x="4161" y="8951"/>
                    <a:pt x="4271" y="8947"/>
                  </a:cubicBezTo>
                  <a:cubicBezTo>
                    <a:pt x="7573" y="8847"/>
                    <a:pt x="8140" y="4477"/>
                    <a:pt x="8274" y="3476"/>
                  </a:cubicBezTo>
                  <a:cubicBezTo>
                    <a:pt x="8374" y="2442"/>
                    <a:pt x="8407" y="708"/>
                    <a:pt x="5071" y="141"/>
                  </a:cubicBezTo>
                  <a:cubicBezTo>
                    <a:pt x="4487" y="41"/>
                    <a:pt x="3996" y="0"/>
                    <a:pt x="3585" y="0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>
              <a:off x="2251775" y="4000550"/>
              <a:ext cx="186000" cy="220075"/>
            </a:xfrm>
            <a:custGeom>
              <a:rect b="b" l="l" r="r" t="t"/>
              <a:pathLst>
                <a:path extrusionOk="0" h="8803" w="7440">
                  <a:moveTo>
                    <a:pt x="4823" y="1"/>
                  </a:moveTo>
                  <a:cubicBezTo>
                    <a:pt x="4474" y="1"/>
                    <a:pt x="4080" y="44"/>
                    <a:pt x="3637" y="144"/>
                  </a:cubicBezTo>
                  <a:lnTo>
                    <a:pt x="2803" y="678"/>
                  </a:lnTo>
                  <a:cubicBezTo>
                    <a:pt x="2336" y="2446"/>
                    <a:pt x="1802" y="4114"/>
                    <a:pt x="1001" y="5315"/>
                  </a:cubicBezTo>
                  <a:cubicBezTo>
                    <a:pt x="501" y="6082"/>
                    <a:pt x="201" y="6782"/>
                    <a:pt x="1" y="7449"/>
                  </a:cubicBezTo>
                  <a:cubicBezTo>
                    <a:pt x="1" y="7449"/>
                    <a:pt x="1334" y="8802"/>
                    <a:pt x="3038" y="8802"/>
                  </a:cubicBezTo>
                  <a:cubicBezTo>
                    <a:pt x="3557" y="8802"/>
                    <a:pt x="4110" y="8677"/>
                    <a:pt x="4671" y="8350"/>
                  </a:cubicBezTo>
                  <a:cubicBezTo>
                    <a:pt x="7072" y="6982"/>
                    <a:pt x="7439" y="2279"/>
                    <a:pt x="7206" y="1478"/>
                  </a:cubicBezTo>
                  <a:cubicBezTo>
                    <a:pt x="7016" y="828"/>
                    <a:pt x="6341" y="1"/>
                    <a:pt x="4823" y="1"/>
                  </a:cubicBezTo>
                  <a:close/>
                </a:path>
              </a:pathLst>
            </a:custGeom>
            <a:solidFill>
              <a:srgbClr val="F9D6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>
              <a:off x="4952050" y="1780875"/>
              <a:ext cx="1450225" cy="1205900"/>
            </a:xfrm>
            <a:custGeom>
              <a:rect b="b" l="l" r="r" t="t"/>
              <a:pathLst>
                <a:path extrusionOk="0" h="48236" w="58009">
                  <a:moveTo>
                    <a:pt x="58008" y="1"/>
                  </a:moveTo>
                  <a:cubicBezTo>
                    <a:pt x="58008" y="1"/>
                    <a:pt x="27520" y="568"/>
                    <a:pt x="2368" y="8907"/>
                  </a:cubicBezTo>
                  <a:cubicBezTo>
                    <a:pt x="2368" y="8907"/>
                    <a:pt x="0" y="9574"/>
                    <a:pt x="1001" y="12843"/>
                  </a:cubicBezTo>
                  <a:cubicBezTo>
                    <a:pt x="1001" y="12843"/>
                    <a:pt x="534" y="9841"/>
                    <a:pt x="3603" y="9841"/>
                  </a:cubicBezTo>
                  <a:cubicBezTo>
                    <a:pt x="6672" y="9841"/>
                    <a:pt x="13777" y="27921"/>
                    <a:pt x="14244" y="31156"/>
                  </a:cubicBezTo>
                  <a:cubicBezTo>
                    <a:pt x="14711" y="34359"/>
                    <a:pt x="16078" y="41497"/>
                    <a:pt x="14244" y="41697"/>
                  </a:cubicBezTo>
                  <a:cubicBezTo>
                    <a:pt x="14165" y="41706"/>
                    <a:pt x="14090" y="41710"/>
                    <a:pt x="14018" y="41710"/>
                  </a:cubicBezTo>
                  <a:cubicBezTo>
                    <a:pt x="12406" y="41710"/>
                    <a:pt x="12376" y="39663"/>
                    <a:pt x="12376" y="39663"/>
                  </a:cubicBezTo>
                  <a:lnTo>
                    <a:pt x="12376" y="39663"/>
                  </a:lnTo>
                  <a:cubicBezTo>
                    <a:pt x="12375" y="39663"/>
                    <a:pt x="8974" y="44666"/>
                    <a:pt x="26619" y="45367"/>
                  </a:cubicBezTo>
                  <a:cubicBezTo>
                    <a:pt x="34458" y="45667"/>
                    <a:pt x="46300" y="46668"/>
                    <a:pt x="58008" y="48235"/>
                  </a:cubicBezTo>
                  <a:lnTo>
                    <a:pt x="5800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>
              <a:off x="2819675" y="2924200"/>
              <a:ext cx="103450" cy="344600"/>
            </a:xfrm>
            <a:custGeom>
              <a:rect b="b" l="l" r="r" t="t"/>
              <a:pathLst>
                <a:path extrusionOk="0" h="13784" w="4138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34" y="12876"/>
                    <a:pt x="3470" y="13777"/>
                  </a:cubicBezTo>
                  <a:cubicBezTo>
                    <a:pt x="3470" y="13777"/>
                    <a:pt x="3533" y="13783"/>
                    <a:pt x="3621" y="13783"/>
                  </a:cubicBezTo>
                  <a:cubicBezTo>
                    <a:pt x="3817" y="13783"/>
                    <a:pt x="4137" y="13751"/>
                    <a:pt x="4137" y="13544"/>
                  </a:cubicBezTo>
                  <a:cubicBezTo>
                    <a:pt x="4137" y="13243"/>
                    <a:pt x="3036" y="10608"/>
                    <a:pt x="2703" y="8440"/>
                  </a:cubicBezTo>
                  <a:cubicBezTo>
                    <a:pt x="2369" y="6238"/>
                    <a:pt x="1802" y="568"/>
                    <a:pt x="1802" y="5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>
              <a:off x="3007325" y="2540600"/>
              <a:ext cx="241850" cy="420100"/>
            </a:xfrm>
            <a:custGeom>
              <a:rect b="b" l="l" r="r" t="t"/>
              <a:pathLst>
                <a:path extrusionOk="0" h="16804" w="9674">
                  <a:moveTo>
                    <a:pt x="767" y="0"/>
                  </a:moveTo>
                  <a:lnTo>
                    <a:pt x="0" y="1668"/>
                  </a:lnTo>
                  <a:cubicBezTo>
                    <a:pt x="0" y="1668"/>
                    <a:pt x="6371" y="8306"/>
                    <a:pt x="6939" y="9374"/>
                  </a:cubicBezTo>
                  <a:cubicBezTo>
                    <a:pt x="7506" y="10441"/>
                    <a:pt x="7873" y="12743"/>
                    <a:pt x="8073" y="13910"/>
                  </a:cubicBezTo>
                  <a:cubicBezTo>
                    <a:pt x="8291" y="15035"/>
                    <a:pt x="8510" y="16804"/>
                    <a:pt x="9003" y="16804"/>
                  </a:cubicBezTo>
                  <a:cubicBezTo>
                    <a:pt x="9036" y="16804"/>
                    <a:pt x="9071" y="16796"/>
                    <a:pt x="9107" y="16779"/>
                  </a:cubicBezTo>
                  <a:cubicBezTo>
                    <a:pt x="9674" y="16479"/>
                    <a:pt x="8506" y="9974"/>
                    <a:pt x="8373" y="9374"/>
                  </a:cubicBezTo>
                  <a:cubicBezTo>
                    <a:pt x="8206" y="8740"/>
                    <a:pt x="6105" y="5738"/>
                    <a:pt x="3936" y="3403"/>
                  </a:cubicBezTo>
                  <a:cubicBezTo>
                    <a:pt x="1768" y="1034"/>
                    <a:pt x="767" y="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>
              <a:off x="2743800" y="2091450"/>
              <a:ext cx="546250" cy="867200"/>
            </a:xfrm>
            <a:custGeom>
              <a:rect b="b" l="l" r="r" t="t"/>
              <a:pathLst>
                <a:path extrusionOk="0" h="34688" w="21850">
                  <a:moveTo>
                    <a:pt x="12422" y="1"/>
                  </a:moveTo>
                  <a:cubicBezTo>
                    <a:pt x="10582" y="1"/>
                    <a:pt x="8506" y="635"/>
                    <a:pt x="6605" y="2689"/>
                  </a:cubicBezTo>
                  <a:cubicBezTo>
                    <a:pt x="1635" y="8026"/>
                    <a:pt x="0" y="15298"/>
                    <a:pt x="334" y="20235"/>
                  </a:cubicBezTo>
                  <a:cubicBezTo>
                    <a:pt x="668" y="25138"/>
                    <a:pt x="1968" y="34411"/>
                    <a:pt x="4570" y="34678"/>
                  </a:cubicBezTo>
                  <a:cubicBezTo>
                    <a:pt x="4631" y="34684"/>
                    <a:pt x="4691" y="34688"/>
                    <a:pt x="4750" y="34688"/>
                  </a:cubicBezTo>
                  <a:cubicBezTo>
                    <a:pt x="7209" y="34688"/>
                    <a:pt x="7976" y="29346"/>
                    <a:pt x="8106" y="28140"/>
                  </a:cubicBezTo>
                  <a:cubicBezTo>
                    <a:pt x="8240" y="26906"/>
                    <a:pt x="9140" y="19401"/>
                    <a:pt x="14244" y="17032"/>
                  </a:cubicBezTo>
                  <a:cubicBezTo>
                    <a:pt x="19314" y="14664"/>
                    <a:pt x="20949" y="13263"/>
                    <a:pt x="21416" y="10728"/>
                  </a:cubicBezTo>
                  <a:cubicBezTo>
                    <a:pt x="21849" y="8226"/>
                    <a:pt x="17746" y="1655"/>
                    <a:pt x="17746" y="1655"/>
                  </a:cubicBezTo>
                  <a:cubicBezTo>
                    <a:pt x="17746" y="1655"/>
                    <a:pt x="15393" y="1"/>
                    <a:pt x="1242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>
              <a:off x="2743800" y="2091450"/>
              <a:ext cx="490375" cy="866975"/>
            </a:xfrm>
            <a:custGeom>
              <a:rect b="b" l="l" r="r" t="t"/>
              <a:pathLst>
                <a:path extrusionOk="0" h="34679" w="19615">
                  <a:moveTo>
                    <a:pt x="12422" y="1"/>
                  </a:moveTo>
                  <a:cubicBezTo>
                    <a:pt x="10582" y="1"/>
                    <a:pt x="8506" y="635"/>
                    <a:pt x="6605" y="2689"/>
                  </a:cubicBezTo>
                  <a:cubicBezTo>
                    <a:pt x="1635" y="8026"/>
                    <a:pt x="0" y="15298"/>
                    <a:pt x="334" y="20235"/>
                  </a:cubicBezTo>
                  <a:cubicBezTo>
                    <a:pt x="668" y="25138"/>
                    <a:pt x="1968" y="34411"/>
                    <a:pt x="4570" y="34678"/>
                  </a:cubicBezTo>
                  <a:cubicBezTo>
                    <a:pt x="4570" y="34678"/>
                    <a:pt x="2802" y="19768"/>
                    <a:pt x="7673" y="12596"/>
                  </a:cubicBezTo>
                  <a:cubicBezTo>
                    <a:pt x="9741" y="9594"/>
                    <a:pt x="16579" y="4924"/>
                    <a:pt x="18113" y="4256"/>
                  </a:cubicBezTo>
                  <a:cubicBezTo>
                    <a:pt x="19614" y="3589"/>
                    <a:pt x="17746" y="1655"/>
                    <a:pt x="17746" y="1655"/>
                  </a:cubicBezTo>
                  <a:cubicBezTo>
                    <a:pt x="17746" y="1655"/>
                    <a:pt x="15393" y="1"/>
                    <a:pt x="124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>
              <a:off x="3530200" y="2119450"/>
              <a:ext cx="299650" cy="505650"/>
            </a:xfrm>
            <a:custGeom>
              <a:rect b="b" l="l" r="r" t="t"/>
              <a:pathLst>
                <a:path extrusionOk="0" h="20226" w="11986">
                  <a:moveTo>
                    <a:pt x="0" y="1"/>
                  </a:moveTo>
                  <a:lnTo>
                    <a:pt x="0" y="1802"/>
                  </a:lnTo>
                  <a:cubicBezTo>
                    <a:pt x="0" y="1802"/>
                    <a:pt x="9540" y="5838"/>
                    <a:pt x="9841" y="6606"/>
                  </a:cubicBezTo>
                  <a:cubicBezTo>
                    <a:pt x="10141" y="7373"/>
                    <a:pt x="10374" y="15245"/>
                    <a:pt x="10241" y="16079"/>
                  </a:cubicBezTo>
                  <a:cubicBezTo>
                    <a:pt x="10107" y="16913"/>
                    <a:pt x="10141" y="20049"/>
                    <a:pt x="11108" y="20215"/>
                  </a:cubicBezTo>
                  <a:cubicBezTo>
                    <a:pt x="11156" y="20222"/>
                    <a:pt x="11199" y="20225"/>
                    <a:pt x="11238" y="20225"/>
                  </a:cubicBezTo>
                  <a:cubicBezTo>
                    <a:pt x="11986" y="20225"/>
                    <a:pt x="11141" y="19042"/>
                    <a:pt x="11141" y="18281"/>
                  </a:cubicBezTo>
                  <a:cubicBezTo>
                    <a:pt x="11141" y="17480"/>
                    <a:pt x="11642" y="6506"/>
                    <a:pt x="11508" y="6072"/>
                  </a:cubicBezTo>
                  <a:cubicBezTo>
                    <a:pt x="11075" y="470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>
              <a:off x="3099875" y="2019575"/>
              <a:ext cx="427850" cy="402675"/>
            </a:xfrm>
            <a:custGeom>
              <a:rect b="b" l="l" r="r" t="t"/>
              <a:pathLst>
                <a:path extrusionOk="0" h="16107" w="17114">
                  <a:moveTo>
                    <a:pt x="9086" y="0"/>
                  </a:moveTo>
                  <a:cubicBezTo>
                    <a:pt x="7895" y="0"/>
                    <a:pt x="6461" y="382"/>
                    <a:pt x="4838" y="1527"/>
                  </a:cubicBezTo>
                  <a:cubicBezTo>
                    <a:pt x="1" y="4963"/>
                    <a:pt x="935" y="9800"/>
                    <a:pt x="2236" y="12302"/>
                  </a:cubicBezTo>
                  <a:cubicBezTo>
                    <a:pt x="3208" y="14125"/>
                    <a:pt x="5172" y="16107"/>
                    <a:pt x="7959" y="16107"/>
                  </a:cubicBezTo>
                  <a:cubicBezTo>
                    <a:pt x="8998" y="16107"/>
                    <a:pt x="10150" y="15832"/>
                    <a:pt x="11409" y="15171"/>
                  </a:cubicBezTo>
                  <a:cubicBezTo>
                    <a:pt x="16079" y="12769"/>
                    <a:pt x="17113" y="8499"/>
                    <a:pt x="16780" y="8132"/>
                  </a:cubicBezTo>
                  <a:cubicBezTo>
                    <a:pt x="16446" y="7732"/>
                    <a:pt x="12877" y="1527"/>
                    <a:pt x="12877" y="1527"/>
                  </a:cubicBezTo>
                  <a:cubicBezTo>
                    <a:pt x="12877" y="1527"/>
                    <a:pt x="11468" y="0"/>
                    <a:pt x="908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>
              <a:off x="3237475" y="2351300"/>
              <a:ext cx="344450" cy="444500"/>
            </a:xfrm>
            <a:custGeom>
              <a:rect b="b" l="l" r="r" t="t"/>
              <a:pathLst>
                <a:path extrusionOk="0" h="17780" w="13778">
                  <a:moveTo>
                    <a:pt x="5438" y="0"/>
                  </a:moveTo>
                  <a:cubicBezTo>
                    <a:pt x="5438" y="0"/>
                    <a:pt x="1635" y="1368"/>
                    <a:pt x="835" y="1902"/>
                  </a:cubicBezTo>
                  <a:cubicBezTo>
                    <a:pt x="1" y="2469"/>
                    <a:pt x="535" y="2969"/>
                    <a:pt x="401" y="3069"/>
                  </a:cubicBezTo>
                  <a:cubicBezTo>
                    <a:pt x="268" y="3136"/>
                    <a:pt x="2302" y="10474"/>
                    <a:pt x="2803" y="11508"/>
                  </a:cubicBezTo>
                  <a:cubicBezTo>
                    <a:pt x="3136" y="12209"/>
                    <a:pt x="4637" y="12643"/>
                    <a:pt x="6339" y="13376"/>
                  </a:cubicBezTo>
                  <a:cubicBezTo>
                    <a:pt x="8040" y="14110"/>
                    <a:pt x="10075" y="15478"/>
                    <a:pt x="11476" y="16745"/>
                  </a:cubicBezTo>
                  <a:cubicBezTo>
                    <a:pt x="12350" y="17516"/>
                    <a:pt x="12887" y="17779"/>
                    <a:pt x="13207" y="17779"/>
                  </a:cubicBezTo>
                  <a:cubicBezTo>
                    <a:pt x="13400" y="17779"/>
                    <a:pt x="13515" y="17684"/>
                    <a:pt x="13577" y="17546"/>
                  </a:cubicBezTo>
                  <a:cubicBezTo>
                    <a:pt x="13777" y="17212"/>
                    <a:pt x="12443" y="15945"/>
                    <a:pt x="12443" y="15945"/>
                  </a:cubicBezTo>
                  <a:cubicBezTo>
                    <a:pt x="9975" y="13376"/>
                    <a:pt x="5505" y="12409"/>
                    <a:pt x="4237" y="11141"/>
                  </a:cubicBezTo>
                  <a:cubicBezTo>
                    <a:pt x="2970" y="9874"/>
                    <a:pt x="2136" y="4003"/>
                    <a:pt x="2202" y="2769"/>
                  </a:cubicBezTo>
                  <a:cubicBezTo>
                    <a:pt x="2269" y="1568"/>
                    <a:pt x="5338" y="767"/>
                    <a:pt x="5338" y="767"/>
                  </a:cubicBezTo>
                  <a:cubicBezTo>
                    <a:pt x="5838" y="200"/>
                    <a:pt x="5438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>
              <a:off x="2914750" y="2673200"/>
              <a:ext cx="258550" cy="463150"/>
            </a:xfrm>
            <a:custGeom>
              <a:rect b="b" l="l" r="r" t="t"/>
              <a:pathLst>
                <a:path extrusionOk="0" h="18526" w="10342">
                  <a:moveTo>
                    <a:pt x="1101" y="0"/>
                  </a:moveTo>
                  <a:cubicBezTo>
                    <a:pt x="1101" y="0"/>
                    <a:pt x="1" y="133"/>
                    <a:pt x="267" y="1168"/>
                  </a:cubicBezTo>
                  <a:cubicBezTo>
                    <a:pt x="267" y="1168"/>
                    <a:pt x="8307" y="7572"/>
                    <a:pt x="8507" y="8106"/>
                  </a:cubicBezTo>
                  <a:cubicBezTo>
                    <a:pt x="8673" y="8640"/>
                    <a:pt x="9107" y="17112"/>
                    <a:pt x="9140" y="17312"/>
                  </a:cubicBezTo>
                  <a:cubicBezTo>
                    <a:pt x="9140" y="17492"/>
                    <a:pt x="9167" y="18526"/>
                    <a:pt x="9579" y="18526"/>
                  </a:cubicBezTo>
                  <a:cubicBezTo>
                    <a:pt x="9628" y="18526"/>
                    <a:pt x="9681" y="18511"/>
                    <a:pt x="9741" y="18480"/>
                  </a:cubicBezTo>
                  <a:cubicBezTo>
                    <a:pt x="10341" y="18180"/>
                    <a:pt x="9908" y="16145"/>
                    <a:pt x="9974" y="15578"/>
                  </a:cubicBezTo>
                  <a:cubicBezTo>
                    <a:pt x="10074" y="15044"/>
                    <a:pt x="9841" y="7639"/>
                    <a:pt x="9541" y="7272"/>
                  </a:cubicBezTo>
                  <a:cubicBezTo>
                    <a:pt x="9274" y="6872"/>
                    <a:pt x="11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245000" y="2034725"/>
              <a:ext cx="333575" cy="278725"/>
            </a:xfrm>
            <a:custGeom>
              <a:rect b="b" l="l" r="r" t="t"/>
              <a:pathLst>
                <a:path extrusionOk="0" h="11149" w="13343">
                  <a:moveTo>
                    <a:pt x="7605" y="1"/>
                  </a:moveTo>
                  <a:cubicBezTo>
                    <a:pt x="6255" y="1"/>
                    <a:pt x="4821" y="457"/>
                    <a:pt x="3569" y="1388"/>
                  </a:cubicBezTo>
                  <a:cubicBezTo>
                    <a:pt x="834" y="3423"/>
                    <a:pt x="0" y="6959"/>
                    <a:pt x="1735" y="9261"/>
                  </a:cubicBezTo>
                  <a:cubicBezTo>
                    <a:pt x="2675" y="10509"/>
                    <a:pt x="4165" y="11149"/>
                    <a:pt x="5768" y="11149"/>
                  </a:cubicBezTo>
                  <a:cubicBezTo>
                    <a:pt x="7121" y="11149"/>
                    <a:pt x="8555" y="10693"/>
                    <a:pt x="9807" y="9761"/>
                  </a:cubicBezTo>
                  <a:cubicBezTo>
                    <a:pt x="12509" y="7726"/>
                    <a:pt x="13343" y="4190"/>
                    <a:pt x="11608" y="1889"/>
                  </a:cubicBezTo>
                  <a:cubicBezTo>
                    <a:pt x="10686" y="641"/>
                    <a:pt x="9204" y="1"/>
                    <a:pt x="760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>
              <a:off x="3417600" y="2196675"/>
              <a:ext cx="354450" cy="492375"/>
            </a:xfrm>
            <a:custGeom>
              <a:rect b="b" l="l" r="r" t="t"/>
              <a:pathLst>
                <a:path extrusionOk="0" h="19695" w="14178">
                  <a:moveTo>
                    <a:pt x="1336" y="1"/>
                  </a:moveTo>
                  <a:cubicBezTo>
                    <a:pt x="1082" y="1"/>
                    <a:pt x="824" y="81"/>
                    <a:pt x="601" y="248"/>
                  </a:cubicBezTo>
                  <a:cubicBezTo>
                    <a:pt x="101" y="648"/>
                    <a:pt x="1" y="1382"/>
                    <a:pt x="401" y="1915"/>
                  </a:cubicBezTo>
                  <a:lnTo>
                    <a:pt x="14178" y="19695"/>
                  </a:lnTo>
                  <a:lnTo>
                    <a:pt x="2336" y="581"/>
                  </a:lnTo>
                  <a:cubicBezTo>
                    <a:pt x="2303" y="548"/>
                    <a:pt x="2269" y="481"/>
                    <a:pt x="2269" y="448"/>
                  </a:cubicBezTo>
                  <a:cubicBezTo>
                    <a:pt x="2036" y="156"/>
                    <a:pt x="1690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3065400" y="1384375"/>
              <a:ext cx="253000" cy="735375"/>
            </a:xfrm>
            <a:custGeom>
              <a:rect b="b" l="l" r="r" t="t"/>
              <a:pathLst>
                <a:path extrusionOk="0" h="29415" w="10120">
                  <a:moveTo>
                    <a:pt x="4703" y="1"/>
                  </a:moveTo>
                  <a:cubicBezTo>
                    <a:pt x="2335" y="1"/>
                    <a:pt x="1" y="1592"/>
                    <a:pt x="479" y="6854"/>
                  </a:cubicBezTo>
                  <a:cubicBezTo>
                    <a:pt x="1180" y="14160"/>
                    <a:pt x="5583" y="26835"/>
                    <a:pt x="5583" y="26835"/>
                  </a:cubicBezTo>
                  <a:cubicBezTo>
                    <a:pt x="5583" y="26835"/>
                    <a:pt x="5690" y="29415"/>
                    <a:pt x="7152" y="29415"/>
                  </a:cubicBezTo>
                  <a:cubicBezTo>
                    <a:pt x="7686" y="29415"/>
                    <a:pt x="8399" y="29072"/>
                    <a:pt x="9352" y="28136"/>
                  </a:cubicBezTo>
                  <a:lnTo>
                    <a:pt x="9552" y="7955"/>
                  </a:lnTo>
                  <a:cubicBezTo>
                    <a:pt x="9552" y="7955"/>
                    <a:pt x="10119" y="1884"/>
                    <a:pt x="7351" y="617"/>
                  </a:cubicBezTo>
                  <a:cubicBezTo>
                    <a:pt x="6577" y="248"/>
                    <a:pt x="5637" y="1"/>
                    <a:pt x="4703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>
              <a:off x="2503625" y="1775750"/>
              <a:ext cx="744725" cy="408375"/>
            </a:xfrm>
            <a:custGeom>
              <a:rect b="b" l="l" r="r" t="t"/>
              <a:pathLst>
                <a:path extrusionOk="0" h="16335" w="29789">
                  <a:moveTo>
                    <a:pt x="6398" y="1"/>
                  </a:moveTo>
                  <a:cubicBezTo>
                    <a:pt x="3974" y="1"/>
                    <a:pt x="2335" y="1392"/>
                    <a:pt x="1435" y="4275"/>
                  </a:cubicBezTo>
                  <a:cubicBezTo>
                    <a:pt x="1" y="9012"/>
                    <a:pt x="4771" y="10580"/>
                    <a:pt x="14878" y="14416"/>
                  </a:cubicBezTo>
                  <a:cubicBezTo>
                    <a:pt x="18739" y="15882"/>
                    <a:pt x="21710" y="16334"/>
                    <a:pt x="23907" y="16334"/>
                  </a:cubicBezTo>
                  <a:cubicBezTo>
                    <a:pt x="27459" y="16334"/>
                    <a:pt x="28988" y="15150"/>
                    <a:pt x="28988" y="15150"/>
                  </a:cubicBezTo>
                  <a:cubicBezTo>
                    <a:pt x="28988" y="15150"/>
                    <a:pt x="29788" y="13282"/>
                    <a:pt x="28955" y="12081"/>
                  </a:cubicBezTo>
                  <a:cubicBezTo>
                    <a:pt x="28121" y="10880"/>
                    <a:pt x="17513" y="4442"/>
                    <a:pt x="11942" y="1640"/>
                  </a:cubicBezTo>
                  <a:cubicBezTo>
                    <a:pt x="9773" y="556"/>
                    <a:pt x="7929" y="1"/>
                    <a:pt x="6398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52"/>
          <p:cNvSpPr/>
          <p:nvPr/>
        </p:nvSpPr>
        <p:spPr>
          <a:xfrm rot="-1714634">
            <a:off x="6531992" y="1567640"/>
            <a:ext cx="411054" cy="455482"/>
          </a:xfrm>
          <a:custGeom>
            <a:rect b="b" l="l" r="r" t="t"/>
            <a:pathLst>
              <a:path extrusionOk="0" h="8540" w="7707">
                <a:moveTo>
                  <a:pt x="4470" y="0"/>
                </a:moveTo>
                <a:lnTo>
                  <a:pt x="1" y="8540"/>
                </a:lnTo>
                <a:lnTo>
                  <a:pt x="7706" y="2102"/>
                </a:lnTo>
                <a:lnTo>
                  <a:pt x="4470" y="0"/>
                </a:lnTo>
                <a:close/>
              </a:path>
            </a:pathLst>
          </a:custGeom>
          <a:solidFill>
            <a:srgbClr val="9FC5E8">
              <a:alpha val="34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2"/>
          <p:cNvSpPr/>
          <p:nvPr/>
        </p:nvSpPr>
        <p:spPr>
          <a:xfrm rot="8698561">
            <a:off x="3266146" y="-816923"/>
            <a:ext cx="1799425" cy="2784809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graphicFrame>
        <p:nvGraphicFramePr>
          <p:cNvPr id="1939" name="Google Shape;1939;p53"/>
          <p:cNvGraphicFramePr/>
          <p:nvPr/>
        </p:nvGraphicFramePr>
        <p:xfrm>
          <a:off x="806575" y="16941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{EA54C24A-9EA2-4949-AEF4-AE3270E31EF3}</a:tableStyleId>
              </a:tblPr>
              <a:tblGrid>
                <a:gridCol w="2682775"/>
                <a:gridCol w="1819000"/>
                <a:gridCol w="1657450"/>
              </a:tblGrid>
              <a:tr h="598025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LSTM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Train RSME: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82.4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Test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RSME: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18.6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114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Auto ARIMA (0,1,0)(1,0,1,28)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Train RSME: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57.9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Test RSME: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26.0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1143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Random Forest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Train RSME: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101.5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Test RSME: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70.3</a:t>
                      </a:r>
                      <a:endParaRPr b="1"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940" name="Google Shape;1940;p53"/>
          <p:cNvGrpSpPr/>
          <p:nvPr/>
        </p:nvGrpSpPr>
        <p:grpSpPr>
          <a:xfrm>
            <a:off x="6523561" y="3271553"/>
            <a:ext cx="2620823" cy="1675748"/>
            <a:chOff x="1606325" y="1871775"/>
            <a:chExt cx="4410675" cy="2820175"/>
          </a:xfrm>
        </p:grpSpPr>
        <p:sp>
          <p:nvSpPr>
            <p:cNvPr id="1941" name="Google Shape;1941;p53"/>
            <p:cNvSpPr/>
            <p:nvPr/>
          </p:nvSpPr>
          <p:spPr>
            <a:xfrm>
              <a:off x="4225525" y="2713600"/>
              <a:ext cx="855800" cy="709750"/>
            </a:xfrm>
            <a:custGeom>
              <a:rect b="b" l="l" r="r" t="t"/>
              <a:pathLst>
                <a:path extrusionOk="0" h="28390" w="34232">
                  <a:moveTo>
                    <a:pt x="910" y="1"/>
                  </a:moveTo>
                  <a:cubicBezTo>
                    <a:pt x="222" y="1"/>
                    <a:pt x="1" y="745"/>
                    <a:pt x="1208" y="3254"/>
                  </a:cubicBezTo>
                  <a:cubicBezTo>
                    <a:pt x="4544" y="10193"/>
                    <a:pt x="14751" y="20033"/>
                    <a:pt x="14751" y="20033"/>
                  </a:cubicBezTo>
                  <a:cubicBezTo>
                    <a:pt x="24378" y="26822"/>
                    <a:pt x="29286" y="28389"/>
                    <a:pt x="31765" y="28389"/>
                  </a:cubicBezTo>
                  <a:cubicBezTo>
                    <a:pt x="33890" y="28389"/>
                    <a:pt x="34231" y="27238"/>
                    <a:pt x="34231" y="27238"/>
                  </a:cubicBezTo>
                  <a:lnTo>
                    <a:pt x="3910" y="1586"/>
                  </a:lnTo>
                  <a:cubicBezTo>
                    <a:pt x="3910" y="1586"/>
                    <a:pt x="1913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4239700" y="2560525"/>
              <a:ext cx="650650" cy="874525"/>
            </a:xfrm>
            <a:custGeom>
              <a:rect b="b" l="l" r="r" t="t"/>
              <a:pathLst>
                <a:path extrusionOk="0" h="34981" w="26026">
                  <a:moveTo>
                    <a:pt x="323" y="0"/>
                  </a:moveTo>
                  <a:cubicBezTo>
                    <a:pt x="122" y="0"/>
                    <a:pt x="0" y="741"/>
                    <a:pt x="74" y="2906"/>
                  </a:cubicBezTo>
                  <a:cubicBezTo>
                    <a:pt x="341" y="9744"/>
                    <a:pt x="8113" y="21386"/>
                    <a:pt x="8113" y="21386"/>
                  </a:cubicBezTo>
                  <a:cubicBezTo>
                    <a:pt x="19402" y="33508"/>
                    <a:pt x="23865" y="34980"/>
                    <a:pt x="25367" y="34980"/>
                  </a:cubicBezTo>
                  <a:cubicBezTo>
                    <a:pt x="25849" y="34980"/>
                    <a:pt x="26026" y="34829"/>
                    <a:pt x="26026" y="34829"/>
                  </a:cubicBezTo>
                  <a:lnTo>
                    <a:pt x="1575" y="3506"/>
                  </a:lnTo>
                  <a:cubicBezTo>
                    <a:pt x="1575" y="3506"/>
                    <a:pt x="761" y="0"/>
                    <a:pt x="323" y="0"/>
                  </a:cubicBezTo>
                  <a:close/>
                </a:path>
              </a:pathLst>
            </a:custGeom>
            <a:solidFill>
              <a:srgbClr val="8F414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4429525" y="2739300"/>
              <a:ext cx="1134650" cy="645525"/>
            </a:xfrm>
            <a:custGeom>
              <a:rect b="b" l="l" r="r" t="t"/>
              <a:pathLst>
                <a:path extrusionOk="0" h="25821" w="45386">
                  <a:moveTo>
                    <a:pt x="2115" y="0"/>
                  </a:moveTo>
                  <a:cubicBezTo>
                    <a:pt x="846" y="0"/>
                    <a:pt x="1" y="903"/>
                    <a:pt x="1087" y="4161"/>
                  </a:cubicBezTo>
                  <a:cubicBezTo>
                    <a:pt x="3522" y="11433"/>
                    <a:pt x="17432" y="19505"/>
                    <a:pt x="17432" y="19505"/>
                  </a:cubicBezTo>
                  <a:cubicBezTo>
                    <a:pt x="26805" y="24475"/>
                    <a:pt x="33459" y="25820"/>
                    <a:pt x="37917" y="25820"/>
                  </a:cubicBezTo>
                  <a:cubicBezTo>
                    <a:pt x="43184" y="25820"/>
                    <a:pt x="45385" y="23942"/>
                    <a:pt x="45385" y="23942"/>
                  </a:cubicBezTo>
                  <a:lnTo>
                    <a:pt x="5924" y="1392"/>
                  </a:lnTo>
                  <a:cubicBezTo>
                    <a:pt x="5924" y="1392"/>
                    <a:pt x="3692" y="0"/>
                    <a:pt x="21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4004700" y="2380500"/>
              <a:ext cx="606300" cy="909000"/>
            </a:xfrm>
            <a:custGeom>
              <a:rect b="b" l="l" r="r" t="t"/>
              <a:pathLst>
                <a:path extrusionOk="0" h="36360" w="24252">
                  <a:moveTo>
                    <a:pt x="729" y="1"/>
                  </a:moveTo>
                  <a:cubicBezTo>
                    <a:pt x="529" y="1"/>
                    <a:pt x="363" y="735"/>
                    <a:pt x="301" y="2868"/>
                  </a:cubicBezTo>
                  <a:cubicBezTo>
                    <a:pt x="0" y="14777"/>
                    <a:pt x="10475" y="28587"/>
                    <a:pt x="19881" y="34758"/>
                  </a:cubicBezTo>
                  <a:cubicBezTo>
                    <a:pt x="20315" y="35025"/>
                    <a:pt x="24218" y="36326"/>
                    <a:pt x="24251" y="36359"/>
                  </a:cubicBezTo>
                  <a:cubicBezTo>
                    <a:pt x="24218" y="36326"/>
                    <a:pt x="1768" y="3569"/>
                    <a:pt x="1768" y="3569"/>
                  </a:cubicBezTo>
                  <a:cubicBezTo>
                    <a:pt x="1768" y="3569"/>
                    <a:pt x="1168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4266550" y="2651500"/>
              <a:ext cx="1265925" cy="527900"/>
            </a:xfrm>
            <a:custGeom>
              <a:rect b="b" l="l" r="r" t="t"/>
              <a:pathLst>
                <a:path extrusionOk="0" h="21116" w="50637">
                  <a:moveTo>
                    <a:pt x="3403" y="1"/>
                  </a:moveTo>
                  <a:lnTo>
                    <a:pt x="3403" y="1"/>
                  </a:lnTo>
                  <a:cubicBezTo>
                    <a:pt x="1" y="4204"/>
                    <a:pt x="17646" y="13043"/>
                    <a:pt x="17646" y="13043"/>
                  </a:cubicBezTo>
                  <a:cubicBezTo>
                    <a:pt x="34458" y="21083"/>
                    <a:pt x="50637" y="21116"/>
                    <a:pt x="50637" y="21116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4458350" y="2683200"/>
              <a:ext cx="1558650" cy="329325"/>
            </a:xfrm>
            <a:custGeom>
              <a:rect b="b" l="l" r="r" t="t"/>
              <a:pathLst>
                <a:path extrusionOk="0" h="13173" w="62346">
                  <a:moveTo>
                    <a:pt x="2736" y="0"/>
                  </a:moveTo>
                  <a:cubicBezTo>
                    <a:pt x="1" y="5204"/>
                    <a:pt x="22517" y="10675"/>
                    <a:pt x="22517" y="10675"/>
                  </a:cubicBezTo>
                  <a:cubicBezTo>
                    <a:pt x="31056" y="12596"/>
                    <a:pt x="39137" y="13172"/>
                    <a:pt x="45759" y="13172"/>
                  </a:cubicBezTo>
                  <a:cubicBezTo>
                    <a:pt x="55692" y="13172"/>
                    <a:pt x="62345" y="11876"/>
                    <a:pt x="62345" y="11876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3821225" y="2301600"/>
              <a:ext cx="877325" cy="576150"/>
            </a:xfrm>
            <a:custGeom>
              <a:rect b="b" l="l" r="r" t="t"/>
              <a:pathLst>
                <a:path extrusionOk="0" h="23046" w="35093">
                  <a:moveTo>
                    <a:pt x="12280" y="1"/>
                  </a:moveTo>
                  <a:cubicBezTo>
                    <a:pt x="7499" y="1"/>
                    <a:pt x="3609" y="1770"/>
                    <a:pt x="2236" y="5057"/>
                  </a:cubicBezTo>
                  <a:cubicBezTo>
                    <a:pt x="1" y="10327"/>
                    <a:pt x="5071" y="17499"/>
                    <a:pt x="13510" y="21069"/>
                  </a:cubicBezTo>
                  <a:cubicBezTo>
                    <a:pt x="16684" y="22406"/>
                    <a:pt x="19882" y="23045"/>
                    <a:pt x="22757" y="23045"/>
                  </a:cubicBezTo>
                  <a:cubicBezTo>
                    <a:pt x="27557" y="23045"/>
                    <a:pt x="31460" y="21262"/>
                    <a:pt x="32858" y="17966"/>
                  </a:cubicBezTo>
                  <a:cubicBezTo>
                    <a:pt x="35093" y="12729"/>
                    <a:pt x="30022" y="5557"/>
                    <a:pt x="21550" y="1988"/>
                  </a:cubicBezTo>
                  <a:cubicBezTo>
                    <a:pt x="18374" y="645"/>
                    <a:pt x="15165" y="1"/>
                    <a:pt x="122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3510175" y="2302100"/>
              <a:ext cx="600450" cy="549575"/>
            </a:xfrm>
            <a:custGeom>
              <a:rect b="b" l="l" r="r" t="t"/>
              <a:pathLst>
                <a:path extrusionOk="0" h="21983" w="24018">
                  <a:moveTo>
                    <a:pt x="5738" y="0"/>
                  </a:moveTo>
                  <a:lnTo>
                    <a:pt x="1" y="4937"/>
                  </a:lnTo>
                  <a:lnTo>
                    <a:pt x="734" y="11141"/>
                  </a:lnTo>
                  <a:lnTo>
                    <a:pt x="14211" y="21983"/>
                  </a:lnTo>
                  <a:lnTo>
                    <a:pt x="24018" y="18747"/>
                  </a:lnTo>
                  <a:lnTo>
                    <a:pt x="14478" y="330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3269175" y="2370475"/>
              <a:ext cx="288550" cy="276875"/>
            </a:xfrm>
            <a:custGeom>
              <a:rect b="b" l="l" r="r" t="t"/>
              <a:pathLst>
                <a:path extrusionOk="0" h="11075" w="11542">
                  <a:moveTo>
                    <a:pt x="4704" y="0"/>
                  </a:moveTo>
                  <a:lnTo>
                    <a:pt x="1168" y="8240"/>
                  </a:lnTo>
                  <a:cubicBezTo>
                    <a:pt x="1168" y="8240"/>
                    <a:pt x="0" y="11075"/>
                    <a:pt x="2369" y="11075"/>
                  </a:cubicBezTo>
                  <a:cubicBezTo>
                    <a:pt x="2369" y="11075"/>
                    <a:pt x="11542" y="8240"/>
                    <a:pt x="11075" y="70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2249275" y="1871775"/>
              <a:ext cx="1111650" cy="611300"/>
            </a:xfrm>
            <a:custGeom>
              <a:rect b="b" l="l" r="r" t="t"/>
              <a:pathLst>
                <a:path extrusionOk="0" h="24452" w="44466">
                  <a:moveTo>
                    <a:pt x="101" y="1"/>
                  </a:moveTo>
                  <a:lnTo>
                    <a:pt x="1" y="301"/>
                  </a:lnTo>
                  <a:lnTo>
                    <a:pt x="26419" y="6672"/>
                  </a:lnTo>
                  <a:lnTo>
                    <a:pt x="26386" y="6672"/>
                  </a:lnTo>
                  <a:cubicBezTo>
                    <a:pt x="28187" y="7740"/>
                    <a:pt x="29855" y="9007"/>
                    <a:pt x="31456" y="10408"/>
                  </a:cubicBezTo>
                  <a:cubicBezTo>
                    <a:pt x="33058" y="11776"/>
                    <a:pt x="34525" y="13277"/>
                    <a:pt x="35993" y="14811"/>
                  </a:cubicBezTo>
                  <a:cubicBezTo>
                    <a:pt x="37427" y="16346"/>
                    <a:pt x="38795" y="17947"/>
                    <a:pt x="40129" y="19581"/>
                  </a:cubicBezTo>
                  <a:cubicBezTo>
                    <a:pt x="40796" y="20415"/>
                    <a:pt x="41464" y="21249"/>
                    <a:pt x="42097" y="22083"/>
                  </a:cubicBezTo>
                  <a:lnTo>
                    <a:pt x="43031" y="23351"/>
                  </a:lnTo>
                  <a:cubicBezTo>
                    <a:pt x="43332" y="23784"/>
                    <a:pt x="43665" y="24185"/>
                    <a:pt x="44199" y="24452"/>
                  </a:cubicBezTo>
                  <a:lnTo>
                    <a:pt x="44466" y="24251"/>
                  </a:lnTo>
                  <a:cubicBezTo>
                    <a:pt x="44399" y="23651"/>
                    <a:pt x="44099" y="23217"/>
                    <a:pt x="43799" y="22784"/>
                  </a:cubicBezTo>
                  <a:lnTo>
                    <a:pt x="42831" y="21516"/>
                  </a:lnTo>
                  <a:cubicBezTo>
                    <a:pt x="42164" y="20682"/>
                    <a:pt x="41497" y="19848"/>
                    <a:pt x="40830" y="19014"/>
                  </a:cubicBezTo>
                  <a:cubicBezTo>
                    <a:pt x="39462" y="17380"/>
                    <a:pt x="38061" y="15779"/>
                    <a:pt x="36560" y="14244"/>
                  </a:cubicBezTo>
                  <a:cubicBezTo>
                    <a:pt x="35059" y="12743"/>
                    <a:pt x="33525" y="11276"/>
                    <a:pt x="31857" y="9908"/>
                  </a:cubicBezTo>
                  <a:cubicBezTo>
                    <a:pt x="30189" y="8574"/>
                    <a:pt x="28454" y="7339"/>
                    <a:pt x="26553" y="6372"/>
                  </a:cubicBezTo>
                  <a:lnTo>
                    <a:pt x="26520" y="6339"/>
                  </a:lnTo>
                  <a:lnTo>
                    <a:pt x="26486" y="6339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2141700" y="2087775"/>
              <a:ext cx="1192550" cy="427825"/>
            </a:xfrm>
            <a:custGeom>
              <a:rect b="b" l="l" r="r" t="t"/>
              <a:pathLst>
                <a:path extrusionOk="0" h="17113" w="47702">
                  <a:moveTo>
                    <a:pt x="34" y="0"/>
                  </a:moveTo>
                  <a:lnTo>
                    <a:pt x="1" y="334"/>
                  </a:lnTo>
                  <a:lnTo>
                    <a:pt x="27087" y="2402"/>
                  </a:lnTo>
                  <a:lnTo>
                    <a:pt x="27053" y="2402"/>
                  </a:lnTo>
                  <a:cubicBezTo>
                    <a:pt x="28988" y="3169"/>
                    <a:pt x="30856" y="4170"/>
                    <a:pt x="32657" y="5271"/>
                  </a:cubicBezTo>
                  <a:cubicBezTo>
                    <a:pt x="34425" y="6372"/>
                    <a:pt x="36160" y="7606"/>
                    <a:pt x="37828" y="8907"/>
                  </a:cubicBezTo>
                  <a:cubicBezTo>
                    <a:pt x="39495" y="10208"/>
                    <a:pt x="41097" y="11542"/>
                    <a:pt x="42664" y="12943"/>
                  </a:cubicBezTo>
                  <a:cubicBezTo>
                    <a:pt x="43465" y="13643"/>
                    <a:pt x="44232" y="14377"/>
                    <a:pt x="44999" y="15111"/>
                  </a:cubicBezTo>
                  <a:lnTo>
                    <a:pt x="46133" y="16212"/>
                  </a:lnTo>
                  <a:cubicBezTo>
                    <a:pt x="46500" y="16579"/>
                    <a:pt x="46901" y="16912"/>
                    <a:pt x="47468" y="17113"/>
                  </a:cubicBezTo>
                  <a:lnTo>
                    <a:pt x="47701" y="16879"/>
                  </a:lnTo>
                  <a:cubicBezTo>
                    <a:pt x="47534" y="16312"/>
                    <a:pt x="47201" y="15878"/>
                    <a:pt x="46801" y="15545"/>
                  </a:cubicBezTo>
                  <a:lnTo>
                    <a:pt x="45633" y="14411"/>
                  </a:lnTo>
                  <a:cubicBezTo>
                    <a:pt x="44866" y="13710"/>
                    <a:pt x="44065" y="12976"/>
                    <a:pt x="43265" y="12276"/>
                  </a:cubicBezTo>
                  <a:cubicBezTo>
                    <a:pt x="41664" y="10875"/>
                    <a:pt x="40029" y="9507"/>
                    <a:pt x="38295" y="8240"/>
                  </a:cubicBezTo>
                  <a:cubicBezTo>
                    <a:pt x="36593" y="7005"/>
                    <a:pt x="34825" y="5804"/>
                    <a:pt x="32991" y="4737"/>
                  </a:cubicBezTo>
                  <a:cubicBezTo>
                    <a:pt x="31123" y="3670"/>
                    <a:pt x="29188" y="2736"/>
                    <a:pt x="27153" y="2068"/>
                  </a:cubicBezTo>
                  <a:lnTo>
                    <a:pt x="27120" y="20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2638725" y="2614825"/>
              <a:ext cx="877325" cy="447825"/>
            </a:xfrm>
            <a:custGeom>
              <a:rect b="b" l="l" r="r" t="t"/>
              <a:pathLst>
                <a:path extrusionOk="0" h="17913" w="35093">
                  <a:moveTo>
                    <a:pt x="27854" y="0"/>
                  </a:moveTo>
                  <a:lnTo>
                    <a:pt x="27720" y="1067"/>
                  </a:lnTo>
                  <a:lnTo>
                    <a:pt x="33491" y="1668"/>
                  </a:lnTo>
                  <a:lnTo>
                    <a:pt x="33424" y="1668"/>
                  </a:lnTo>
                  <a:cubicBezTo>
                    <a:pt x="33891" y="1801"/>
                    <a:pt x="34425" y="2135"/>
                    <a:pt x="34458" y="2402"/>
                  </a:cubicBezTo>
                  <a:cubicBezTo>
                    <a:pt x="34492" y="2535"/>
                    <a:pt x="34392" y="2735"/>
                    <a:pt x="34225" y="2902"/>
                  </a:cubicBezTo>
                  <a:cubicBezTo>
                    <a:pt x="34058" y="3102"/>
                    <a:pt x="33825" y="3236"/>
                    <a:pt x="33591" y="3402"/>
                  </a:cubicBezTo>
                  <a:cubicBezTo>
                    <a:pt x="32662" y="3933"/>
                    <a:pt x="31601" y="4332"/>
                    <a:pt x="30539" y="4698"/>
                  </a:cubicBezTo>
                  <a:lnTo>
                    <a:pt x="30539" y="4698"/>
                  </a:lnTo>
                  <a:lnTo>
                    <a:pt x="24618" y="4003"/>
                  </a:lnTo>
                  <a:lnTo>
                    <a:pt x="24585" y="4003"/>
                  </a:lnTo>
                  <a:lnTo>
                    <a:pt x="24518" y="4036"/>
                  </a:lnTo>
                  <a:lnTo>
                    <a:pt x="0" y="17613"/>
                  </a:lnTo>
                  <a:lnTo>
                    <a:pt x="167" y="17913"/>
                  </a:lnTo>
                  <a:lnTo>
                    <a:pt x="24667" y="4346"/>
                  </a:lnTo>
                  <a:lnTo>
                    <a:pt x="24667" y="4346"/>
                  </a:lnTo>
                  <a:lnTo>
                    <a:pt x="30556" y="5037"/>
                  </a:lnTo>
                  <a:lnTo>
                    <a:pt x="30589" y="5037"/>
                  </a:lnTo>
                  <a:lnTo>
                    <a:pt x="30622" y="5004"/>
                  </a:lnTo>
                  <a:cubicBezTo>
                    <a:pt x="31723" y="4703"/>
                    <a:pt x="32824" y="4403"/>
                    <a:pt x="33858" y="3836"/>
                  </a:cubicBezTo>
                  <a:cubicBezTo>
                    <a:pt x="34125" y="3703"/>
                    <a:pt x="34358" y="3536"/>
                    <a:pt x="34625" y="3336"/>
                  </a:cubicBezTo>
                  <a:cubicBezTo>
                    <a:pt x="34725" y="3202"/>
                    <a:pt x="34825" y="3069"/>
                    <a:pt x="34925" y="2935"/>
                  </a:cubicBezTo>
                  <a:cubicBezTo>
                    <a:pt x="35025" y="2769"/>
                    <a:pt x="35092" y="2569"/>
                    <a:pt x="35059" y="2368"/>
                  </a:cubicBezTo>
                  <a:cubicBezTo>
                    <a:pt x="35025" y="1901"/>
                    <a:pt x="34725" y="1635"/>
                    <a:pt x="34492" y="1434"/>
                  </a:cubicBezTo>
                  <a:cubicBezTo>
                    <a:pt x="34225" y="1234"/>
                    <a:pt x="33958" y="1101"/>
                    <a:pt x="33658" y="1001"/>
                  </a:cubicBezTo>
                  <a:lnTo>
                    <a:pt x="33624" y="967"/>
                  </a:lnTo>
                  <a:lnTo>
                    <a:pt x="33591" y="967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3366750" y="2340225"/>
              <a:ext cx="141775" cy="207300"/>
            </a:xfrm>
            <a:custGeom>
              <a:rect b="b" l="l" r="r" t="t"/>
              <a:pathLst>
                <a:path extrusionOk="0" h="8292" w="5671">
                  <a:moveTo>
                    <a:pt x="4148" y="0"/>
                  </a:moveTo>
                  <a:cubicBezTo>
                    <a:pt x="3133" y="0"/>
                    <a:pt x="1791" y="1374"/>
                    <a:pt x="968" y="3345"/>
                  </a:cubicBezTo>
                  <a:cubicBezTo>
                    <a:pt x="0" y="5580"/>
                    <a:pt x="100" y="7782"/>
                    <a:pt x="1134" y="8215"/>
                  </a:cubicBezTo>
                  <a:cubicBezTo>
                    <a:pt x="1257" y="8267"/>
                    <a:pt x="1387" y="8291"/>
                    <a:pt x="1523" y="8291"/>
                  </a:cubicBezTo>
                  <a:cubicBezTo>
                    <a:pt x="2538" y="8291"/>
                    <a:pt x="3880" y="6917"/>
                    <a:pt x="4704" y="4946"/>
                  </a:cubicBezTo>
                  <a:cubicBezTo>
                    <a:pt x="5671" y="2678"/>
                    <a:pt x="5571" y="510"/>
                    <a:pt x="4537" y="76"/>
                  </a:cubicBezTo>
                  <a:cubicBezTo>
                    <a:pt x="4415" y="25"/>
                    <a:pt x="4284" y="0"/>
                    <a:pt x="41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1606325" y="1886500"/>
              <a:ext cx="2102350" cy="1002700"/>
            </a:xfrm>
            <a:custGeom>
              <a:rect b="b" l="l" r="r" t="t"/>
              <a:pathLst>
                <a:path extrusionOk="0" h="40108" w="84094">
                  <a:moveTo>
                    <a:pt x="79940" y="1"/>
                  </a:moveTo>
                  <a:cubicBezTo>
                    <a:pt x="79902" y="1"/>
                    <a:pt x="79863" y="4"/>
                    <a:pt x="79824" y="12"/>
                  </a:cubicBezTo>
                  <a:lnTo>
                    <a:pt x="76255" y="779"/>
                  </a:lnTo>
                  <a:lnTo>
                    <a:pt x="76221" y="779"/>
                  </a:lnTo>
                  <a:cubicBezTo>
                    <a:pt x="76188" y="813"/>
                    <a:pt x="76121" y="813"/>
                    <a:pt x="76088" y="846"/>
                  </a:cubicBezTo>
                  <a:cubicBezTo>
                    <a:pt x="72685" y="3548"/>
                    <a:pt x="69316" y="6250"/>
                    <a:pt x="65981" y="8952"/>
                  </a:cubicBezTo>
                  <a:lnTo>
                    <a:pt x="55940" y="17124"/>
                  </a:lnTo>
                  <a:lnTo>
                    <a:pt x="45933" y="25364"/>
                  </a:lnTo>
                  <a:cubicBezTo>
                    <a:pt x="42695" y="28139"/>
                    <a:pt x="39228" y="30653"/>
                    <a:pt x="36343" y="33877"/>
                  </a:cubicBezTo>
                  <a:lnTo>
                    <a:pt x="36343" y="33877"/>
                  </a:lnTo>
                  <a:cubicBezTo>
                    <a:pt x="31911" y="34698"/>
                    <a:pt x="27448" y="35552"/>
                    <a:pt x="23017" y="36405"/>
                  </a:cubicBezTo>
                  <a:lnTo>
                    <a:pt x="9440" y="38973"/>
                  </a:lnTo>
                  <a:lnTo>
                    <a:pt x="9540" y="38973"/>
                  </a:lnTo>
                  <a:lnTo>
                    <a:pt x="4937" y="39174"/>
                  </a:lnTo>
                  <a:cubicBezTo>
                    <a:pt x="3403" y="39240"/>
                    <a:pt x="1868" y="39340"/>
                    <a:pt x="334" y="39440"/>
                  </a:cubicBezTo>
                  <a:cubicBezTo>
                    <a:pt x="167" y="39440"/>
                    <a:pt x="0" y="39574"/>
                    <a:pt x="0" y="39774"/>
                  </a:cubicBezTo>
                  <a:cubicBezTo>
                    <a:pt x="0" y="39941"/>
                    <a:pt x="167" y="40108"/>
                    <a:pt x="367" y="40108"/>
                  </a:cubicBezTo>
                  <a:cubicBezTo>
                    <a:pt x="1902" y="40108"/>
                    <a:pt x="3436" y="40108"/>
                    <a:pt x="4970" y="40074"/>
                  </a:cubicBezTo>
                  <a:lnTo>
                    <a:pt x="9574" y="39974"/>
                  </a:lnTo>
                  <a:lnTo>
                    <a:pt x="9640" y="39974"/>
                  </a:lnTo>
                  <a:lnTo>
                    <a:pt x="23217" y="37572"/>
                  </a:lnTo>
                  <a:cubicBezTo>
                    <a:pt x="27753" y="36772"/>
                    <a:pt x="32290" y="35971"/>
                    <a:pt x="36793" y="35137"/>
                  </a:cubicBezTo>
                  <a:cubicBezTo>
                    <a:pt x="36860" y="35104"/>
                    <a:pt x="36927" y="35104"/>
                    <a:pt x="36993" y="35071"/>
                  </a:cubicBezTo>
                  <a:lnTo>
                    <a:pt x="37127" y="34971"/>
                  </a:lnTo>
                  <a:cubicBezTo>
                    <a:pt x="40829" y="32702"/>
                    <a:pt x="43932" y="29667"/>
                    <a:pt x="47234" y="26898"/>
                  </a:cubicBezTo>
                  <a:lnTo>
                    <a:pt x="57041" y="18459"/>
                  </a:lnTo>
                  <a:lnTo>
                    <a:pt x="66815" y="9953"/>
                  </a:lnTo>
                  <a:cubicBezTo>
                    <a:pt x="70026" y="7138"/>
                    <a:pt x="73238" y="4291"/>
                    <a:pt x="76450" y="1443"/>
                  </a:cubicBezTo>
                  <a:lnTo>
                    <a:pt x="76450" y="1443"/>
                  </a:lnTo>
                  <a:lnTo>
                    <a:pt x="79382" y="1363"/>
                  </a:lnTo>
                  <a:lnTo>
                    <a:pt x="79382" y="1363"/>
                  </a:lnTo>
                  <a:lnTo>
                    <a:pt x="83393" y="19059"/>
                  </a:lnTo>
                  <a:cubicBezTo>
                    <a:pt x="83423" y="19209"/>
                    <a:pt x="83587" y="19331"/>
                    <a:pt x="83740" y="19331"/>
                  </a:cubicBezTo>
                  <a:cubicBezTo>
                    <a:pt x="83758" y="19331"/>
                    <a:pt x="83776" y="19330"/>
                    <a:pt x="83793" y="19326"/>
                  </a:cubicBezTo>
                  <a:cubicBezTo>
                    <a:pt x="83994" y="19293"/>
                    <a:pt x="84094" y="19093"/>
                    <a:pt x="84060" y="18926"/>
                  </a:cubicBezTo>
                  <a:lnTo>
                    <a:pt x="80558" y="546"/>
                  </a:lnTo>
                  <a:lnTo>
                    <a:pt x="80558" y="513"/>
                  </a:lnTo>
                  <a:lnTo>
                    <a:pt x="80558" y="479"/>
                  </a:lnTo>
                  <a:cubicBezTo>
                    <a:pt x="80499" y="214"/>
                    <a:pt x="80231" y="1"/>
                    <a:pt x="7994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2185900" y="2469375"/>
              <a:ext cx="1843000" cy="878500"/>
            </a:xfrm>
            <a:custGeom>
              <a:rect b="b" l="l" r="r" t="t"/>
              <a:pathLst>
                <a:path extrusionOk="0" h="35140" w="73720">
                  <a:moveTo>
                    <a:pt x="70090" y="1"/>
                  </a:moveTo>
                  <a:cubicBezTo>
                    <a:pt x="70055" y="1"/>
                    <a:pt x="70019" y="5"/>
                    <a:pt x="69984" y="14"/>
                  </a:cubicBezTo>
                  <a:lnTo>
                    <a:pt x="66848" y="681"/>
                  </a:lnTo>
                  <a:lnTo>
                    <a:pt x="66815" y="681"/>
                  </a:lnTo>
                  <a:cubicBezTo>
                    <a:pt x="66781" y="681"/>
                    <a:pt x="66715" y="714"/>
                    <a:pt x="66681" y="748"/>
                  </a:cubicBezTo>
                  <a:cubicBezTo>
                    <a:pt x="63713" y="3083"/>
                    <a:pt x="60777" y="5451"/>
                    <a:pt x="57842" y="7853"/>
                  </a:cubicBezTo>
                  <a:lnTo>
                    <a:pt x="49035" y="14991"/>
                  </a:lnTo>
                  <a:lnTo>
                    <a:pt x="40263" y="22230"/>
                  </a:lnTo>
                  <a:cubicBezTo>
                    <a:pt x="37427" y="24636"/>
                    <a:pt x="34397" y="26847"/>
                    <a:pt x="31879" y="29668"/>
                  </a:cubicBezTo>
                  <a:lnTo>
                    <a:pt x="31879" y="29668"/>
                  </a:lnTo>
                  <a:cubicBezTo>
                    <a:pt x="27969" y="30392"/>
                    <a:pt x="24059" y="31148"/>
                    <a:pt x="20182" y="31903"/>
                  </a:cubicBezTo>
                  <a:lnTo>
                    <a:pt x="8273" y="34138"/>
                  </a:lnTo>
                  <a:lnTo>
                    <a:pt x="8340" y="34138"/>
                  </a:lnTo>
                  <a:lnTo>
                    <a:pt x="4337" y="34338"/>
                  </a:lnTo>
                  <a:cubicBezTo>
                    <a:pt x="2969" y="34405"/>
                    <a:pt x="1635" y="34472"/>
                    <a:pt x="301" y="34539"/>
                  </a:cubicBezTo>
                  <a:cubicBezTo>
                    <a:pt x="134" y="34572"/>
                    <a:pt x="0" y="34672"/>
                    <a:pt x="0" y="34839"/>
                  </a:cubicBezTo>
                  <a:cubicBezTo>
                    <a:pt x="0" y="35006"/>
                    <a:pt x="134" y="35139"/>
                    <a:pt x="301" y="35139"/>
                  </a:cubicBezTo>
                  <a:cubicBezTo>
                    <a:pt x="1668" y="35139"/>
                    <a:pt x="3003" y="35139"/>
                    <a:pt x="4337" y="35106"/>
                  </a:cubicBezTo>
                  <a:lnTo>
                    <a:pt x="8373" y="35039"/>
                  </a:lnTo>
                  <a:lnTo>
                    <a:pt x="8440" y="35039"/>
                  </a:lnTo>
                  <a:lnTo>
                    <a:pt x="20348" y="32904"/>
                  </a:lnTo>
                  <a:cubicBezTo>
                    <a:pt x="24318" y="32204"/>
                    <a:pt x="28287" y="31503"/>
                    <a:pt x="32257" y="30769"/>
                  </a:cubicBezTo>
                  <a:cubicBezTo>
                    <a:pt x="32324" y="30769"/>
                    <a:pt x="32390" y="30736"/>
                    <a:pt x="32424" y="30703"/>
                  </a:cubicBezTo>
                  <a:lnTo>
                    <a:pt x="32524" y="30669"/>
                  </a:lnTo>
                  <a:cubicBezTo>
                    <a:pt x="35793" y="28634"/>
                    <a:pt x="38495" y="25999"/>
                    <a:pt x="41397" y="23564"/>
                  </a:cubicBezTo>
                  <a:lnTo>
                    <a:pt x="50003" y="16192"/>
                  </a:lnTo>
                  <a:lnTo>
                    <a:pt x="58576" y="8720"/>
                  </a:lnTo>
                  <a:cubicBezTo>
                    <a:pt x="61387" y="6239"/>
                    <a:pt x="64199" y="3758"/>
                    <a:pt x="67010" y="1245"/>
                  </a:cubicBezTo>
                  <a:lnTo>
                    <a:pt x="67010" y="1245"/>
                  </a:lnTo>
                  <a:lnTo>
                    <a:pt x="69586" y="1165"/>
                  </a:lnTo>
                  <a:lnTo>
                    <a:pt x="69586" y="1165"/>
                  </a:lnTo>
                  <a:lnTo>
                    <a:pt x="73119" y="16693"/>
                  </a:lnTo>
                  <a:cubicBezTo>
                    <a:pt x="73148" y="16838"/>
                    <a:pt x="73253" y="16932"/>
                    <a:pt x="73390" y="16932"/>
                  </a:cubicBezTo>
                  <a:cubicBezTo>
                    <a:pt x="73410" y="16932"/>
                    <a:pt x="73431" y="16930"/>
                    <a:pt x="73453" y="16926"/>
                  </a:cubicBezTo>
                  <a:cubicBezTo>
                    <a:pt x="73620" y="16893"/>
                    <a:pt x="73720" y="16726"/>
                    <a:pt x="73686" y="16559"/>
                  </a:cubicBezTo>
                  <a:lnTo>
                    <a:pt x="70618" y="481"/>
                  </a:lnTo>
                  <a:lnTo>
                    <a:pt x="70618" y="414"/>
                  </a:lnTo>
                  <a:cubicBezTo>
                    <a:pt x="70560" y="182"/>
                    <a:pt x="70326" y="1"/>
                    <a:pt x="700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3667800" y="2678350"/>
              <a:ext cx="1126650" cy="1916625"/>
            </a:xfrm>
            <a:custGeom>
              <a:rect b="b" l="l" r="r" t="t"/>
              <a:pathLst>
                <a:path extrusionOk="0" h="76665" w="45066">
                  <a:moveTo>
                    <a:pt x="7570" y="0"/>
                  </a:moveTo>
                  <a:cubicBezTo>
                    <a:pt x="7089" y="0"/>
                    <a:pt x="6653" y="340"/>
                    <a:pt x="6538" y="828"/>
                  </a:cubicBezTo>
                  <a:lnTo>
                    <a:pt x="134" y="29882"/>
                  </a:lnTo>
                  <a:lnTo>
                    <a:pt x="67" y="30116"/>
                  </a:lnTo>
                  <a:cubicBezTo>
                    <a:pt x="0" y="30383"/>
                    <a:pt x="100" y="30649"/>
                    <a:pt x="334" y="30816"/>
                  </a:cubicBezTo>
                  <a:cubicBezTo>
                    <a:pt x="1868" y="31884"/>
                    <a:pt x="2902" y="33351"/>
                    <a:pt x="4103" y="34719"/>
                  </a:cubicBezTo>
                  <a:lnTo>
                    <a:pt x="7572" y="38889"/>
                  </a:lnTo>
                  <a:cubicBezTo>
                    <a:pt x="9907" y="41657"/>
                    <a:pt x="12175" y="44426"/>
                    <a:pt x="14477" y="47228"/>
                  </a:cubicBezTo>
                  <a:lnTo>
                    <a:pt x="21349" y="55567"/>
                  </a:lnTo>
                  <a:lnTo>
                    <a:pt x="28287" y="63907"/>
                  </a:lnTo>
                  <a:cubicBezTo>
                    <a:pt x="28320" y="63940"/>
                    <a:pt x="28354" y="63973"/>
                    <a:pt x="28387" y="64007"/>
                  </a:cubicBezTo>
                  <a:cubicBezTo>
                    <a:pt x="29054" y="64540"/>
                    <a:pt x="29821" y="64941"/>
                    <a:pt x="30522" y="65408"/>
                  </a:cubicBezTo>
                  <a:cubicBezTo>
                    <a:pt x="31222" y="65875"/>
                    <a:pt x="31856" y="66442"/>
                    <a:pt x="32523" y="66942"/>
                  </a:cubicBezTo>
                  <a:lnTo>
                    <a:pt x="36459" y="70111"/>
                  </a:lnTo>
                  <a:cubicBezTo>
                    <a:pt x="39095" y="72246"/>
                    <a:pt x="41697" y="74381"/>
                    <a:pt x="44265" y="76549"/>
                  </a:cubicBezTo>
                  <a:cubicBezTo>
                    <a:pt x="44265" y="76549"/>
                    <a:pt x="44265" y="76582"/>
                    <a:pt x="44265" y="76582"/>
                  </a:cubicBezTo>
                  <a:cubicBezTo>
                    <a:pt x="44349" y="76638"/>
                    <a:pt x="44444" y="76665"/>
                    <a:pt x="44538" y="76665"/>
                  </a:cubicBezTo>
                  <a:cubicBezTo>
                    <a:pt x="44671" y="76665"/>
                    <a:pt x="44802" y="76613"/>
                    <a:pt x="44899" y="76516"/>
                  </a:cubicBezTo>
                  <a:cubicBezTo>
                    <a:pt x="45066" y="76316"/>
                    <a:pt x="45032" y="76015"/>
                    <a:pt x="44832" y="75882"/>
                  </a:cubicBezTo>
                  <a:cubicBezTo>
                    <a:pt x="42197" y="73780"/>
                    <a:pt x="39628" y="71612"/>
                    <a:pt x="37027" y="69444"/>
                  </a:cubicBezTo>
                  <a:lnTo>
                    <a:pt x="33190" y="66142"/>
                  </a:lnTo>
                  <a:cubicBezTo>
                    <a:pt x="32557" y="65608"/>
                    <a:pt x="31890" y="65074"/>
                    <a:pt x="31289" y="64474"/>
                  </a:cubicBezTo>
                  <a:cubicBezTo>
                    <a:pt x="30707" y="63891"/>
                    <a:pt x="30187" y="63246"/>
                    <a:pt x="29578" y="62721"/>
                  </a:cubicBezTo>
                  <a:lnTo>
                    <a:pt x="29578" y="62721"/>
                  </a:lnTo>
                  <a:lnTo>
                    <a:pt x="22650" y="54467"/>
                  </a:lnTo>
                  <a:lnTo>
                    <a:pt x="15645" y="46227"/>
                  </a:lnTo>
                  <a:cubicBezTo>
                    <a:pt x="13310" y="43492"/>
                    <a:pt x="10941" y="40757"/>
                    <a:pt x="8640" y="37988"/>
                  </a:cubicBezTo>
                  <a:lnTo>
                    <a:pt x="5170" y="33818"/>
                  </a:lnTo>
                  <a:cubicBezTo>
                    <a:pt x="4171" y="32583"/>
                    <a:pt x="3067" y="31452"/>
                    <a:pt x="2271" y="30036"/>
                  </a:cubicBezTo>
                  <a:lnTo>
                    <a:pt x="2271" y="30036"/>
                  </a:lnTo>
                  <a:lnTo>
                    <a:pt x="8640" y="1295"/>
                  </a:lnTo>
                  <a:cubicBezTo>
                    <a:pt x="8740" y="728"/>
                    <a:pt x="8406" y="161"/>
                    <a:pt x="7806" y="28"/>
                  </a:cubicBezTo>
                  <a:cubicBezTo>
                    <a:pt x="7727" y="9"/>
                    <a:pt x="7648" y="0"/>
                    <a:pt x="75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3500175" y="2697050"/>
              <a:ext cx="1014075" cy="1994900"/>
            </a:xfrm>
            <a:custGeom>
              <a:rect b="b" l="l" r="r" t="t"/>
              <a:pathLst>
                <a:path extrusionOk="0" h="79796" w="40563">
                  <a:moveTo>
                    <a:pt x="10294" y="1"/>
                  </a:moveTo>
                  <a:cubicBezTo>
                    <a:pt x="9843" y="1"/>
                    <a:pt x="9437" y="286"/>
                    <a:pt x="9274" y="747"/>
                  </a:cubicBezTo>
                  <a:lnTo>
                    <a:pt x="167" y="29068"/>
                  </a:lnTo>
                  <a:lnTo>
                    <a:pt x="100" y="29268"/>
                  </a:lnTo>
                  <a:cubicBezTo>
                    <a:pt x="0" y="29535"/>
                    <a:pt x="67" y="29835"/>
                    <a:pt x="301" y="30002"/>
                  </a:cubicBezTo>
                  <a:cubicBezTo>
                    <a:pt x="1702" y="31202"/>
                    <a:pt x="2602" y="32770"/>
                    <a:pt x="3670" y="34271"/>
                  </a:cubicBezTo>
                  <a:lnTo>
                    <a:pt x="6738" y="38708"/>
                  </a:lnTo>
                  <a:cubicBezTo>
                    <a:pt x="8773" y="41677"/>
                    <a:pt x="10775" y="44679"/>
                    <a:pt x="12809" y="47681"/>
                  </a:cubicBezTo>
                  <a:lnTo>
                    <a:pt x="18880" y="56654"/>
                  </a:lnTo>
                  <a:lnTo>
                    <a:pt x="25018" y="65560"/>
                  </a:lnTo>
                  <a:cubicBezTo>
                    <a:pt x="25052" y="65594"/>
                    <a:pt x="25085" y="65627"/>
                    <a:pt x="25118" y="65694"/>
                  </a:cubicBezTo>
                  <a:cubicBezTo>
                    <a:pt x="26319" y="66861"/>
                    <a:pt x="27653" y="67929"/>
                    <a:pt x="28954" y="68996"/>
                  </a:cubicBezTo>
                  <a:cubicBezTo>
                    <a:pt x="30222" y="70097"/>
                    <a:pt x="31389" y="71298"/>
                    <a:pt x="32624" y="72465"/>
                  </a:cubicBezTo>
                  <a:cubicBezTo>
                    <a:pt x="33824" y="73666"/>
                    <a:pt x="35025" y="74834"/>
                    <a:pt x="36226" y="76035"/>
                  </a:cubicBezTo>
                  <a:cubicBezTo>
                    <a:pt x="37394" y="77235"/>
                    <a:pt x="38595" y="78436"/>
                    <a:pt x="39729" y="79670"/>
                  </a:cubicBezTo>
                  <a:lnTo>
                    <a:pt x="39762" y="79670"/>
                  </a:lnTo>
                  <a:cubicBezTo>
                    <a:pt x="39845" y="79754"/>
                    <a:pt x="39962" y="79796"/>
                    <a:pt x="40079" y="79796"/>
                  </a:cubicBezTo>
                  <a:cubicBezTo>
                    <a:pt x="40196" y="79796"/>
                    <a:pt x="40312" y="79754"/>
                    <a:pt x="40396" y="79670"/>
                  </a:cubicBezTo>
                  <a:cubicBezTo>
                    <a:pt x="40563" y="79470"/>
                    <a:pt x="40563" y="79203"/>
                    <a:pt x="40362" y="79037"/>
                  </a:cubicBezTo>
                  <a:cubicBezTo>
                    <a:pt x="39128" y="77869"/>
                    <a:pt x="37927" y="76702"/>
                    <a:pt x="36727" y="75501"/>
                  </a:cubicBezTo>
                  <a:cubicBezTo>
                    <a:pt x="35526" y="74333"/>
                    <a:pt x="34358" y="73132"/>
                    <a:pt x="33157" y="71932"/>
                  </a:cubicBezTo>
                  <a:cubicBezTo>
                    <a:pt x="31990" y="70731"/>
                    <a:pt x="30789" y="69530"/>
                    <a:pt x="29688" y="68262"/>
                  </a:cubicBezTo>
                  <a:cubicBezTo>
                    <a:pt x="28617" y="66996"/>
                    <a:pt x="27609" y="65698"/>
                    <a:pt x="26448" y="64553"/>
                  </a:cubicBezTo>
                  <a:lnTo>
                    <a:pt x="26448" y="64553"/>
                  </a:lnTo>
                  <a:lnTo>
                    <a:pt x="20315" y="55653"/>
                  </a:lnTo>
                  <a:lnTo>
                    <a:pt x="14077" y="46780"/>
                  </a:lnTo>
                  <a:cubicBezTo>
                    <a:pt x="12009" y="43845"/>
                    <a:pt x="9941" y="40876"/>
                    <a:pt x="7906" y="37907"/>
                  </a:cubicBezTo>
                  <a:lnTo>
                    <a:pt x="4804" y="33471"/>
                  </a:lnTo>
                  <a:cubicBezTo>
                    <a:pt x="3919" y="32144"/>
                    <a:pt x="2931" y="30896"/>
                    <a:pt x="2275" y="29403"/>
                  </a:cubicBezTo>
                  <a:lnTo>
                    <a:pt x="2275" y="29403"/>
                  </a:lnTo>
                  <a:lnTo>
                    <a:pt x="11308" y="1381"/>
                  </a:lnTo>
                  <a:cubicBezTo>
                    <a:pt x="11475" y="847"/>
                    <a:pt x="11175" y="247"/>
                    <a:pt x="10608" y="47"/>
                  </a:cubicBezTo>
                  <a:cubicBezTo>
                    <a:pt x="10502" y="16"/>
                    <a:pt x="10397" y="1"/>
                    <a:pt x="1029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3963825" y="2695525"/>
              <a:ext cx="1563650" cy="1487325"/>
            </a:xfrm>
            <a:custGeom>
              <a:rect b="b" l="l" r="r" t="t"/>
              <a:pathLst>
                <a:path extrusionOk="0" h="59493" w="62546">
                  <a:moveTo>
                    <a:pt x="1125" y="0"/>
                  </a:moveTo>
                  <a:cubicBezTo>
                    <a:pt x="1084" y="0"/>
                    <a:pt x="1043" y="3"/>
                    <a:pt x="1002" y="8"/>
                  </a:cubicBezTo>
                  <a:cubicBezTo>
                    <a:pt x="401" y="108"/>
                    <a:pt x="1" y="641"/>
                    <a:pt x="101" y="1209"/>
                  </a:cubicBezTo>
                  <a:lnTo>
                    <a:pt x="4104" y="30696"/>
                  </a:lnTo>
                  <a:lnTo>
                    <a:pt x="4137" y="30930"/>
                  </a:lnTo>
                  <a:cubicBezTo>
                    <a:pt x="4171" y="31197"/>
                    <a:pt x="4337" y="31430"/>
                    <a:pt x="4638" y="31497"/>
                  </a:cubicBezTo>
                  <a:cubicBezTo>
                    <a:pt x="6439" y="31964"/>
                    <a:pt x="7907" y="32998"/>
                    <a:pt x="9508" y="33865"/>
                  </a:cubicBezTo>
                  <a:lnTo>
                    <a:pt x="14178" y="36567"/>
                  </a:lnTo>
                  <a:cubicBezTo>
                    <a:pt x="17313" y="38335"/>
                    <a:pt x="20449" y="40170"/>
                    <a:pt x="23551" y="42004"/>
                  </a:cubicBezTo>
                  <a:lnTo>
                    <a:pt x="32891" y="47475"/>
                  </a:lnTo>
                  <a:lnTo>
                    <a:pt x="42264" y="52879"/>
                  </a:lnTo>
                  <a:cubicBezTo>
                    <a:pt x="42331" y="52912"/>
                    <a:pt x="42364" y="52912"/>
                    <a:pt x="42431" y="52946"/>
                  </a:cubicBezTo>
                  <a:cubicBezTo>
                    <a:pt x="43232" y="53212"/>
                    <a:pt x="44032" y="53413"/>
                    <a:pt x="44866" y="53646"/>
                  </a:cubicBezTo>
                  <a:cubicBezTo>
                    <a:pt x="45667" y="53846"/>
                    <a:pt x="46467" y="54146"/>
                    <a:pt x="47268" y="54413"/>
                  </a:cubicBezTo>
                  <a:lnTo>
                    <a:pt x="52038" y="56048"/>
                  </a:lnTo>
                  <a:lnTo>
                    <a:pt x="56808" y="57716"/>
                  </a:lnTo>
                  <a:lnTo>
                    <a:pt x="61578" y="59450"/>
                  </a:lnTo>
                  <a:cubicBezTo>
                    <a:pt x="61657" y="59479"/>
                    <a:pt x="61735" y="59492"/>
                    <a:pt x="61811" y="59492"/>
                  </a:cubicBezTo>
                  <a:cubicBezTo>
                    <a:pt x="62091" y="59492"/>
                    <a:pt x="62341" y="59312"/>
                    <a:pt x="62445" y="59050"/>
                  </a:cubicBezTo>
                  <a:cubicBezTo>
                    <a:pt x="62546" y="58683"/>
                    <a:pt x="62379" y="58316"/>
                    <a:pt x="62012" y="58183"/>
                  </a:cubicBezTo>
                  <a:lnTo>
                    <a:pt x="57242" y="56548"/>
                  </a:lnTo>
                  <a:lnTo>
                    <a:pt x="52472" y="54880"/>
                  </a:lnTo>
                  <a:lnTo>
                    <a:pt x="47702" y="53179"/>
                  </a:lnTo>
                  <a:cubicBezTo>
                    <a:pt x="46901" y="52912"/>
                    <a:pt x="46100" y="52645"/>
                    <a:pt x="45333" y="52278"/>
                  </a:cubicBezTo>
                  <a:cubicBezTo>
                    <a:pt x="44579" y="51950"/>
                    <a:pt x="43825" y="51590"/>
                    <a:pt x="43038" y="51325"/>
                  </a:cubicBezTo>
                  <a:lnTo>
                    <a:pt x="43038" y="51325"/>
                  </a:lnTo>
                  <a:lnTo>
                    <a:pt x="33725" y="46007"/>
                  </a:lnTo>
                  <a:lnTo>
                    <a:pt x="24318" y="40704"/>
                  </a:lnTo>
                  <a:cubicBezTo>
                    <a:pt x="21183" y="38902"/>
                    <a:pt x="18014" y="37168"/>
                    <a:pt x="14878" y="35333"/>
                  </a:cubicBezTo>
                  <a:lnTo>
                    <a:pt x="10208" y="32664"/>
                  </a:lnTo>
                  <a:cubicBezTo>
                    <a:pt x="8826" y="31841"/>
                    <a:pt x="7392" y="31147"/>
                    <a:pt x="6158" y="30081"/>
                  </a:cubicBezTo>
                  <a:lnTo>
                    <a:pt x="6158" y="30081"/>
                  </a:lnTo>
                  <a:lnTo>
                    <a:pt x="2202" y="942"/>
                  </a:lnTo>
                  <a:cubicBezTo>
                    <a:pt x="2110" y="385"/>
                    <a:pt x="1644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3877950" y="2748200"/>
              <a:ext cx="1414350" cy="1616375"/>
            </a:xfrm>
            <a:custGeom>
              <a:rect b="b" l="l" r="r" t="t"/>
              <a:pathLst>
                <a:path extrusionOk="0" h="64655" w="56574">
                  <a:moveTo>
                    <a:pt x="1095" y="1"/>
                  </a:moveTo>
                  <a:cubicBezTo>
                    <a:pt x="1075" y="1"/>
                    <a:pt x="1054" y="1"/>
                    <a:pt x="1034" y="2"/>
                  </a:cubicBezTo>
                  <a:cubicBezTo>
                    <a:pt x="434" y="2"/>
                    <a:pt x="0" y="503"/>
                    <a:pt x="0" y="1103"/>
                  </a:cubicBezTo>
                  <a:lnTo>
                    <a:pt x="1234" y="30824"/>
                  </a:lnTo>
                  <a:lnTo>
                    <a:pt x="1268" y="31058"/>
                  </a:lnTo>
                  <a:cubicBezTo>
                    <a:pt x="1268" y="31325"/>
                    <a:pt x="1434" y="31558"/>
                    <a:pt x="1701" y="31658"/>
                  </a:cubicBezTo>
                  <a:cubicBezTo>
                    <a:pt x="3436" y="32325"/>
                    <a:pt x="4837" y="33459"/>
                    <a:pt x="6338" y="34494"/>
                  </a:cubicBezTo>
                  <a:lnTo>
                    <a:pt x="10741" y="37596"/>
                  </a:lnTo>
                  <a:cubicBezTo>
                    <a:pt x="13710" y="39664"/>
                    <a:pt x="16645" y="41799"/>
                    <a:pt x="19581" y="43900"/>
                  </a:cubicBezTo>
                  <a:lnTo>
                    <a:pt x="28354" y="50205"/>
                  </a:lnTo>
                  <a:lnTo>
                    <a:pt x="37193" y="56476"/>
                  </a:lnTo>
                  <a:cubicBezTo>
                    <a:pt x="37227" y="56509"/>
                    <a:pt x="37260" y="56543"/>
                    <a:pt x="37327" y="56543"/>
                  </a:cubicBezTo>
                  <a:cubicBezTo>
                    <a:pt x="38094" y="56910"/>
                    <a:pt x="38895" y="57210"/>
                    <a:pt x="39662" y="57510"/>
                  </a:cubicBezTo>
                  <a:cubicBezTo>
                    <a:pt x="40429" y="57844"/>
                    <a:pt x="41196" y="58211"/>
                    <a:pt x="41963" y="58544"/>
                  </a:cubicBezTo>
                  <a:lnTo>
                    <a:pt x="46600" y="60546"/>
                  </a:lnTo>
                  <a:lnTo>
                    <a:pt x="55873" y="64615"/>
                  </a:lnTo>
                  <a:cubicBezTo>
                    <a:pt x="55936" y="64642"/>
                    <a:pt x="55998" y="64654"/>
                    <a:pt x="56058" y="64654"/>
                  </a:cubicBezTo>
                  <a:cubicBezTo>
                    <a:pt x="56222" y="64654"/>
                    <a:pt x="56367" y="64562"/>
                    <a:pt x="56440" y="64415"/>
                  </a:cubicBezTo>
                  <a:cubicBezTo>
                    <a:pt x="56574" y="64181"/>
                    <a:pt x="56474" y="63915"/>
                    <a:pt x="56240" y="63815"/>
                  </a:cubicBezTo>
                  <a:lnTo>
                    <a:pt x="47134" y="59445"/>
                  </a:lnTo>
                  <a:lnTo>
                    <a:pt x="42597" y="57243"/>
                  </a:lnTo>
                  <a:cubicBezTo>
                    <a:pt x="41830" y="56843"/>
                    <a:pt x="41063" y="56509"/>
                    <a:pt x="40296" y="56109"/>
                  </a:cubicBezTo>
                  <a:cubicBezTo>
                    <a:pt x="39595" y="55759"/>
                    <a:pt x="38894" y="55347"/>
                    <a:pt x="38164" y="55020"/>
                  </a:cubicBezTo>
                  <a:lnTo>
                    <a:pt x="38164" y="55020"/>
                  </a:lnTo>
                  <a:lnTo>
                    <a:pt x="29321" y="48837"/>
                  </a:lnTo>
                  <a:lnTo>
                    <a:pt x="20415" y="42666"/>
                  </a:lnTo>
                  <a:cubicBezTo>
                    <a:pt x="17479" y="40598"/>
                    <a:pt x="14510" y="38563"/>
                    <a:pt x="11542" y="36462"/>
                  </a:cubicBezTo>
                  <a:lnTo>
                    <a:pt x="7139" y="33326"/>
                  </a:lnTo>
                  <a:cubicBezTo>
                    <a:pt x="5836" y="32409"/>
                    <a:pt x="4482" y="31570"/>
                    <a:pt x="3354" y="30391"/>
                  </a:cubicBezTo>
                  <a:lnTo>
                    <a:pt x="3354" y="30391"/>
                  </a:lnTo>
                  <a:lnTo>
                    <a:pt x="2135" y="1003"/>
                  </a:lnTo>
                  <a:cubicBezTo>
                    <a:pt x="2103" y="455"/>
                    <a:pt x="1666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3390925" y="2375750"/>
              <a:ext cx="64250" cy="105375"/>
            </a:xfrm>
            <a:custGeom>
              <a:rect b="b" l="l" r="r" t="t"/>
              <a:pathLst>
                <a:path extrusionOk="0" h="4215" w="2570">
                  <a:moveTo>
                    <a:pt x="2022" y="1"/>
                  </a:moveTo>
                  <a:cubicBezTo>
                    <a:pt x="1612" y="1"/>
                    <a:pt x="990" y="757"/>
                    <a:pt x="534" y="1791"/>
                  </a:cubicBezTo>
                  <a:cubicBezTo>
                    <a:pt x="67" y="2958"/>
                    <a:pt x="1" y="4026"/>
                    <a:pt x="401" y="4193"/>
                  </a:cubicBezTo>
                  <a:cubicBezTo>
                    <a:pt x="436" y="4207"/>
                    <a:pt x="474" y="4215"/>
                    <a:pt x="514" y="4215"/>
                  </a:cubicBezTo>
                  <a:cubicBezTo>
                    <a:pt x="924" y="4215"/>
                    <a:pt x="1546" y="3455"/>
                    <a:pt x="2002" y="2391"/>
                  </a:cubicBezTo>
                  <a:cubicBezTo>
                    <a:pt x="2502" y="1257"/>
                    <a:pt x="2569" y="190"/>
                    <a:pt x="2135" y="23"/>
                  </a:cubicBezTo>
                  <a:cubicBezTo>
                    <a:pt x="2100" y="8"/>
                    <a:pt x="2062" y="1"/>
                    <a:pt x="20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3951325" y="2397925"/>
              <a:ext cx="396975" cy="250925"/>
            </a:xfrm>
            <a:custGeom>
              <a:rect b="b" l="l" r="r" t="t"/>
              <a:pathLst>
                <a:path extrusionOk="0" h="10037" w="15879">
                  <a:moveTo>
                    <a:pt x="5256" y="1"/>
                  </a:moveTo>
                  <a:cubicBezTo>
                    <a:pt x="3187" y="1"/>
                    <a:pt x="1533" y="718"/>
                    <a:pt x="968" y="2071"/>
                  </a:cubicBezTo>
                  <a:cubicBezTo>
                    <a:pt x="1" y="4306"/>
                    <a:pt x="2369" y="7442"/>
                    <a:pt x="6205" y="9076"/>
                  </a:cubicBezTo>
                  <a:cubicBezTo>
                    <a:pt x="7738" y="9724"/>
                    <a:pt x="9277" y="10037"/>
                    <a:pt x="10634" y="10037"/>
                  </a:cubicBezTo>
                  <a:cubicBezTo>
                    <a:pt x="12702" y="10037"/>
                    <a:pt x="14347" y="9312"/>
                    <a:pt x="14911" y="7942"/>
                  </a:cubicBezTo>
                  <a:cubicBezTo>
                    <a:pt x="15879" y="5707"/>
                    <a:pt x="13510" y="2572"/>
                    <a:pt x="9641" y="937"/>
                  </a:cubicBezTo>
                  <a:cubicBezTo>
                    <a:pt x="8127" y="305"/>
                    <a:pt x="6603" y="1"/>
                    <a:pt x="525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4445000" y="2590000"/>
              <a:ext cx="51750" cy="45125"/>
            </a:xfrm>
            <a:custGeom>
              <a:rect b="b" l="l" r="r" t="t"/>
              <a:pathLst>
                <a:path extrusionOk="0" h="1805" w="2070">
                  <a:moveTo>
                    <a:pt x="1067" y="1"/>
                  </a:moveTo>
                  <a:cubicBezTo>
                    <a:pt x="703" y="1"/>
                    <a:pt x="354" y="202"/>
                    <a:pt x="201" y="559"/>
                  </a:cubicBezTo>
                  <a:cubicBezTo>
                    <a:pt x="1" y="1026"/>
                    <a:pt x="234" y="1560"/>
                    <a:pt x="701" y="1727"/>
                  </a:cubicBezTo>
                  <a:cubicBezTo>
                    <a:pt x="815" y="1779"/>
                    <a:pt x="935" y="1804"/>
                    <a:pt x="1054" y="1804"/>
                  </a:cubicBezTo>
                  <a:cubicBezTo>
                    <a:pt x="1391" y="1804"/>
                    <a:pt x="1721" y="1605"/>
                    <a:pt x="1869" y="1260"/>
                  </a:cubicBezTo>
                  <a:cubicBezTo>
                    <a:pt x="2069" y="793"/>
                    <a:pt x="1836" y="259"/>
                    <a:pt x="1402" y="59"/>
                  </a:cubicBezTo>
                  <a:cubicBezTo>
                    <a:pt x="1292" y="20"/>
                    <a:pt x="1179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4403325" y="2736625"/>
              <a:ext cx="45050" cy="39100"/>
            </a:xfrm>
            <a:custGeom>
              <a:rect b="b" l="l" r="r" t="t"/>
              <a:pathLst>
                <a:path extrusionOk="0" h="1564" w="1802">
                  <a:moveTo>
                    <a:pt x="881" y="1"/>
                  </a:moveTo>
                  <a:cubicBezTo>
                    <a:pt x="578" y="1"/>
                    <a:pt x="290" y="169"/>
                    <a:pt x="167" y="465"/>
                  </a:cubicBezTo>
                  <a:cubicBezTo>
                    <a:pt x="0" y="865"/>
                    <a:pt x="200" y="1332"/>
                    <a:pt x="601" y="1499"/>
                  </a:cubicBezTo>
                  <a:cubicBezTo>
                    <a:pt x="705" y="1543"/>
                    <a:pt x="813" y="1563"/>
                    <a:pt x="920" y="1563"/>
                  </a:cubicBezTo>
                  <a:cubicBezTo>
                    <a:pt x="1224" y="1563"/>
                    <a:pt x="1511" y="1395"/>
                    <a:pt x="1635" y="1099"/>
                  </a:cubicBezTo>
                  <a:cubicBezTo>
                    <a:pt x="1801" y="699"/>
                    <a:pt x="1601" y="232"/>
                    <a:pt x="1201" y="65"/>
                  </a:cubicBezTo>
                  <a:cubicBezTo>
                    <a:pt x="1097" y="22"/>
                    <a:pt x="988" y="1"/>
                    <a:pt x="88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3902125" y="2707775"/>
              <a:ext cx="64225" cy="56775"/>
            </a:xfrm>
            <a:custGeom>
              <a:rect b="b" l="l" r="r" t="t"/>
              <a:pathLst>
                <a:path extrusionOk="0" h="2271" w="2569">
                  <a:moveTo>
                    <a:pt x="1288" y="0"/>
                  </a:moveTo>
                  <a:cubicBezTo>
                    <a:pt x="833" y="0"/>
                    <a:pt x="410" y="257"/>
                    <a:pt x="234" y="685"/>
                  </a:cubicBezTo>
                  <a:cubicBezTo>
                    <a:pt x="0" y="1252"/>
                    <a:pt x="267" y="1919"/>
                    <a:pt x="834" y="2186"/>
                  </a:cubicBezTo>
                  <a:cubicBezTo>
                    <a:pt x="974" y="2244"/>
                    <a:pt x="1119" y="2271"/>
                    <a:pt x="1263" y="2271"/>
                  </a:cubicBezTo>
                  <a:cubicBezTo>
                    <a:pt x="1705" y="2271"/>
                    <a:pt x="2134" y="2014"/>
                    <a:pt x="2335" y="1586"/>
                  </a:cubicBezTo>
                  <a:cubicBezTo>
                    <a:pt x="2569" y="985"/>
                    <a:pt x="2302" y="318"/>
                    <a:pt x="1735" y="85"/>
                  </a:cubicBezTo>
                  <a:cubicBezTo>
                    <a:pt x="1588" y="27"/>
                    <a:pt x="1436" y="0"/>
                    <a:pt x="1288" y="0"/>
                  </a:cubicBezTo>
                  <a:close/>
                </a:path>
              </a:pathLst>
            </a:custGeom>
            <a:solidFill>
              <a:srgbClr val="4C384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3637775" y="2487300"/>
              <a:ext cx="70900" cy="62425"/>
            </a:xfrm>
            <a:custGeom>
              <a:rect b="b" l="l" r="r" t="t"/>
              <a:pathLst>
                <a:path extrusionOk="0" h="2497" w="2836">
                  <a:moveTo>
                    <a:pt x="1420" y="0"/>
                  </a:moveTo>
                  <a:cubicBezTo>
                    <a:pt x="933" y="0"/>
                    <a:pt x="468" y="288"/>
                    <a:pt x="267" y="765"/>
                  </a:cubicBezTo>
                  <a:cubicBezTo>
                    <a:pt x="0" y="1398"/>
                    <a:pt x="300" y="2132"/>
                    <a:pt x="934" y="2399"/>
                  </a:cubicBezTo>
                  <a:cubicBezTo>
                    <a:pt x="1091" y="2465"/>
                    <a:pt x="1255" y="2497"/>
                    <a:pt x="1416" y="2497"/>
                  </a:cubicBezTo>
                  <a:cubicBezTo>
                    <a:pt x="1903" y="2497"/>
                    <a:pt x="2368" y="2209"/>
                    <a:pt x="2569" y="1732"/>
                  </a:cubicBezTo>
                  <a:cubicBezTo>
                    <a:pt x="2836" y="1098"/>
                    <a:pt x="2535" y="364"/>
                    <a:pt x="1902" y="97"/>
                  </a:cubicBezTo>
                  <a:cubicBezTo>
                    <a:pt x="1744" y="31"/>
                    <a:pt x="1581" y="0"/>
                    <a:pt x="142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6" name="Google Shape;1966;p53"/>
          <p:cNvSpPr/>
          <p:nvPr/>
        </p:nvSpPr>
        <p:spPr>
          <a:xfrm rot="4973165">
            <a:off x="7972711" y="1002240"/>
            <a:ext cx="1579198" cy="244398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800" y="1281850"/>
            <a:ext cx="4495474" cy="285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2" name="Google Shape;1972;p54"/>
          <p:cNvGraphicFramePr/>
          <p:nvPr/>
        </p:nvGraphicFramePr>
        <p:xfrm>
          <a:off x="747650" y="12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{EA54C24A-9EA2-4949-AEF4-AE3270E31EF3}</a:tableStyleId>
              </a:tblPr>
              <a:tblGrid>
                <a:gridCol w="607550"/>
                <a:gridCol w="1621700"/>
                <a:gridCol w="9742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Lag </a:t>
                      </a:r>
                      <a:r>
                        <a:rPr b="1"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Variables</a:t>
                      </a:r>
                      <a:endParaRPr b="1"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Cases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 wks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Wind speed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wks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Avg Rainfall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wks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Avg Temp.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wks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Search Interest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r>
                        <a:rPr lang="en" sz="1800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wks</a:t>
                      </a:r>
                      <a:endParaRPr sz="1800"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73" name="Google Shape;1973;p54"/>
          <p:cNvGrpSpPr/>
          <p:nvPr/>
        </p:nvGrpSpPr>
        <p:grpSpPr>
          <a:xfrm>
            <a:off x="856475" y="1798225"/>
            <a:ext cx="369094" cy="357253"/>
            <a:chOff x="-59381875" y="3706150"/>
            <a:chExt cx="319010" cy="308775"/>
          </a:xfrm>
        </p:grpSpPr>
        <p:sp>
          <p:nvSpPr>
            <p:cNvPr id="1974" name="Google Shape;1974;p54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4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4"/>
            <p:cNvSpPr/>
            <p:nvPr/>
          </p:nvSpPr>
          <p:spPr>
            <a:xfrm>
              <a:off x="-59381865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4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8" name="Google Shape;1978;p54"/>
          <p:cNvSpPr txBox="1"/>
          <p:nvPr>
            <p:ph type="title"/>
          </p:nvPr>
        </p:nvSpPr>
        <p:spPr>
          <a:xfrm>
            <a:off x="713225" y="445025"/>
            <a:ext cx="35970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grpSp>
        <p:nvGrpSpPr>
          <p:cNvPr id="1979" name="Google Shape;1979;p54"/>
          <p:cNvGrpSpPr/>
          <p:nvPr/>
        </p:nvGrpSpPr>
        <p:grpSpPr>
          <a:xfrm>
            <a:off x="956563" y="3213117"/>
            <a:ext cx="168931" cy="339253"/>
            <a:chOff x="3984950" y="3213600"/>
            <a:chExt cx="239925" cy="481825"/>
          </a:xfrm>
        </p:grpSpPr>
        <p:sp>
          <p:nvSpPr>
            <p:cNvPr id="1980" name="Google Shape;1980;p54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1" name="Google Shape;1981;p54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2" name="Google Shape;1982;p54"/>
          <p:cNvGrpSpPr/>
          <p:nvPr/>
        </p:nvGrpSpPr>
        <p:grpSpPr>
          <a:xfrm>
            <a:off x="856465" y="2296677"/>
            <a:ext cx="343442" cy="339288"/>
            <a:chOff x="3858100" y="1435075"/>
            <a:chExt cx="487775" cy="481875"/>
          </a:xfrm>
        </p:grpSpPr>
        <p:sp>
          <p:nvSpPr>
            <p:cNvPr id="1983" name="Google Shape;1983;p54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4" name="Google Shape;1984;p54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5" name="Google Shape;1985;p54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6" name="Google Shape;1986;p54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7" name="Google Shape;1987;p54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8" name="Google Shape;1988;p54"/>
          <p:cNvGrpSpPr/>
          <p:nvPr/>
        </p:nvGrpSpPr>
        <p:grpSpPr>
          <a:xfrm>
            <a:off x="858507" y="2717453"/>
            <a:ext cx="339359" cy="339253"/>
            <a:chOff x="6235250" y="2620775"/>
            <a:chExt cx="481975" cy="481825"/>
          </a:xfrm>
        </p:grpSpPr>
        <p:sp>
          <p:nvSpPr>
            <p:cNvPr id="1989" name="Google Shape;1989;p54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0" name="Google Shape;1990;p54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1" name="Google Shape;1991;p54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2" name="Google Shape;1992;p54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3" name="Google Shape;1993;p54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94" name="Google Shape;1994;p54"/>
          <p:cNvGrpSpPr/>
          <p:nvPr/>
        </p:nvGrpSpPr>
        <p:grpSpPr>
          <a:xfrm>
            <a:off x="876231" y="3654327"/>
            <a:ext cx="339378" cy="336046"/>
            <a:chOff x="-37385100" y="3949908"/>
            <a:chExt cx="321350" cy="318225"/>
          </a:xfrm>
        </p:grpSpPr>
        <p:sp>
          <p:nvSpPr>
            <p:cNvPr id="1995" name="Google Shape;1995;p54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4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Random Forest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55"/>
          <p:cNvGrpSpPr/>
          <p:nvPr/>
        </p:nvGrpSpPr>
        <p:grpSpPr>
          <a:xfrm rot="-1655468">
            <a:off x="2428796" y="3523672"/>
            <a:ext cx="1548624" cy="1268487"/>
            <a:chOff x="3897255" y="3459462"/>
            <a:chExt cx="1215899" cy="1056227"/>
          </a:xfrm>
        </p:grpSpPr>
        <p:sp>
          <p:nvSpPr>
            <p:cNvPr id="2003" name="Google Shape;2003;p55"/>
            <p:cNvSpPr/>
            <p:nvPr/>
          </p:nvSpPr>
          <p:spPr>
            <a:xfrm>
              <a:off x="3897255" y="3706387"/>
              <a:ext cx="301612" cy="113938"/>
            </a:xfrm>
            <a:custGeom>
              <a:rect b="b" l="l" r="r" t="t"/>
              <a:pathLst>
                <a:path extrusionOk="0" h="3894" w="10308">
                  <a:moveTo>
                    <a:pt x="10307" y="1"/>
                  </a:moveTo>
                  <a:lnTo>
                    <a:pt x="10307" y="1"/>
                  </a:lnTo>
                  <a:cubicBezTo>
                    <a:pt x="6771" y="2610"/>
                    <a:pt x="3872" y="3158"/>
                    <a:pt x="2059" y="3158"/>
                  </a:cubicBezTo>
                  <a:cubicBezTo>
                    <a:pt x="744" y="3158"/>
                    <a:pt x="0" y="2869"/>
                    <a:pt x="0" y="2869"/>
                  </a:cubicBezTo>
                  <a:lnTo>
                    <a:pt x="0" y="2869"/>
                  </a:lnTo>
                  <a:cubicBezTo>
                    <a:pt x="1491" y="3630"/>
                    <a:pt x="2967" y="3894"/>
                    <a:pt x="4294" y="3894"/>
                  </a:cubicBezTo>
                  <a:cubicBezTo>
                    <a:pt x="7273" y="3894"/>
                    <a:pt x="9507" y="2569"/>
                    <a:pt x="9507" y="2569"/>
                  </a:cubicBezTo>
                  <a:lnTo>
                    <a:pt x="1030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5"/>
            <p:cNvSpPr/>
            <p:nvPr/>
          </p:nvSpPr>
          <p:spPr>
            <a:xfrm>
              <a:off x="4146141" y="3683125"/>
              <a:ext cx="163007" cy="144164"/>
            </a:xfrm>
            <a:custGeom>
              <a:rect b="b" l="l" r="r" t="t"/>
              <a:pathLst>
                <a:path extrusionOk="0" h="4927" w="5571">
                  <a:moveTo>
                    <a:pt x="2797" y="0"/>
                  </a:moveTo>
                  <a:cubicBezTo>
                    <a:pt x="2261" y="0"/>
                    <a:pt x="1722" y="174"/>
                    <a:pt x="1268" y="529"/>
                  </a:cubicBezTo>
                  <a:cubicBezTo>
                    <a:pt x="200" y="1363"/>
                    <a:pt x="0" y="2930"/>
                    <a:pt x="867" y="3998"/>
                  </a:cubicBezTo>
                  <a:cubicBezTo>
                    <a:pt x="1346" y="4611"/>
                    <a:pt x="2056" y="4927"/>
                    <a:pt x="2776" y="4927"/>
                  </a:cubicBezTo>
                  <a:cubicBezTo>
                    <a:pt x="3310" y="4927"/>
                    <a:pt x="3849" y="4753"/>
                    <a:pt x="4303" y="4398"/>
                  </a:cubicBezTo>
                  <a:cubicBezTo>
                    <a:pt x="5371" y="3564"/>
                    <a:pt x="5571" y="1996"/>
                    <a:pt x="4737" y="929"/>
                  </a:cubicBezTo>
                  <a:cubicBezTo>
                    <a:pt x="4239" y="316"/>
                    <a:pt x="3521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5"/>
            <p:cNvSpPr/>
            <p:nvPr/>
          </p:nvSpPr>
          <p:spPr>
            <a:xfrm>
              <a:off x="3975321" y="3686871"/>
              <a:ext cx="381667" cy="306499"/>
            </a:xfrm>
            <a:custGeom>
              <a:rect b="b" l="l" r="r" t="t"/>
              <a:pathLst>
                <a:path extrusionOk="0" h="10475" w="13044">
                  <a:moveTo>
                    <a:pt x="13043" y="0"/>
                  </a:moveTo>
                  <a:lnTo>
                    <a:pt x="10975" y="3536"/>
                  </a:lnTo>
                  <a:lnTo>
                    <a:pt x="8206" y="7372"/>
                  </a:lnTo>
                  <a:lnTo>
                    <a:pt x="1" y="10008"/>
                  </a:lnTo>
                  <a:lnTo>
                    <a:pt x="167" y="10475"/>
                  </a:lnTo>
                  <a:lnTo>
                    <a:pt x="8540" y="7806"/>
                  </a:lnTo>
                  <a:lnTo>
                    <a:pt x="11342" y="3803"/>
                  </a:lnTo>
                  <a:lnTo>
                    <a:pt x="12476" y="1868"/>
                  </a:lnTo>
                  <a:lnTo>
                    <a:pt x="12343" y="5471"/>
                  </a:lnTo>
                  <a:lnTo>
                    <a:pt x="12843" y="5471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5"/>
            <p:cNvSpPr/>
            <p:nvPr/>
          </p:nvSpPr>
          <p:spPr>
            <a:xfrm>
              <a:off x="4326704" y="3670134"/>
              <a:ext cx="252806" cy="796750"/>
            </a:xfrm>
            <a:custGeom>
              <a:rect b="b" l="l" r="r" t="t"/>
              <a:pathLst>
                <a:path extrusionOk="0" h="27230" w="8640">
                  <a:moveTo>
                    <a:pt x="3971" y="1"/>
                  </a:moveTo>
                  <a:cubicBezTo>
                    <a:pt x="3903" y="1"/>
                    <a:pt x="3839" y="34"/>
                    <a:pt x="3803" y="105"/>
                  </a:cubicBezTo>
                  <a:cubicBezTo>
                    <a:pt x="3669" y="306"/>
                    <a:pt x="3403" y="639"/>
                    <a:pt x="3169" y="1140"/>
                  </a:cubicBezTo>
                  <a:lnTo>
                    <a:pt x="0" y="6210"/>
                  </a:lnTo>
                  <a:lnTo>
                    <a:pt x="400" y="6443"/>
                  </a:lnTo>
                  <a:lnTo>
                    <a:pt x="2035" y="3908"/>
                  </a:lnTo>
                  <a:lnTo>
                    <a:pt x="2035" y="3908"/>
                  </a:lnTo>
                  <a:cubicBezTo>
                    <a:pt x="1701" y="4942"/>
                    <a:pt x="1435" y="6110"/>
                    <a:pt x="1268" y="7477"/>
                  </a:cubicBezTo>
                  <a:cubicBezTo>
                    <a:pt x="968" y="10246"/>
                    <a:pt x="1234" y="13148"/>
                    <a:pt x="2168" y="16117"/>
                  </a:cubicBezTo>
                  <a:cubicBezTo>
                    <a:pt x="3269" y="19753"/>
                    <a:pt x="5304" y="23455"/>
                    <a:pt x="8173" y="27125"/>
                  </a:cubicBezTo>
                  <a:cubicBezTo>
                    <a:pt x="8208" y="27196"/>
                    <a:pt x="8263" y="27229"/>
                    <a:pt x="8327" y="27229"/>
                  </a:cubicBezTo>
                  <a:cubicBezTo>
                    <a:pt x="8382" y="27229"/>
                    <a:pt x="8444" y="27205"/>
                    <a:pt x="8506" y="27158"/>
                  </a:cubicBezTo>
                  <a:cubicBezTo>
                    <a:pt x="8573" y="27091"/>
                    <a:pt x="8640" y="26958"/>
                    <a:pt x="8506" y="26825"/>
                  </a:cubicBezTo>
                  <a:cubicBezTo>
                    <a:pt x="2035" y="18585"/>
                    <a:pt x="1234" y="11814"/>
                    <a:pt x="1701" y="7577"/>
                  </a:cubicBezTo>
                  <a:cubicBezTo>
                    <a:pt x="2035" y="4642"/>
                    <a:pt x="2969" y="2541"/>
                    <a:pt x="3636" y="1306"/>
                  </a:cubicBezTo>
                  <a:lnTo>
                    <a:pt x="4203" y="406"/>
                  </a:lnTo>
                  <a:cubicBezTo>
                    <a:pt x="4237" y="272"/>
                    <a:pt x="4237" y="139"/>
                    <a:pt x="4136" y="72"/>
                  </a:cubicBezTo>
                  <a:cubicBezTo>
                    <a:pt x="4090" y="26"/>
                    <a:pt x="4029" y="1"/>
                    <a:pt x="39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5"/>
            <p:cNvSpPr/>
            <p:nvPr/>
          </p:nvSpPr>
          <p:spPr>
            <a:xfrm>
              <a:off x="4416503" y="3750072"/>
              <a:ext cx="622711" cy="594329"/>
            </a:xfrm>
            <a:custGeom>
              <a:rect b="b" l="l" r="r" t="t"/>
              <a:pathLst>
                <a:path extrusionOk="0" h="20312" w="21282">
                  <a:moveTo>
                    <a:pt x="4458" y="0"/>
                  </a:moveTo>
                  <a:cubicBezTo>
                    <a:pt x="4438" y="0"/>
                    <a:pt x="4420" y="3"/>
                    <a:pt x="4403" y="9"/>
                  </a:cubicBezTo>
                  <a:lnTo>
                    <a:pt x="0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59" y="667"/>
                    <a:pt x="4085" y="667"/>
                  </a:cubicBezTo>
                  <a:cubicBezTo>
                    <a:pt x="4213" y="667"/>
                    <a:pt x="4309" y="732"/>
                    <a:pt x="4336" y="843"/>
                  </a:cubicBezTo>
                  <a:cubicBezTo>
                    <a:pt x="4603" y="2077"/>
                    <a:pt x="5404" y="5212"/>
                    <a:pt x="7239" y="8615"/>
                  </a:cubicBezTo>
                  <a:cubicBezTo>
                    <a:pt x="8606" y="11217"/>
                    <a:pt x="10341" y="13452"/>
                    <a:pt x="12342" y="15353"/>
                  </a:cubicBezTo>
                  <a:cubicBezTo>
                    <a:pt x="14811" y="17588"/>
                    <a:pt x="17679" y="19256"/>
                    <a:pt x="20948" y="20290"/>
                  </a:cubicBezTo>
                  <a:cubicBezTo>
                    <a:pt x="20978" y="20304"/>
                    <a:pt x="21005" y="20311"/>
                    <a:pt x="21031" y="20311"/>
                  </a:cubicBezTo>
                  <a:cubicBezTo>
                    <a:pt x="21124" y="20311"/>
                    <a:pt x="21196" y="20227"/>
                    <a:pt x="21249" y="20123"/>
                  </a:cubicBezTo>
                  <a:cubicBezTo>
                    <a:pt x="21282" y="20023"/>
                    <a:pt x="21182" y="19890"/>
                    <a:pt x="21082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37" y="242"/>
                    <a:pt x="4737" y="209"/>
                  </a:cubicBezTo>
                  <a:cubicBezTo>
                    <a:pt x="4681" y="70"/>
                    <a:pt x="4556" y="0"/>
                    <a:pt x="44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5"/>
            <p:cNvSpPr/>
            <p:nvPr/>
          </p:nvSpPr>
          <p:spPr>
            <a:xfrm>
              <a:off x="4360851" y="3797532"/>
              <a:ext cx="353344" cy="475270"/>
            </a:xfrm>
            <a:custGeom>
              <a:rect b="b" l="l" r="r" t="t"/>
              <a:pathLst>
                <a:path extrusionOk="0" h="16243" w="12076">
                  <a:moveTo>
                    <a:pt x="2742" y="0"/>
                  </a:moveTo>
                  <a:cubicBezTo>
                    <a:pt x="2587" y="0"/>
                    <a:pt x="2441" y="90"/>
                    <a:pt x="2336" y="221"/>
                  </a:cubicBezTo>
                  <a:lnTo>
                    <a:pt x="67" y="3791"/>
                  </a:lnTo>
                  <a:cubicBezTo>
                    <a:pt x="1" y="3891"/>
                    <a:pt x="1" y="3957"/>
                    <a:pt x="1" y="4091"/>
                  </a:cubicBezTo>
                  <a:cubicBezTo>
                    <a:pt x="1306" y="14725"/>
                    <a:pt x="7535" y="16242"/>
                    <a:pt x="11029" y="16242"/>
                  </a:cubicBezTo>
                  <a:cubicBezTo>
                    <a:pt x="11195" y="16242"/>
                    <a:pt x="11356" y="16239"/>
                    <a:pt x="11509" y="16233"/>
                  </a:cubicBezTo>
                  <a:cubicBezTo>
                    <a:pt x="11976" y="16233"/>
                    <a:pt x="12076" y="15632"/>
                    <a:pt x="11709" y="15399"/>
                  </a:cubicBezTo>
                  <a:cubicBezTo>
                    <a:pt x="10408" y="14598"/>
                    <a:pt x="8740" y="12730"/>
                    <a:pt x="8340" y="8360"/>
                  </a:cubicBezTo>
                  <a:cubicBezTo>
                    <a:pt x="7740" y="2023"/>
                    <a:pt x="4037" y="388"/>
                    <a:pt x="2869" y="21"/>
                  </a:cubicBezTo>
                  <a:cubicBezTo>
                    <a:pt x="2827" y="7"/>
                    <a:pt x="2784" y="0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5"/>
            <p:cNvSpPr/>
            <p:nvPr/>
          </p:nvSpPr>
          <p:spPr>
            <a:xfrm>
              <a:off x="4288901" y="3697258"/>
              <a:ext cx="212545" cy="225653"/>
            </a:xfrm>
            <a:custGeom>
              <a:rect b="b" l="l" r="r" t="t"/>
              <a:pathLst>
                <a:path extrusionOk="0" h="7712" w="7264">
                  <a:moveTo>
                    <a:pt x="2320" y="0"/>
                  </a:moveTo>
                  <a:cubicBezTo>
                    <a:pt x="2088" y="0"/>
                    <a:pt x="1856" y="15"/>
                    <a:pt x="1626" y="46"/>
                  </a:cubicBezTo>
                  <a:cubicBezTo>
                    <a:pt x="792" y="179"/>
                    <a:pt x="125" y="946"/>
                    <a:pt x="125" y="1780"/>
                  </a:cubicBezTo>
                  <a:lnTo>
                    <a:pt x="25" y="5817"/>
                  </a:lnTo>
                  <a:cubicBezTo>
                    <a:pt x="1" y="6919"/>
                    <a:pt x="924" y="7712"/>
                    <a:pt x="1903" y="7712"/>
                  </a:cubicBezTo>
                  <a:cubicBezTo>
                    <a:pt x="2287" y="7712"/>
                    <a:pt x="2679" y="7590"/>
                    <a:pt x="3027" y="7318"/>
                  </a:cubicBezTo>
                  <a:lnTo>
                    <a:pt x="6329" y="4716"/>
                  </a:lnTo>
                  <a:cubicBezTo>
                    <a:pt x="7096" y="4149"/>
                    <a:pt x="7263" y="3115"/>
                    <a:pt x="6696" y="2314"/>
                  </a:cubicBezTo>
                  <a:cubicBezTo>
                    <a:pt x="6629" y="2181"/>
                    <a:pt x="6529" y="2114"/>
                    <a:pt x="6463" y="1980"/>
                  </a:cubicBezTo>
                  <a:cubicBezTo>
                    <a:pt x="5418" y="675"/>
                    <a:pt x="3869" y="0"/>
                    <a:pt x="23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5"/>
            <p:cNvSpPr/>
            <p:nvPr/>
          </p:nvSpPr>
          <p:spPr>
            <a:xfrm>
              <a:off x="4463349" y="3857018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3003" y="0"/>
                  </a:moveTo>
                  <a:cubicBezTo>
                    <a:pt x="2848" y="0"/>
                    <a:pt x="2690" y="30"/>
                    <a:pt x="2535" y="90"/>
                  </a:cubicBezTo>
                  <a:lnTo>
                    <a:pt x="834" y="857"/>
                  </a:lnTo>
                  <a:cubicBezTo>
                    <a:pt x="234" y="1090"/>
                    <a:pt x="0" y="1758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8"/>
                    <a:pt x="1367" y="3248"/>
                  </a:cubicBezTo>
                  <a:cubicBezTo>
                    <a:pt x="1522" y="3248"/>
                    <a:pt x="1680" y="3219"/>
                    <a:pt x="1835" y="3159"/>
                  </a:cubicBezTo>
                  <a:lnTo>
                    <a:pt x="3536" y="2391"/>
                  </a:lnTo>
                  <a:cubicBezTo>
                    <a:pt x="4136" y="2158"/>
                    <a:pt x="4370" y="1491"/>
                    <a:pt x="4136" y="890"/>
                  </a:cubicBezTo>
                  <a:lnTo>
                    <a:pt x="4036" y="690"/>
                  </a:lnTo>
                  <a:cubicBezTo>
                    <a:pt x="3863" y="244"/>
                    <a:pt x="3450" y="0"/>
                    <a:pt x="300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5"/>
            <p:cNvSpPr/>
            <p:nvPr/>
          </p:nvSpPr>
          <p:spPr>
            <a:xfrm>
              <a:off x="4501416" y="3954629"/>
              <a:ext cx="127866" cy="95036"/>
            </a:xfrm>
            <a:custGeom>
              <a:rect b="b" l="l" r="r" t="t"/>
              <a:pathLst>
                <a:path extrusionOk="0" h="3248" w="4370">
                  <a:moveTo>
                    <a:pt x="2984" y="0"/>
                  </a:moveTo>
                  <a:cubicBezTo>
                    <a:pt x="2833" y="0"/>
                    <a:pt x="2681" y="29"/>
                    <a:pt x="2535" y="89"/>
                  </a:cubicBezTo>
                  <a:lnTo>
                    <a:pt x="834" y="857"/>
                  </a:lnTo>
                  <a:cubicBezTo>
                    <a:pt x="234" y="1090"/>
                    <a:pt x="0" y="1757"/>
                    <a:pt x="234" y="2358"/>
                  </a:cubicBezTo>
                  <a:lnTo>
                    <a:pt x="334" y="2558"/>
                  </a:lnTo>
                  <a:cubicBezTo>
                    <a:pt x="507" y="3004"/>
                    <a:pt x="920" y="3247"/>
                    <a:pt x="1367" y="3247"/>
                  </a:cubicBezTo>
                  <a:cubicBezTo>
                    <a:pt x="1522" y="3247"/>
                    <a:pt x="1680" y="3218"/>
                    <a:pt x="1835" y="3158"/>
                  </a:cubicBezTo>
                  <a:lnTo>
                    <a:pt x="3536" y="2391"/>
                  </a:lnTo>
                  <a:cubicBezTo>
                    <a:pt x="4103" y="2158"/>
                    <a:pt x="4370" y="1490"/>
                    <a:pt x="4103" y="890"/>
                  </a:cubicBezTo>
                  <a:lnTo>
                    <a:pt x="4036" y="690"/>
                  </a:lnTo>
                  <a:cubicBezTo>
                    <a:pt x="3838" y="244"/>
                    <a:pt x="3419" y="0"/>
                    <a:pt x="298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5"/>
            <p:cNvSpPr/>
            <p:nvPr/>
          </p:nvSpPr>
          <p:spPr>
            <a:xfrm>
              <a:off x="4547266" y="4064471"/>
              <a:ext cx="93749" cy="80289"/>
            </a:xfrm>
            <a:custGeom>
              <a:rect b="b" l="l" r="r" t="t"/>
              <a:pathLst>
                <a:path extrusionOk="0" h="2744" w="3204">
                  <a:moveTo>
                    <a:pt x="1851" y="1"/>
                  </a:moveTo>
                  <a:cubicBezTo>
                    <a:pt x="1692" y="1"/>
                    <a:pt x="1528" y="34"/>
                    <a:pt x="1369" y="105"/>
                  </a:cubicBezTo>
                  <a:lnTo>
                    <a:pt x="835" y="338"/>
                  </a:lnTo>
                  <a:cubicBezTo>
                    <a:pt x="268" y="605"/>
                    <a:pt x="1" y="1272"/>
                    <a:pt x="268" y="1839"/>
                  </a:cubicBezTo>
                  <a:lnTo>
                    <a:pt x="334" y="2073"/>
                  </a:lnTo>
                  <a:cubicBezTo>
                    <a:pt x="555" y="2489"/>
                    <a:pt x="974" y="2744"/>
                    <a:pt x="1392" y="2744"/>
                  </a:cubicBezTo>
                  <a:cubicBezTo>
                    <a:pt x="1543" y="2744"/>
                    <a:pt x="1694" y="2711"/>
                    <a:pt x="1836" y="2640"/>
                  </a:cubicBezTo>
                  <a:lnTo>
                    <a:pt x="2369" y="2406"/>
                  </a:lnTo>
                  <a:cubicBezTo>
                    <a:pt x="2970" y="2140"/>
                    <a:pt x="3203" y="1472"/>
                    <a:pt x="2970" y="905"/>
                  </a:cubicBezTo>
                  <a:lnTo>
                    <a:pt x="2870" y="672"/>
                  </a:lnTo>
                  <a:cubicBezTo>
                    <a:pt x="2698" y="255"/>
                    <a:pt x="2293" y="1"/>
                    <a:pt x="185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5"/>
            <p:cNvSpPr/>
            <p:nvPr/>
          </p:nvSpPr>
          <p:spPr>
            <a:xfrm>
              <a:off x="4594141" y="4163194"/>
              <a:ext cx="84942" cy="77100"/>
            </a:xfrm>
            <a:custGeom>
              <a:rect b="b" l="l" r="r" t="t"/>
              <a:pathLst>
                <a:path extrusionOk="0" h="2635" w="2903">
                  <a:moveTo>
                    <a:pt x="1485" y="0"/>
                  </a:moveTo>
                  <a:cubicBezTo>
                    <a:pt x="1232" y="0"/>
                    <a:pt x="979" y="78"/>
                    <a:pt x="767" y="233"/>
                  </a:cubicBezTo>
                  <a:lnTo>
                    <a:pt x="567" y="400"/>
                  </a:lnTo>
                  <a:cubicBezTo>
                    <a:pt x="67" y="800"/>
                    <a:pt x="0" y="1534"/>
                    <a:pt x="367" y="2035"/>
                  </a:cubicBezTo>
                  <a:lnTo>
                    <a:pt x="500" y="2201"/>
                  </a:lnTo>
                  <a:cubicBezTo>
                    <a:pt x="731" y="2490"/>
                    <a:pt x="1062" y="2634"/>
                    <a:pt x="1397" y="2634"/>
                  </a:cubicBezTo>
                  <a:cubicBezTo>
                    <a:pt x="1642" y="2634"/>
                    <a:pt x="1890" y="2557"/>
                    <a:pt x="2102" y="2401"/>
                  </a:cubicBezTo>
                  <a:lnTo>
                    <a:pt x="2335" y="2235"/>
                  </a:lnTo>
                  <a:cubicBezTo>
                    <a:pt x="2835" y="1801"/>
                    <a:pt x="2902" y="1101"/>
                    <a:pt x="2535" y="600"/>
                  </a:cubicBezTo>
                  <a:lnTo>
                    <a:pt x="2402" y="433"/>
                  </a:lnTo>
                  <a:cubicBezTo>
                    <a:pt x="2171" y="145"/>
                    <a:pt x="1829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5"/>
            <p:cNvSpPr/>
            <p:nvPr/>
          </p:nvSpPr>
          <p:spPr>
            <a:xfrm>
              <a:off x="4365737" y="3848883"/>
              <a:ext cx="156190" cy="102527"/>
            </a:xfrm>
            <a:custGeom>
              <a:rect b="b" l="l" r="r" t="t"/>
              <a:pathLst>
                <a:path extrusionOk="0" fill="none" h="3504" w="5338">
                  <a:moveTo>
                    <a:pt x="5338" y="1"/>
                  </a:moveTo>
                  <a:cubicBezTo>
                    <a:pt x="5338" y="1"/>
                    <a:pt x="3303" y="201"/>
                    <a:pt x="0" y="3503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5"/>
            <p:cNvSpPr/>
            <p:nvPr/>
          </p:nvSpPr>
          <p:spPr>
            <a:xfrm>
              <a:off x="4395027" y="3940643"/>
              <a:ext cx="185479" cy="123975"/>
            </a:xfrm>
            <a:custGeom>
              <a:rect b="b" l="l" r="r" t="t"/>
              <a:pathLst>
                <a:path extrusionOk="0" fill="none" h="4237" w="6339">
                  <a:moveTo>
                    <a:pt x="6338" y="0"/>
                  </a:moveTo>
                  <a:cubicBezTo>
                    <a:pt x="6338" y="0"/>
                    <a:pt x="4036" y="200"/>
                    <a:pt x="0" y="4237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5"/>
            <p:cNvSpPr/>
            <p:nvPr/>
          </p:nvSpPr>
          <p:spPr>
            <a:xfrm>
              <a:off x="4453576" y="4042146"/>
              <a:ext cx="151303" cy="124969"/>
            </a:xfrm>
            <a:custGeom>
              <a:rect b="b" l="l" r="r" t="t"/>
              <a:pathLst>
                <a:path extrusionOk="0" fill="none" h="4271" w="5171">
                  <a:moveTo>
                    <a:pt x="5171" y="0"/>
                  </a:moveTo>
                  <a:cubicBezTo>
                    <a:pt x="5171" y="0"/>
                    <a:pt x="1302" y="1068"/>
                    <a:pt x="1" y="42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5"/>
            <p:cNvSpPr/>
            <p:nvPr/>
          </p:nvSpPr>
          <p:spPr>
            <a:xfrm>
              <a:off x="4543375" y="4149501"/>
              <a:ext cx="84942" cy="92754"/>
            </a:xfrm>
            <a:custGeom>
              <a:rect b="b" l="l" r="r" t="t"/>
              <a:pathLst>
                <a:path extrusionOk="0" fill="none" h="3170" w="2903">
                  <a:moveTo>
                    <a:pt x="2903" y="1"/>
                  </a:moveTo>
                  <a:cubicBezTo>
                    <a:pt x="2903" y="1"/>
                    <a:pt x="501" y="334"/>
                    <a:pt x="0" y="3170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5"/>
            <p:cNvSpPr/>
            <p:nvPr/>
          </p:nvSpPr>
          <p:spPr>
            <a:xfrm>
              <a:off x="4674167" y="4235408"/>
              <a:ext cx="12699" cy="38097"/>
            </a:xfrm>
            <a:custGeom>
              <a:rect b="b" l="l" r="r" t="t"/>
              <a:pathLst>
                <a:path extrusionOk="0" fill="none" h="1302" w="434">
                  <a:moveTo>
                    <a:pt x="434" y="0"/>
                  </a:moveTo>
                  <a:cubicBezTo>
                    <a:pt x="434" y="0"/>
                    <a:pt x="0" y="100"/>
                    <a:pt x="0" y="1301"/>
                  </a:cubicBez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5"/>
            <p:cNvSpPr/>
            <p:nvPr/>
          </p:nvSpPr>
          <p:spPr>
            <a:xfrm>
              <a:off x="4330596" y="3703841"/>
              <a:ext cx="33210" cy="29114"/>
            </a:xfrm>
            <a:custGeom>
              <a:rect b="b" l="l" r="r" t="t"/>
              <a:pathLst>
                <a:path extrusionOk="0" h="995" w="1135">
                  <a:moveTo>
                    <a:pt x="567" y="0"/>
                  </a:moveTo>
                  <a:cubicBezTo>
                    <a:pt x="459" y="0"/>
                    <a:pt x="351" y="37"/>
                    <a:pt x="267" y="121"/>
                  </a:cubicBezTo>
                  <a:cubicBezTo>
                    <a:pt x="34" y="288"/>
                    <a:pt x="1" y="588"/>
                    <a:pt x="167" y="821"/>
                  </a:cubicBezTo>
                  <a:cubicBezTo>
                    <a:pt x="262" y="935"/>
                    <a:pt x="411" y="995"/>
                    <a:pt x="558" y="995"/>
                  </a:cubicBezTo>
                  <a:cubicBezTo>
                    <a:pt x="670" y="995"/>
                    <a:pt x="781" y="960"/>
                    <a:pt x="868" y="888"/>
                  </a:cubicBezTo>
                  <a:cubicBezTo>
                    <a:pt x="1101" y="721"/>
                    <a:pt x="1135" y="421"/>
                    <a:pt x="968" y="188"/>
                  </a:cubicBezTo>
                  <a:cubicBezTo>
                    <a:pt x="871" y="71"/>
                    <a:pt x="718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4411617" y="3803794"/>
              <a:ext cx="33210" cy="28733"/>
            </a:xfrm>
            <a:custGeom>
              <a:rect b="b" l="l" r="r" t="t"/>
              <a:pathLst>
                <a:path extrusionOk="0" h="982" w="1135">
                  <a:moveTo>
                    <a:pt x="591" y="1"/>
                  </a:moveTo>
                  <a:cubicBezTo>
                    <a:pt x="481" y="1"/>
                    <a:pt x="368" y="35"/>
                    <a:pt x="267" y="107"/>
                  </a:cubicBezTo>
                  <a:cubicBezTo>
                    <a:pt x="67" y="274"/>
                    <a:pt x="0" y="574"/>
                    <a:pt x="200" y="808"/>
                  </a:cubicBezTo>
                  <a:cubicBezTo>
                    <a:pt x="295" y="922"/>
                    <a:pt x="433" y="981"/>
                    <a:pt x="577" y="981"/>
                  </a:cubicBezTo>
                  <a:cubicBezTo>
                    <a:pt x="687" y="981"/>
                    <a:pt x="800" y="947"/>
                    <a:pt x="901" y="875"/>
                  </a:cubicBezTo>
                  <a:cubicBezTo>
                    <a:pt x="1101" y="708"/>
                    <a:pt x="1134" y="408"/>
                    <a:pt x="968" y="174"/>
                  </a:cubicBezTo>
                  <a:cubicBezTo>
                    <a:pt x="873" y="60"/>
                    <a:pt x="735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4386219" y="3744601"/>
              <a:ext cx="42017" cy="36282"/>
            </a:xfrm>
            <a:custGeom>
              <a:rect b="b" l="l" r="r" t="t"/>
              <a:pathLst>
                <a:path extrusionOk="0" h="1240" w="1436">
                  <a:moveTo>
                    <a:pt x="725" y="0"/>
                  </a:moveTo>
                  <a:cubicBezTo>
                    <a:pt x="588" y="0"/>
                    <a:pt x="449" y="43"/>
                    <a:pt x="335" y="129"/>
                  </a:cubicBezTo>
                  <a:cubicBezTo>
                    <a:pt x="68" y="329"/>
                    <a:pt x="1" y="729"/>
                    <a:pt x="234" y="996"/>
                  </a:cubicBezTo>
                  <a:cubicBezTo>
                    <a:pt x="351" y="1152"/>
                    <a:pt x="535" y="1239"/>
                    <a:pt x="722" y="1239"/>
                  </a:cubicBezTo>
                  <a:cubicBezTo>
                    <a:pt x="855" y="1239"/>
                    <a:pt x="990" y="1194"/>
                    <a:pt x="1102" y="1096"/>
                  </a:cubicBezTo>
                  <a:cubicBezTo>
                    <a:pt x="1369" y="896"/>
                    <a:pt x="1435" y="496"/>
                    <a:pt x="1202" y="229"/>
                  </a:cubicBezTo>
                  <a:cubicBezTo>
                    <a:pt x="1087" y="77"/>
                    <a:pt x="908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4531671" y="3861728"/>
              <a:ext cx="41023" cy="36838"/>
            </a:xfrm>
            <a:custGeom>
              <a:rect b="b" l="l" r="r" t="t"/>
              <a:pathLst>
                <a:path extrusionOk="0" h="1259" w="1402">
                  <a:moveTo>
                    <a:pt x="724" y="0"/>
                  </a:moveTo>
                  <a:cubicBezTo>
                    <a:pt x="587" y="0"/>
                    <a:pt x="448" y="43"/>
                    <a:pt x="334" y="129"/>
                  </a:cubicBezTo>
                  <a:cubicBezTo>
                    <a:pt x="67" y="362"/>
                    <a:pt x="0" y="729"/>
                    <a:pt x="234" y="1029"/>
                  </a:cubicBezTo>
                  <a:cubicBezTo>
                    <a:pt x="348" y="1182"/>
                    <a:pt x="528" y="1258"/>
                    <a:pt x="711" y="1258"/>
                  </a:cubicBezTo>
                  <a:cubicBezTo>
                    <a:pt x="848" y="1258"/>
                    <a:pt x="987" y="1215"/>
                    <a:pt x="1101" y="1130"/>
                  </a:cubicBezTo>
                  <a:cubicBezTo>
                    <a:pt x="1368" y="896"/>
                    <a:pt x="1401" y="529"/>
                    <a:pt x="1201" y="229"/>
                  </a:cubicBezTo>
                  <a:cubicBezTo>
                    <a:pt x="1087" y="76"/>
                    <a:pt x="90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4456502" y="3747293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64" y="1"/>
                  </a:moveTo>
                  <a:cubicBezTo>
                    <a:pt x="128" y="1"/>
                    <a:pt x="93" y="11"/>
                    <a:pt x="67" y="37"/>
                  </a:cubicBezTo>
                  <a:cubicBezTo>
                    <a:pt x="1" y="104"/>
                    <a:pt x="1" y="204"/>
                    <a:pt x="34" y="270"/>
                  </a:cubicBezTo>
                  <a:cubicBezTo>
                    <a:pt x="75" y="312"/>
                    <a:pt x="129" y="340"/>
                    <a:pt x="180" y="340"/>
                  </a:cubicBezTo>
                  <a:cubicBezTo>
                    <a:pt x="212" y="340"/>
                    <a:pt x="242" y="329"/>
                    <a:pt x="268" y="304"/>
                  </a:cubicBezTo>
                  <a:cubicBezTo>
                    <a:pt x="368" y="237"/>
                    <a:pt x="368" y="137"/>
                    <a:pt x="301" y="70"/>
                  </a:cubicBezTo>
                  <a:cubicBezTo>
                    <a:pt x="280" y="29"/>
                    <a:pt x="221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4573630" y="3896226"/>
              <a:ext cx="10768" cy="9802"/>
            </a:xfrm>
            <a:custGeom>
              <a:rect b="b" l="l" r="r" t="t"/>
              <a:pathLst>
                <a:path extrusionOk="0" h="335" w="368">
                  <a:moveTo>
                    <a:pt x="217" y="1"/>
                  </a:moveTo>
                  <a:cubicBezTo>
                    <a:pt x="176" y="1"/>
                    <a:pt x="134" y="17"/>
                    <a:pt x="101" y="51"/>
                  </a:cubicBezTo>
                  <a:cubicBezTo>
                    <a:pt x="1" y="84"/>
                    <a:pt x="1" y="184"/>
                    <a:pt x="67" y="284"/>
                  </a:cubicBezTo>
                  <a:cubicBezTo>
                    <a:pt x="84" y="317"/>
                    <a:pt x="126" y="334"/>
                    <a:pt x="172" y="334"/>
                  </a:cubicBezTo>
                  <a:cubicBezTo>
                    <a:pt x="217" y="334"/>
                    <a:pt x="267" y="317"/>
                    <a:pt x="301" y="284"/>
                  </a:cubicBezTo>
                  <a:cubicBezTo>
                    <a:pt x="367" y="251"/>
                    <a:pt x="367" y="151"/>
                    <a:pt x="334" y="51"/>
                  </a:cubicBezTo>
                  <a:cubicBezTo>
                    <a:pt x="301" y="17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4508234" y="3881976"/>
              <a:ext cx="10768" cy="9568"/>
            </a:xfrm>
            <a:custGeom>
              <a:rect b="b" l="l" r="r" t="t"/>
              <a:pathLst>
                <a:path extrusionOk="0" h="327" w="368">
                  <a:moveTo>
                    <a:pt x="155" y="1"/>
                  </a:moveTo>
                  <a:cubicBezTo>
                    <a:pt x="123" y="1"/>
                    <a:pt x="93" y="12"/>
                    <a:pt x="67" y="37"/>
                  </a:cubicBezTo>
                  <a:cubicBezTo>
                    <a:pt x="1" y="104"/>
                    <a:pt x="1" y="204"/>
                    <a:pt x="34" y="271"/>
                  </a:cubicBezTo>
                  <a:cubicBezTo>
                    <a:pt x="73" y="310"/>
                    <a:pt x="124" y="326"/>
                    <a:pt x="172" y="326"/>
                  </a:cubicBezTo>
                  <a:cubicBezTo>
                    <a:pt x="206" y="326"/>
                    <a:pt x="240" y="318"/>
                    <a:pt x="267" y="304"/>
                  </a:cubicBezTo>
                  <a:cubicBezTo>
                    <a:pt x="334" y="237"/>
                    <a:pt x="368" y="137"/>
                    <a:pt x="301" y="71"/>
                  </a:cubicBezTo>
                  <a:cubicBezTo>
                    <a:pt x="260" y="29"/>
                    <a:pt x="206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4604850" y="3996617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0"/>
                  </a:moveTo>
                  <a:cubicBezTo>
                    <a:pt x="162" y="0"/>
                    <a:pt x="129" y="8"/>
                    <a:pt x="101" y="22"/>
                  </a:cubicBezTo>
                  <a:cubicBezTo>
                    <a:pt x="34" y="89"/>
                    <a:pt x="1" y="189"/>
                    <a:pt x="68" y="256"/>
                  </a:cubicBezTo>
                  <a:cubicBezTo>
                    <a:pt x="104" y="311"/>
                    <a:pt x="151" y="335"/>
                    <a:pt x="197" y="335"/>
                  </a:cubicBezTo>
                  <a:cubicBezTo>
                    <a:pt x="234" y="335"/>
                    <a:pt x="271" y="319"/>
                    <a:pt x="301" y="289"/>
                  </a:cubicBezTo>
                  <a:cubicBezTo>
                    <a:pt x="368" y="256"/>
                    <a:pt x="401" y="122"/>
                    <a:pt x="335" y="55"/>
                  </a:cubicBezTo>
                  <a:cubicBezTo>
                    <a:pt x="295" y="16"/>
                    <a:pt x="245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4582408" y="3967328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73" y="0"/>
                  </a:moveTo>
                  <a:cubicBezTo>
                    <a:pt x="134" y="0"/>
                    <a:pt x="95" y="9"/>
                    <a:pt x="67" y="22"/>
                  </a:cubicBezTo>
                  <a:cubicBezTo>
                    <a:pt x="1" y="89"/>
                    <a:pt x="1" y="189"/>
                    <a:pt x="34" y="256"/>
                  </a:cubicBezTo>
                  <a:cubicBezTo>
                    <a:pt x="75" y="297"/>
                    <a:pt x="129" y="326"/>
                    <a:pt x="180" y="326"/>
                  </a:cubicBezTo>
                  <a:cubicBezTo>
                    <a:pt x="212" y="326"/>
                    <a:pt x="242" y="315"/>
                    <a:pt x="268" y="289"/>
                  </a:cubicBezTo>
                  <a:cubicBezTo>
                    <a:pt x="368" y="222"/>
                    <a:pt x="368" y="122"/>
                    <a:pt x="301" y="56"/>
                  </a:cubicBezTo>
                  <a:cubicBezTo>
                    <a:pt x="281" y="17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4576556" y="4018621"/>
              <a:ext cx="11733" cy="9568"/>
            </a:xfrm>
            <a:custGeom>
              <a:rect b="b" l="l" r="r" t="t"/>
              <a:pathLst>
                <a:path extrusionOk="0" h="327" w="401">
                  <a:moveTo>
                    <a:pt x="188" y="1"/>
                  </a:moveTo>
                  <a:cubicBezTo>
                    <a:pt x="157" y="1"/>
                    <a:pt x="126" y="12"/>
                    <a:pt x="101" y="37"/>
                  </a:cubicBezTo>
                  <a:cubicBezTo>
                    <a:pt x="34" y="104"/>
                    <a:pt x="1" y="204"/>
                    <a:pt x="67" y="271"/>
                  </a:cubicBezTo>
                  <a:cubicBezTo>
                    <a:pt x="106" y="310"/>
                    <a:pt x="157" y="326"/>
                    <a:pt x="206" y="326"/>
                  </a:cubicBezTo>
                  <a:cubicBezTo>
                    <a:pt x="240" y="326"/>
                    <a:pt x="273" y="318"/>
                    <a:pt x="301" y="304"/>
                  </a:cubicBezTo>
                  <a:cubicBezTo>
                    <a:pt x="368" y="237"/>
                    <a:pt x="401" y="137"/>
                    <a:pt x="334" y="71"/>
                  </a:cubicBezTo>
                  <a:cubicBezTo>
                    <a:pt x="293" y="29"/>
                    <a:pt x="239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4656582" y="4182594"/>
              <a:ext cx="10768" cy="9978"/>
            </a:xfrm>
            <a:custGeom>
              <a:rect b="b" l="l" r="r" t="t"/>
              <a:pathLst>
                <a:path extrusionOk="0" h="341" w="368">
                  <a:moveTo>
                    <a:pt x="179" y="1"/>
                  </a:moveTo>
                  <a:cubicBezTo>
                    <a:pt x="144" y="1"/>
                    <a:pt x="106" y="12"/>
                    <a:pt x="68" y="37"/>
                  </a:cubicBezTo>
                  <a:cubicBezTo>
                    <a:pt x="1" y="104"/>
                    <a:pt x="1" y="204"/>
                    <a:pt x="68" y="271"/>
                  </a:cubicBezTo>
                  <a:cubicBezTo>
                    <a:pt x="88" y="312"/>
                    <a:pt x="134" y="340"/>
                    <a:pt x="190" y="340"/>
                  </a:cubicBezTo>
                  <a:cubicBezTo>
                    <a:pt x="225" y="340"/>
                    <a:pt x="263" y="330"/>
                    <a:pt x="301" y="304"/>
                  </a:cubicBezTo>
                  <a:cubicBezTo>
                    <a:pt x="368" y="237"/>
                    <a:pt x="368" y="137"/>
                    <a:pt x="301" y="71"/>
                  </a:cubicBezTo>
                  <a:cubicBezTo>
                    <a:pt x="281" y="29"/>
                    <a:pt x="234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4632179" y="4169924"/>
              <a:ext cx="11763" cy="9539"/>
            </a:xfrm>
            <a:custGeom>
              <a:rect b="b" l="l" r="r" t="t"/>
              <a:pathLst>
                <a:path extrusionOk="0" h="326" w="402">
                  <a:moveTo>
                    <a:pt x="188" y="0"/>
                  </a:moveTo>
                  <a:cubicBezTo>
                    <a:pt x="157" y="0"/>
                    <a:pt x="127" y="11"/>
                    <a:pt x="101" y="37"/>
                  </a:cubicBezTo>
                  <a:cubicBezTo>
                    <a:pt x="34" y="103"/>
                    <a:pt x="1" y="203"/>
                    <a:pt x="68" y="270"/>
                  </a:cubicBezTo>
                  <a:cubicBezTo>
                    <a:pt x="107" y="309"/>
                    <a:pt x="157" y="325"/>
                    <a:pt x="206" y="325"/>
                  </a:cubicBezTo>
                  <a:cubicBezTo>
                    <a:pt x="240" y="325"/>
                    <a:pt x="274" y="317"/>
                    <a:pt x="301" y="303"/>
                  </a:cubicBezTo>
                  <a:cubicBezTo>
                    <a:pt x="368" y="237"/>
                    <a:pt x="401" y="137"/>
                    <a:pt x="335" y="70"/>
                  </a:cubicBezTo>
                  <a:cubicBezTo>
                    <a:pt x="293" y="29"/>
                    <a:pt x="239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4618514" y="4088347"/>
              <a:ext cx="10768" cy="9539"/>
            </a:xfrm>
            <a:custGeom>
              <a:rect b="b" l="l" r="r" t="t"/>
              <a:pathLst>
                <a:path extrusionOk="0" h="326" w="368">
                  <a:moveTo>
                    <a:pt x="187" y="1"/>
                  </a:moveTo>
                  <a:cubicBezTo>
                    <a:pt x="151" y="1"/>
                    <a:pt x="109" y="9"/>
                    <a:pt x="68" y="23"/>
                  </a:cubicBezTo>
                  <a:cubicBezTo>
                    <a:pt x="1" y="89"/>
                    <a:pt x="1" y="189"/>
                    <a:pt x="68" y="256"/>
                  </a:cubicBezTo>
                  <a:cubicBezTo>
                    <a:pt x="88" y="297"/>
                    <a:pt x="134" y="326"/>
                    <a:pt x="190" y="326"/>
                  </a:cubicBezTo>
                  <a:cubicBezTo>
                    <a:pt x="225" y="326"/>
                    <a:pt x="263" y="315"/>
                    <a:pt x="301" y="289"/>
                  </a:cubicBezTo>
                  <a:cubicBezTo>
                    <a:pt x="368" y="223"/>
                    <a:pt x="368" y="123"/>
                    <a:pt x="301" y="56"/>
                  </a:cubicBezTo>
                  <a:cubicBezTo>
                    <a:pt x="282" y="17"/>
                    <a:pt x="239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4594141" y="4116495"/>
              <a:ext cx="19546" cy="17176"/>
            </a:xfrm>
            <a:custGeom>
              <a:rect b="b" l="l" r="r" t="t"/>
              <a:pathLst>
                <a:path extrusionOk="0" h="587" w="668">
                  <a:moveTo>
                    <a:pt x="345" y="1"/>
                  </a:moveTo>
                  <a:cubicBezTo>
                    <a:pt x="284" y="1"/>
                    <a:pt x="223" y="19"/>
                    <a:pt x="167" y="61"/>
                  </a:cubicBezTo>
                  <a:cubicBezTo>
                    <a:pt x="33" y="161"/>
                    <a:pt x="0" y="362"/>
                    <a:pt x="100" y="462"/>
                  </a:cubicBezTo>
                  <a:cubicBezTo>
                    <a:pt x="161" y="542"/>
                    <a:pt x="258" y="587"/>
                    <a:pt x="355" y="587"/>
                  </a:cubicBezTo>
                  <a:cubicBezTo>
                    <a:pt x="418" y="587"/>
                    <a:pt x="481" y="568"/>
                    <a:pt x="534" y="528"/>
                  </a:cubicBezTo>
                  <a:cubicBezTo>
                    <a:pt x="667" y="428"/>
                    <a:pt x="667" y="228"/>
                    <a:pt x="567" y="95"/>
                  </a:cubicBezTo>
                  <a:cubicBezTo>
                    <a:pt x="509" y="37"/>
                    <a:pt x="428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4574595" y="4075853"/>
              <a:ext cx="24432" cy="22004"/>
            </a:xfrm>
            <a:custGeom>
              <a:rect b="b" l="l" r="r" t="t"/>
              <a:pathLst>
                <a:path extrusionOk="0" h="752" w="835">
                  <a:moveTo>
                    <a:pt x="399" y="0"/>
                  </a:moveTo>
                  <a:cubicBezTo>
                    <a:pt x="319" y="0"/>
                    <a:pt x="237" y="27"/>
                    <a:pt x="168" y="83"/>
                  </a:cubicBezTo>
                  <a:cubicBezTo>
                    <a:pt x="1" y="216"/>
                    <a:pt x="1" y="450"/>
                    <a:pt x="101" y="616"/>
                  </a:cubicBezTo>
                  <a:cubicBezTo>
                    <a:pt x="176" y="710"/>
                    <a:pt x="283" y="751"/>
                    <a:pt x="392" y="751"/>
                  </a:cubicBezTo>
                  <a:cubicBezTo>
                    <a:pt x="476" y="751"/>
                    <a:pt x="562" y="727"/>
                    <a:pt x="635" y="683"/>
                  </a:cubicBezTo>
                  <a:cubicBezTo>
                    <a:pt x="801" y="550"/>
                    <a:pt x="835" y="316"/>
                    <a:pt x="701" y="149"/>
                  </a:cubicBezTo>
                  <a:cubicBezTo>
                    <a:pt x="624" y="52"/>
                    <a:pt x="51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4336448" y="3768213"/>
              <a:ext cx="11763" cy="9831"/>
            </a:xfrm>
            <a:custGeom>
              <a:rect b="b" l="l" r="r" t="t"/>
              <a:pathLst>
                <a:path extrusionOk="0" h="336" w="402">
                  <a:moveTo>
                    <a:pt x="196" y="1"/>
                  </a:moveTo>
                  <a:cubicBezTo>
                    <a:pt x="162" y="1"/>
                    <a:pt x="128" y="9"/>
                    <a:pt x="101" y="22"/>
                  </a:cubicBezTo>
                  <a:cubicBezTo>
                    <a:pt x="34" y="89"/>
                    <a:pt x="1" y="189"/>
                    <a:pt x="67" y="256"/>
                  </a:cubicBezTo>
                  <a:cubicBezTo>
                    <a:pt x="104" y="311"/>
                    <a:pt x="151" y="336"/>
                    <a:pt x="197" y="336"/>
                  </a:cubicBezTo>
                  <a:cubicBezTo>
                    <a:pt x="234" y="336"/>
                    <a:pt x="271" y="319"/>
                    <a:pt x="301" y="289"/>
                  </a:cubicBezTo>
                  <a:cubicBezTo>
                    <a:pt x="368" y="256"/>
                    <a:pt x="401" y="123"/>
                    <a:pt x="334" y="56"/>
                  </a:cubicBezTo>
                  <a:cubicBezTo>
                    <a:pt x="295" y="17"/>
                    <a:pt x="245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4403805" y="3713468"/>
              <a:ext cx="4916" cy="5062"/>
            </a:xfrm>
            <a:custGeom>
              <a:rect b="b" l="l" r="r" t="t"/>
              <a:pathLst>
                <a:path extrusionOk="0" h="173" w="168">
                  <a:moveTo>
                    <a:pt x="96" y="0"/>
                  </a:moveTo>
                  <a:cubicBezTo>
                    <a:pt x="75" y="0"/>
                    <a:pt x="50" y="9"/>
                    <a:pt x="34" y="25"/>
                  </a:cubicBezTo>
                  <a:cubicBezTo>
                    <a:pt x="0" y="59"/>
                    <a:pt x="0" y="92"/>
                    <a:pt x="0" y="126"/>
                  </a:cubicBezTo>
                  <a:cubicBezTo>
                    <a:pt x="24" y="149"/>
                    <a:pt x="64" y="173"/>
                    <a:pt x="98" y="173"/>
                  </a:cubicBezTo>
                  <a:cubicBezTo>
                    <a:pt x="111" y="173"/>
                    <a:pt x="124" y="169"/>
                    <a:pt x="134" y="159"/>
                  </a:cubicBezTo>
                  <a:cubicBezTo>
                    <a:pt x="167" y="126"/>
                    <a:pt x="167" y="59"/>
                    <a:pt x="134" y="25"/>
                  </a:cubicBezTo>
                  <a:cubicBezTo>
                    <a:pt x="134" y="9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4138329" y="3698575"/>
              <a:ext cx="82981" cy="85176"/>
            </a:xfrm>
            <a:custGeom>
              <a:rect b="b" l="l" r="r" t="t"/>
              <a:pathLst>
                <a:path extrusionOk="0" h="2911" w="2836">
                  <a:moveTo>
                    <a:pt x="1568" y="1"/>
                  </a:moveTo>
                  <a:cubicBezTo>
                    <a:pt x="1" y="1329"/>
                    <a:pt x="760" y="2911"/>
                    <a:pt x="1539" y="2911"/>
                  </a:cubicBezTo>
                  <a:cubicBezTo>
                    <a:pt x="1738" y="2911"/>
                    <a:pt x="1939" y="2807"/>
                    <a:pt x="2102" y="2569"/>
                  </a:cubicBezTo>
                  <a:cubicBezTo>
                    <a:pt x="2836" y="1335"/>
                    <a:pt x="1568" y="1"/>
                    <a:pt x="156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4074893" y="3462388"/>
              <a:ext cx="138605" cy="260619"/>
            </a:xfrm>
            <a:custGeom>
              <a:rect b="b" l="l" r="r" t="t"/>
              <a:pathLst>
                <a:path extrusionOk="0" h="8907" w="4737">
                  <a:moveTo>
                    <a:pt x="1067" y="0"/>
                  </a:moveTo>
                  <a:lnTo>
                    <a:pt x="834" y="401"/>
                  </a:lnTo>
                  <a:cubicBezTo>
                    <a:pt x="801" y="534"/>
                    <a:pt x="734" y="701"/>
                    <a:pt x="634" y="868"/>
                  </a:cubicBezTo>
                  <a:cubicBezTo>
                    <a:pt x="567" y="1034"/>
                    <a:pt x="467" y="1235"/>
                    <a:pt x="400" y="1501"/>
                  </a:cubicBezTo>
                  <a:lnTo>
                    <a:pt x="267" y="1868"/>
                  </a:lnTo>
                  <a:cubicBezTo>
                    <a:pt x="267" y="2002"/>
                    <a:pt x="234" y="2169"/>
                    <a:pt x="167" y="2302"/>
                  </a:cubicBezTo>
                  <a:cubicBezTo>
                    <a:pt x="100" y="2569"/>
                    <a:pt x="67" y="2869"/>
                    <a:pt x="67" y="3203"/>
                  </a:cubicBezTo>
                  <a:cubicBezTo>
                    <a:pt x="0" y="3536"/>
                    <a:pt x="67" y="3870"/>
                    <a:pt x="100" y="4203"/>
                  </a:cubicBezTo>
                  <a:cubicBezTo>
                    <a:pt x="100" y="4303"/>
                    <a:pt x="133" y="4370"/>
                    <a:pt x="133" y="4470"/>
                  </a:cubicBezTo>
                  <a:lnTo>
                    <a:pt x="200" y="4704"/>
                  </a:lnTo>
                  <a:cubicBezTo>
                    <a:pt x="267" y="4870"/>
                    <a:pt x="334" y="5037"/>
                    <a:pt x="400" y="5204"/>
                  </a:cubicBezTo>
                  <a:cubicBezTo>
                    <a:pt x="500" y="5504"/>
                    <a:pt x="634" y="5838"/>
                    <a:pt x="834" y="6138"/>
                  </a:cubicBezTo>
                  <a:cubicBezTo>
                    <a:pt x="934" y="6305"/>
                    <a:pt x="1034" y="6405"/>
                    <a:pt x="1134" y="6538"/>
                  </a:cubicBezTo>
                  <a:cubicBezTo>
                    <a:pt x="1268" y="6672"/>
                    <a:pt x="1334" y="6805"/>
                    <a:pt x="1468" y="6905"/>
                  </a:cubicBezTo>
                  <a:cubicBezTo>
                    <a:pt x="1668" y="7172"/>
                    <a:pt x="1935" y="7372"/>
                    <a:pt x="2135" y="7572"/>
                  </a:cubicBezTo>
                  <a:cubicBezTo>
                    <a:pt x="2335" y="7739"/>
                    <a:pt x="2602" y="7973"/>
                    <a:pt x="2802" y="8073"/>
                  </a:cubicBezTo>
                  <a:cubicBezTo>
                    <a:pt x="3202" y="8373"/>
                    <a:pt x="3603" y="8573"/>
                    <a:pt x="3903" y="8707"/>
                  </a:cubicBezTo>
                  <a:cubicBezTo>
                    <a:pt x="4003" y="8807"/>
                    <a:pt x="4136" y="8840"/>
                    <a:pt x="4236" y="8873"/>
                  </a:cubicBezTo>
                  <a:cubicBezTo>
                    <a:pt x="4303" y="8907"/>
                    <a:pt x="4336" y="8907"/>
                    <a:pt x="4336" y="8907"/>
                  </a:cubicBezTo>
                  <a:lnTo>
                    <a:pt x="4737" y="7873"/>
                  </a:lnTo>
                  <a:cubicBezTo>
                    <a:pt x="4737" y="7873"/>
                    <a:pt x="4737" y="7839"/>
                    <a:pt x="4637" y="7839"/>
                  </a:cubicBezTo>
                  <a:cubicBezTo>
                    <a:pt x="4570" y="7839"/>
                    <a:pt x="4470" y="7806"/>
                    <a:pt x="4336" y="7739"/>
                  </a:cubicBezTo>
                  <a:cubicBezTo>
                    <a:pt x="4103" y="7672"/>
                    <a:pt x="3736" y="7506"/>
                    <a:pt x="3302" y="7306"/>
                  </a:cubicBezTo>
                  <a:cubicBezTo>
                    <a:pt x="3102" y="7205"/>
                    <a:pt x="2835" y="7072"/>
                    <a:pt x="2635" y="6905"/>
                  </a:cubicBezTo>
                  <a:cubicBezTo>
                    <a:pt x="2435" y="6805"/>
                    <a:pt x="2168" y="6638"/>
                    <a:pt x="1968" y="6405"/>
                  </a:cubicBezTo>
                  <a:cubicBezTo>
                    <a:pt x="1835" y="6338"/>
                    <a:pt x="1768" y="6238"/>
                    <a:pt x="1635" y="6138"/>
                  </a:cubicBezTo>
                  <a:cubicBezTo>
                    <a:pt x="1568" y="6038"/>
                    <a:pt x="1434" y="5905"/>
                    <a:pt x="1334" y="5804"/>
                  </a:cubicBezTo>
                  <a:cubicBezTo>
                    <a:pt x="1134" y="5538"/>
                    <a:pt x="1001" y="5304"/>
                    <a:pt x="834" y="5004"/>
                  </a:cubicBezTo>
                  <a:cubicBezTo>
                    <a:pt x="801" y="4870"/>
                    <a:pt x="734" y="4737"/>
                    <a:pt x="667" y="4570"/>
                  </a:cubicBezTo>
                  <a:lnTo>
                    <a:pt x="600" y="4370"/>
                  </a:lnTo>
                  <a:lnTo>
                    <a:pt x="567" y="4170"/>
                  </a:lnTo>
                  <a:cubicBezTo>
                    <a:pt x="467" y="3870"/>
                    <a:pt x="467" y="3536"/>
                    <a:pt x="434" y="3236"/>
                  </a:cubicBezTo>
                  <a:cubicBezTo>
                    <a:pt x="400" y="2969"/>
                    <a:pt x="400" y="2669"/>
                    <a:pt x="434" y="2369"/>
                  </a:cubicBezTo>
                  <a:cubicBezTo>
                    <a:pt x="434" y="2202"/>
                    <a:pt x="467" y="2068"/>
                    <a:pt x="467" y="1968"/>
                  </a:cubicBezTo>
                  <a:cubicBezTo>
                    <a:pt x="500" y="1835"/>
                    <a:pt x="500" y="1702"/>
                    <a:pt x="567" y="1568"/>
                  </a:cubicBezTo>
                  <a:cubicBezTo>
                    <a:pt x="600" y="1335"/>
                    <a:pt x="634" y="1134"/>
                    <a:pt x="734" y="901"/>
                  </a:cubicBezTo>
                  <a:cubicBezTo>
                    <a:pt x="767" y="701"/>
                    <a:pt x="834" y="534"/>
                    <a:pt x="901" y="401"/>
                  </a:cubicBezTo>
                  <a:cubicBezTo>
                    <a:pt x="1001" y="167"/>
                    <a:pt x="1067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4098301" y="3459462"/>
              <a:ext cx="137639" cy="261584"/>
            </a:xfrm>
            <a:custGeom>
              <a:rect b="b" l="l" r="r" t="t"/>
              <a:pathLst>
                <a:path extrusionOk="0" h="8940" w="4704">
                  <a:moveTo>
                    <a:pt x="1035" y="0"/>
                  </a:moveTo>
                  <a:lnTo>
                    <a:pt x="835" y="434"/>
                  </a:lnTo>
                  <a:cubicBezTo>
                    <a:pt x="801" y="567"/>
                    <a:pt x="701" y="734"/>
                    <a:pt x="634" y="901"/>
                  </a:cubicBezTo>
                  <a:cubicBezTo>
                    <a:pt x="534" y="1068"/>
                    <a:pt x="468" y="1268"/>
                    <a:pt x="368" y="1501"/>
                  </a:cubicBezTo>
                  <a:lnTo>
                    <a:pt x="234" y="1902"/>
                  </a:lnTo>
                  <a:cubicBezTo>
                    <a:pt x="234" y="2002"/>
                    <a:pt x="201" y="2168"/>
                    <a:pt x="167" y="2302"/>
                  </a:cubicBezTo>
                  <a:cubicBezTo>
                    <a:pt x="67" y="2602"/>
                    <a:pt x="34" y="2902"/>
                    <a:pt x="34" y="3236"/>
                  </a:cubicBezTo>
                  <a:cubicBezTo>
                    <a:pt x="1" y="3569"/>
                    <a:pt x="34" y="3903"/>
                    <a:pt x="67" y="4237"/>
                  </a:cubicBezTo>
                  <a:cubicBezTo>
                    <a:pt x="67" y="4303"/>
                    <a:pt x="134" y="4403"/>
                    <a:pt x="134" y="4470"/>
                  </a:cubicBezTo>
                  <a:lnTo>
                    <a:pt x="201" y="4737"/>
                  </a:lnTo>
                  <a:cubicBezTo>
                    <a:pt x="234" y="4904"/>
                    <a:pt x="334" y="5071"/>
                    <a:pt x="368" y="5237"/>
                  </a:cubicBezTo>
                  <a:cubicBezTo>
                    <a:pt x="501" y="5504"/>
                    <a:pt x="634" y="5838"/>
                    <a:pt x="835" y="6138"/>
                  </a:cubicBezTo>
                  <a:cubicBezTo>
                    <a:pt x="901" y="6305"/>
                    <a:pt x="1035" y="6438"/>
                    <a:pt x="1135" y="6572"/>
                  </a:cubicBezTo>
                  <a:cubicBezTo>
                    <a:pt x="1235" y="6672"/>
                    <a:pt x="1335" y="6805"/>
                    <a:pt x="1468" y="6939"/>
                  </a:cubicBezTo>
                  <a:cubicBezTo>
                    <a:pt x="1668" y="7172"/>
                    <a:pt x="1902" y="7406"/>
                    <a:pt x="2135" y="7606"/>
                  </a:cubicBezTo>
                  <a:cubicBezTo>
                    <a:pt x="2336" y="7772"/>
                    <a:pt x="2569" y="7973"/>
                    <a:pt x="2803" y="8106"/>
                  </a:cubicBezTo>
                  <a:cubicBezTo>
                    <a:pt x="3203" y="8406"/>
                    <a:pt x="3570" y="8606"/>
                    <a:pt x="3870" y="8740"/>
                  </a:cubicBezTo>
                  <a:cubicBezTo>
                    <a:pt x="4003" y="8807"/>
                    <a:pt x="4137" y="8840"/>
                    <a:pt x="4204" y="8907"/>
                  </a:cubicBezTo>
                  <a:cubicBezTo>
                    <a:pt x="4304" y="8940"/>
                    <a:pt x="4337" y="8940"/>
                    <a:pt x="4337" y="8940"/>
                  </a:cubicBezTo>
                  <a:lnTo>
                    <a:pt x="4704" y="7906"/>
                  </a:lnTo>
                  <a:cubicBezTo>
                    <a:pt x="4704" y="7906"/>
                    <a:pt x="4704" y="7839"/>
                    <a:pt x="4637" y="7839"/>
                  </a:cubicBezTo>
                  <a:cubicBezTo>
                    <a:pt x="4537" y="7839"/>
                    <a:pt x="4470" y="7806"/>
                    <a:pt x="4337" y="7772"/>
                  </a:cubicBezTo>
                  <a:cubicBezTo>
                    <a:pt x="4070" y="7672"/>
                    <a:pt x="3703" y="7506"/>
                    <a:pt x="3303" y="7305"/>
                  </a:cubicBezTo>
                  <a:cubicBezTo>
                    <a:pt x="3103" y="7239"/>
                    <a:pt x="2836" y="7105"/>
                    <a:pt x="2636" y="6939"/>
                  </a:cubicBezTo>
                  <a:cubicBezTo>
                    <a:pt x="2402" y="6805"/>
                    <a:pt x="2169" y="6638"/>
                    <a:pt x="1969" y="6438"/>
                  </a:cubicBezTo>
                  <a:cubicBezTo>
                    <a:pt x="1835" y="6338"/>
                    <a:pt x="1735" y="6271"/>
                    <a:pt x="1635" y="6138"/>
                  </a:cubicBezTo>
                  <a:cubicBezTo>
                    <a:pt x="1535" y="6071"/>
                    <a:pt x="1402" y="5938"/>
                    <a:pt x="1335" y="5804"/>
                  </a:cubicBezTo>
                  <a:cubicBezTo>
                    <a:pt x="1135" y="5571"/>
                    <a:pt x="1001" y="5304"/>
                    <a:pt x="835" y="5004"/>
                  </a:cubicBezTo>
                  <a:cubicBezTo>
                    <a:pt x="801" y="4904"/>
                    <a:pt x="701" y="4770"/>
                    <a:pt x="668" y="4604"/>
                  </a:cubicBezTo>
                  <a:lnTo>
                    <a:pt x="568" y="4403"/>
                  </a:lnTo>
                  <a:lnTo>
                    <a:pt x="534" y="4170"/>
                  </a:lnTo>
                  <a:cubicBezTo>
                    <a:pt x="468" y="3903"/>
                    <a:pt x="468" y="3569"/>
                    <a:pt x="401" y="3269"/>
                  </a:cubicBezTo>
                  <a:cubicBezTo>
                    <a:pt x="368" y="2969"/>
                    <a:pt x="368" y="2669"/>
                    <a:pt x="401" y="2402"/>
                  </a:cubicBezTo>
                  <a:cubicBezTo>
                    <a:pt x="401" y="2235"/>
                    <a:pt x="468" y="2102"/>
                    <a:pt x="468" y="1968"/>
                  </a:cubicBezTo>
                  <a:cubicBezTo>
                    <a:pt x="501" y="1835"/>
                    <a:pt x="501" y="1735"/>
                    <a:pt x="534" y="1601"/>
                  </a:cubicBezTo>
                  <a:cubicBezTo>
                    <a:pt x="568" y="1335"/>
                    <a:pt x="634" y="1134"/>
                    <a:pt x="701" y="934"/>
                  </a:cubicBezTo>
                  <a:cubicBezTo>
                    <a:pt x="734" y="734"/>
                    <a:pt x="835" y="567"/>
                    <a:pt x="868" y="434"/>
                  </a:cubicBezTo>
                  <a:cubicBezTo>
                    <a:pt x="1001" y="167"/>
                    <a:pt x="103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4446758" y="3683067"/>
              <a:ext cx="666397" cy="198178"/>
            </a:xfrm>
            <a:custGeom>
              <a:rect b="b" l="l" r="r" t="t"/>
              <a:pathLst>
                <a:path extrusionOk="0" h="6773" w="22775">
                  <a:moveTo>
                    <a:pt x="14124" y="0"/>
                  </a:moveTo>
                  <a:cubicBezTo>
                    <a:pt x="7778" y="0"/>
                    <a:pt x="0" y="2032"/>
                    <a:pt x="0" y="2032"/>
                  </a:cubicBezTo>
                  <a:cubicBezTo>
                    <a:pt x="2618" y="4669"/>
                    <a:pt x="10438" y="6772"/>
                    <a:pt x="16047" y="6772"/>
                  </a:cubicBezTo>
                  <a:cubicBezTo>
                    <a:pt x="19944" y="6772"/>
                    <a:pt x="22774" y="5757"/>
                    <a:pt x="22049" y="3199"/>
                  </a:cubicBezTo>
                  <a:cubicBezTo>
                    <a:pt x="21341" y="758"/>
                    <a:pt x="18000" y="0"/>
                    <a:pt x="141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4453576" y="3745420"/>
              <a:ext cx="610042" cy="292132"/>
            </a:xfrm>
            <a:custGeom>
              <a:rect b="b" l="l" r="r" t="t"/>
              <a:pathLst>
                <a:path extrusionOk="0" h="9984" w="20849">
                  <a:moveTo>
                    <a:pt x="1" y="1"/>
                  </a:moveTo>
                  <a:cubicBezTo>
                    <a:pt x="2143" y="4136"/>
                    <a:pt x="12509" y="9983"/>
                    <a:pt x="17704" y="9983"/>
                  </a:cubicBezTo>
                  <a:cubicBezTo>
                    <a:pt x="19465" y="9983"/>
                    <a:pt x="20631" y="9311"/>
                    <a:pt x="20682" y="7673"/>
                  </a:cubicBezTo>
                  <a:cubicBezTo>
                    <a:pt x="20849" y="100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3954839" y="3752764"/>
              <a:ext cx="378712" cy="289411"/>
            </a:xfrm>
            <a:custGeom>
              <a:rect b="b" l="l" r="r" t="t"/>
              <a:pathLst>
                <a:path extrusionOk="0" h="9891" w="12943">
                  <a:moveTo>
                    <a:pt x="12724" y="0"/>
                  </a:moveTo>
                  <a:cubicBezTo>
                    <a:pt x="12652" y="0"/>
                    <a:pt x="12582" y="38"/>
                    <a:pt x="12542" y="117"/>
                  </a:cubicBezTo>
                  <a:lnTo>
                    <a:pt x="10908" y="2919"/>
                  </a:lnTo>
                  <a:lnTo>
                    <a:pt x="8206" y="6755"/>
                  </a:lnTo>
                  <a:lnTo>
                    <a:pt x="0" y="9423"/>
                  </a:lnTo>
                  <a:lnTo>
                    <a:pt x="167" y="9890"/>
                  </a:lnTo>
                  <a:lnTo>
                    <a:pt x="8439" y="7222"/>
                  </a:lnTo>
                  <a:lnTo>
                    <a:pt x="11275" y="3219"/>
                  </a:lnTo>
                  <a:lnTo>
                    <a:pt x="12409" y="1284"/>
                  </a:lnTo>
                  <a:lnTo>
                    <a:pt x="12276" y="4620"/>
                  </a:lnTo>
                  <a:cubicBezTo>
                    <a:pt x="12276" y="4753"/>
                    <a:pt x="12409" y="4887"/>
                    <a:pt x="12542" y="4887"/>
                  </a:cubicBezTo>
                  <a:cubicBezTo>
                    <a:pt x="12642" y="4887"/>
                    <a:pt x="12776" y="4753"/>
                    <a:pt x="12776" y="4620"/>
                  </a:cubicBezTo>
                  <a:lnTo>
                    <a:pt x="12943" y="250"/>
                  </a:lnTo>
                  <a:cubicBezTo>
                    <a:pt x="12943" y="89"/>
                    <a:pt x="12833" y="0"/>
                    <a:pt x="12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4307188" y="3718940"/>
              <a:ext cx="250846" cy="796750"/>
            </a:xfrm>
            <a:custGeom>
              <a:rect b="b" l="l" r="r" t="t"/>
              <a:pathLst>
                <a:path extrusionOk="0" h="27230" w="8573">
                  <a:moveTo>
                    <a:pt x="3902" y="1"/>
                  </a:moveTo>
                  <a:cubicBezTo>
                    <a:pt x="3843" y="1"/>
                    <a:pt x="3790" y="34"/>
                    <a:pt x="3736" y="105"/>
                  </a:cubicBezTo>
                  <a:cubicBezTo>
                    <a:pt x="3603" y="305"/>
                    <a:pt x="3369" y="639"/>
                    <a:pt x="3102" y="1139"/>
                  </a:cubicBezTo>
                  <a:lnTo>
                    <a:pt x="67" y="5976"/>
                  </a:lnTo>
                  <a:cubicBezTo>
                    <a:pt x="0" y="6110"/>
                    <a:pt x="33" y="6243"/>
                    <a:pt x="167" y="6310"/>
                  </a:cubicBezTo>
                  <a:cubicBezTo>
                    <a:pt x="202" y="6345"/>
                    <a:pt x="241" y="6359"/>
                    <a:pt x="281" y="6359"/>
                  </a:cubicBezTo>
                  <a:cubicBezTo>
                    <a:pt x="356" y="6359"/>
                    <a:pt x="435" y="6308"/>
                    <a:pt x="500" y="6243"/>
                  </a:cubicBezTo>
                  <a:lnTo>
                    <a:pt x="2001" y="3908"/>
                  </a:lnTo>
                  <a:lnTo>
                    <a:pt x="2001" y="3908"/>
                  </a:lnTo>
                  <a:cubicBezTo>
                    <a:pt x="1668" y="4942"/>
                    <a:pt x="1401" y="6110"/>
                    <a:pt x="1234" y="7477"/>
                  </a:cubicBezTo>
                  <a:cubicBezTo>
                    <a:pt x="901" y="10246"/>
                    <a:pt x="1201" y="13148"/>
                    <a:pt x="2135" y="16117"/>
                  </a:cubicBezTo>
                  <a:cubicBezTo>
                    <a:pt x="3236" y="19753"/>
                    <a:pt x="5237" y="23455"/>
                    <a:pt x="8106" y="27125"/>
                  </a:cubicBezTo>
                  <a:cubicBezTo>
                    <a:pt x="8159" y="27196"/>
                    <a:pt x="8223" y="27229"/>
                    <a:pt x="8290" y="27229"/>
                  </a:cubicBezTo>
                  <a:cubicBezTo>
                    <a:pt x="8349" y="27229"/>
                    <a:pt x="8411" y="27204"/>
                    <a:pt x="8473" y="27158"/>
                  </a:cubicBezTo>
                  <a:cubicBezTo>
                    <a:pt x="8573" y="27091"/>
                    <a:pt x="8573" y="26925"/>
                    <a:pt x="8473" y="26824"/>
                  </a:cubicBezTo>
                  <a:cubicBezTo>
                    <a:pt x="2001" y="18585"/>
                    <a:pt x="1201" y="11814"/>
                    <a:pt x="1668" y="7577"/>
                  </a:cubicBezTo>
                  <a:cubicBezTo>
                    <a:pt x="2001" y="4642"/>
                    <a:pt x="2902" y="2507"/>
                    <a:pt x="3569" y="1306"/>
                  </a:cubicBezTo>
                  <a:lnTo>
                    <a:pt x="4170" y="406"/>
                  </a:lnTo>
                  <a:cubicBezTo>
                    <a:pt x="4203" y="272"/>
                    <a:pt x="4203" y="139"/>
                    <a:pt x="4070" y="72"/>
                  </a:cubicBezTo>
                  <a:cubicBezTo>
                    <a:pt x="4008" y="26"/>
                    <a:pt x="3953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4395992" y="3798878"/>
              <a:ext cx="622741" cy="594300"/>
            </a:xfrm>
            <a:custGeom>
              <a:rect b="b" l="l" r="r" t="t"/>
              <a:pathLst>
                <a:path extrusionOk="0" h="20311" w="21283">
                  <a:moveTo>
                    <a:pt x="4439" y="0"/>
                  </a:moveTo>
                  <a:cubicBezTo>
                    <a:pt x="4416" y="0"/>
                    <a:pt x="4393" y="3"/>
                    <a:pt x="4370" y="9"/>
                  </a:cubicBezTo>
                  <a:lnTo>
                    <a:pt x="1" y="1576"/>
                  </a:lnTo>
                  <a:lnTo>
                    <a:pt x="167" y="2043"/>
                  </a:lnTo>
                  <a:lnTo>
                    <a:pt x="4003" y="676"/>
                  </a:lnTo>
                  <a:cubicBezTo>
                    <a:pt x="4032" y="670"/>
                    <a:pt x="4060" y="667"/>
                    <a:pt x="4086" y="667"/>
                  </a:cubicBezTo>
                  <a:cubicBezTo>
                    <a:pt x="4213" y="667"/>
                    <a:pt x="4309" y="732"/>
                    <a:pt x="4337" y="842"/>
                  </a:cubicBezTo>
                  <a:cubicBezTo>
                    <a:pt x="4604" y="2077"/>
                    <a:pt x="5371" y="5212"/>
                    <a:pt x="7206" y="8615"/>
                  </a:cubicBezTo>
                  <a:cubicBezTo>
                    <a:pt x="8607" y="11217"/>
                    <a:pt x="10341" y="13451"/>
                    <a:pt x="12343" y="15353"/>
                  </a:cubicBezTo>
                  <a:cubicBezTo>
                    <a:pt x="14811" y="17588"/>
                    <a:pt x="17680" y="19256"/>
                    <a:pt x="20949" y="20290"/>
                  </a:cubicBezTo>
                  <a:cubicBezTo>
                    <a:pt x="20971" y="20304"/>
                    <a:pt x="20994" y="20311"/>
                    <a:pt x="21018" y="20311"/>
                  </a:cubicBezTo>
                  <a:cubicBezTo>
                    <a:pt x="21103" y="20311"/>
                    <a:pt x="21190" y="20227"/>
                    <a:pt x="21216" y="20123"/>
                  </a:cubicBezTo>
                  <a:cubicBezTo>
                    <a:pt x="21282" y="20023"/>
                    <a:pt x="21182" y="19889"/>
                    <a:pt x="21049" y="19856"/>
                  </a:cubicBezTo>
                  <a:cubicBezTo>
                    <a:pt x="13810" y="17521"/>
                    <a:pt x="9774" y="12384"/>
                    <a:pt x="7639" y="8415"/>
                  </a:cubicBezTo>
                  <a:cubicBezTo>
                    <a:pt x="5304" y="4078"/>
                    <a:pt x="4704" y="242"/>
                    <a:pt x="4704" y="209"/>
                  </a:cubicBezTo>
                  <a:cubicBezTo>
                    <a:pt x="4676" y="70"/>
                    <a:pt x="4556" y="0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4" name="Google Shape;2044;p55"/>
          <p:cNvSpPr/>
          <p:nvPr/>
        </p:nvSpPr>
        <p:spPr>
          <a:xfrm>
            <a:off x="5612876" y="-56750"/>
            <a:ext cx="3811698" cy="3071272"/>
          </a:xfrm>
          <a:custGeom>
            <a:rect b="b" l="l" r="r" t="t"/>
            <a:pathLst>
              <a:path extrusionOk="0" fill="none" h="51605" w="64046">
                <a:moveTo>
                  <a:pt x="59676" y="1"/>
                </a:moveTo>
                <a:cubicBezTo>
                  <a:pt x="59676" y="1"/>
                  <a:pt x="37293" y="4237"/>
                  <a:pt x="42997" y="23518"/>
                </a:cubicBezTo>
                <a:cubicBezTo>
                  <a:pt x="48335" y="41530"/>
                  <a:pt x="64046" y="27921"/>
                  <a:pt x="56807" y="19181"/>
                </a:cubicBezTo>
                <a:cubicBezTo>
                  <a:pt x="48368" y="9041"/>
                  <a:pt x="634" y="2836"/>
                  <a:pt x="0" y="5160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5" name="Google Shape;2045;p55"/>
          <p:cNvGraphicFramePr/>
          <p:nvPr/>
        </p:nvGraphicFramePr>
        <p:xfrm>
          <a:off x="4787175" y="12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{EA54C24A-9EA2-4949-AEF4-AE3270E31EF3}</a:tableStyleId>
              </a:tblPr>
              <a:tblGrid>
                <a:gridCol w="382850"/>
                <a:gridCol w="1995600"/>
                <a:gridCol w="8250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Lag Variables</a:t>
                      </a:r>
                      <a:endParaRPr b="1"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Cases 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 wks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Search Interest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 wks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Wind speed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 wks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Avg Temp.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 wks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Avg Rainfall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 wks</a:t>
                      </a:r>
                      <a:endParaRPr sz="1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046" name="Google Shape;2046;p55"/>
          <p:cNvGrpSpPr/>
          <p:nvPr/>
        </p:nvGrpSpPr>
        <p:grpSpPr>
          <a:xfrm>
            <a:off x="6791600" y="1822250"/>
            <a:ext cx="369094" cy="357253"/>
            <a:chOff x="-59381875" y="3706150"/>
            <a:chExt cx="319010" cy="308775"/>
          </a:xfrm>
        </p:grpSpPr>
        <p:sp>
          <p:nvSpPr>
            <p:cNvPr id="2047" name="Google Shape;2047;p55"/>
            <p:cNvSpPr/>
            <p:nvPr/>
          </p:nvSpPr>
          <p:spPr>
            <a:xfrm>
              <a:off x="-59381875" y="3922750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-59364550" y="3861525"/>
              <a:ext cx="43350" cy="40900"/>
            </a:xfrm>
            <a:custGeom>
              <a:rect b="b" l="l" r="r" t="t"/>
              <a:pathLst>
                <a:path extrusionOk="0" h="1636" w="1734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5"/>
            <p:cNvSpPr/>
            <p:nvPr/>
          </p:nvSpPr>
          <p:spPr>
            <a:xfrm>
              <a:off x="-59381865" y="3706150"/>
              <a:ext cx="319000" cy="308775"/>
            </a:xfrm>
            <a:custGeom>
              <a:rect b="b" l="l" r="r" t="t"/>
              <a:pathLst>
                <a:path extrusionOk="0" h="12351" w="1276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5"/>
            <p:cNvSpPr/>
            <p:nvPr/>
          </p:nvSpPr>
          <p:spPr>
            <a:xfrm>
              <a:off x="-59293650" y="3740025"/>
              <a:ext cx="14175" cy="14200"/>
            </a:xfrm>
            <a:custGeom>
              <a:rect b="b" l="l" r="r" t="t"/>
              <a:pathLst>
                <a:path extrusionOk="0" h="568" w="567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55"/>
          <p:cNvGrpSpPr/>
          <p:nvPr/>
        </p:nvGrpSpPr>
        <p:grpSpPr>
          <a:xfrm>
            <a:off x="6891688" y="3237142"/>
            <a:ext cx="168931" cy="339253"/>
            <a:chOff x="3984950" y="3213600"/>
            <a:chExt cx="239925" cy="481825"/>
          </a:xfrm>
        </p:grpSpPr>
        <p:sp>
          <p:nvSpPr>
            <p:cNvPr id="2052" name="Google Shape;2052;p55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3" name="Google Shape;2053;p55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4" name="Google Shape;2054;p55"/>
          <p:cNvGrpSpPr/>
          <p:nvPr/>
        </p:nvGrpSpPr>
        <p:grpSpPr>
          <a:xfrm>
            <a:off x="6791590" y="2747802"/>
            <a:ext cx="343442" cy="339288"/>
            <a:chOff x="3858100" y="1435075"/>
            <a:chExt cx="487775" cy="481875"/>
          </a:xfrm>
        </p:grpSpPr>
        <p:sp>
          <p:nvSpPr>
            <p:cNvPr id="2055" name="Google Shape;2055;p55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6" name="Google Shape;2056;p55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7" name="Google Shape;2057;p55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8" name="Google Shape;2058;p55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9" name="Google Shape;2059;p55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60" name="Google Shape;2060;p55"/>
          <p:cNvGrpSpPr/>
          <p:nvPr/>
        </p:nvGrpSpPr>
        <p:grpSpPr>
          <a:xfrm>
            <a:off x="6793632" y="3653803"/>
            <a:ext cx="339359" cy="339253"/>
            <a:chOff x="6235250" y="2620775"/>
            <a:chExt cx="481975" cy="481825"/>
          </a:xfrm>
        </p:grpSpPr>
        <p:sp>
          <p:nvSpPr>
            <p:cNvPr id="2061" name="Google Shape;2061;p55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2" name="Google Shape;2062;p55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3" name="Google Shape;2063;p55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4" name="Google Shape;2064;p55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5" name="Google Shape;2065;p55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66" name="Google Shape;2066;p55"/>
          <p:cNvGrpSpPr/>
          <p:nvPr/>
        </p:nvGrpSpPr>
        <p:grpSpPr>
          <a:xfrm>
            <a:off x="6806481" y="2295627"/>
            <a:ext cx="339378" cy="336046"/>
            <a:chOff x="-37385100" y="3949908"/>
            <a:chExt cx="321350" cy="318225"/>
          </a:xfrm>
        </p:grpSpPr>
        <p:sp>
          <p:nvSpPr>
            <p:cNvPr id="2067" name="Google Shape;2067;p55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5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F8D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9" name="Google Shape;2069;p55"/>
          <p:cNvSpPr/>
          <p:nvPr/>
        </p:nvSpPr>
        <p:spPr>
          <a:xfrm>
            <a:off x="780350" y="1299175"/>
            <a:ext cx="3454200" cy="1710900"/>
          </a:xfrm>
          <a:prstGeom prst="roundRect">
            <a:avLst>
              <a:gd fmla="val 887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Feature Importance</a:t>
            </a:r>
            <a:endParaRPr sz="1700" u="sng"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Using </a:t>
            </a:r>
            <a:r>
              <a:rPr lang="en" sz="17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RandomForestRegressor</a:t>
            </a:r>
            <a:r>
              <a:rPr lang="en" sz="1700">
                <a:solidFill>
                  <a:schemeClr val="accent5"/>
                </a:solidFill>
                <a:latin typeface="Catamaran"/>
                <a:ea typeface="Catamaran"/>
                <a:cs typeface="Catamaran"/>
                <a:sym typeface="Catamaran"/>
              </a:rPr>
              <a:t>, we determined the ranking of our lag variables.</a:t>
            </a:r>
            <a:endParaRPr>
              <a:solidFill>
                <a:schemeClr val="accent5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6"/>
          <p:cNvSpPr txBox="1"/>
          <p:nvPr>
            <p:ph idx="4294967295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r>
              <a:rPr lang="en"/>
              <a:t> </a:t>
            </a:r>
            <a:endParaRPr/>
          </a:p>
        </p:txBody>
      </p:sp>
      <p:graphicFrame>
        <p:nvGraphicFramePr>
          <p:cNvPr id="2075" name="Google Shape;2075;p56"/>
          <p:cNvGraphicFramePr/>
          <p:nvPr/>
        </p:nvGraphicFramePr>
        <p:xfrm>
          <a:off x="496025" y="122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{EA54C24A-9EA2-4949-AEF4-AE3270E31EF3}</a:tableStyleId>
              </a:tblPr>
              <a:tblGrid>
                <a:gridCol w="1505625"/>
                <a:gridCol w="1954200"/>
                <a:gridCol w="2462575"/>
                <a:gridCol w="2412700"/>
              </a:tblGrid>
              <a:tr h="66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Method </a:t>
                      </a:r>
                      <a:endParaRPr b="1" sz="17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Description </a:t>
                      </a:r>
                      <a:endParaRPr b="1" sz="17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LSTM</a:t>
                      </a:r>
                      <a:endParaRPr b="1" sz="17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Auto ARIMA</a:t>
                      </a:r>
                      <a:endParaRPr b="1" sz="17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Random Forest </a:t>
                      </a:r>
                      <a:endParaRPr b="1" sz="17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119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Pros</a:t>
                      </a:r>
                      <a:endParaRPr b="1" sz="16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Incorporate additional input </a:t>
                      </a: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features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Handle non-linear relationship better 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Fast to train, simple to implement 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Better recognition and understanding of time patterns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Handle non-linear relationship better</a:t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Provide insights into feature importance</a:t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161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8DEC7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Cons</a:t>
                      </a:r>
                      <a:endParaRPr b="1" sz="1600">
                        <a:solidFill>
                          <a:srgbClr val="F8DEC7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Tendency to overfit, getting stuck at local optimum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Difficult to build the architecture 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Is a Linear model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Dependency on Historical Data 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Struggle with complex seasonal pattern </a:t>
                      </a:r>
                      <a:endParaRPr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Tendency to overfit</a:t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Do not account for the sequential nature of time series data #manual</a:t>
                      </a:r>
                      <a:r>
                        <a:rPr lang="en"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ly add lags</a:t>
                      </a:r>
                      <a:endParaRPr>
                        <a:solidFill>
                          <a:srgbClr val="000000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0" name="Google Shape;2080;p57"/>
          <p:cNvGrpSpPr/>
          <p:nvPr/>
        </p:nvGrpSpPr>
        <p:grpSpPr>
          <a:xfrm flipH="1">
            <a:off x="2181260" y="1795983"/>
            <a:ext cx="2366227" cy="1394930"/>
            <a:chOff x="1719725" y="1914550"/>
            <a:chExt cx="4604450" cy="2714400"/>
          </a:xfrm>
        </p:grpSpPr>
        <p:sp>
          <p:nvSpPr>
            <p:cNvPr id="2081" name="Google Shape;2081;p57"/>
            <p:cNvSpPr/>
            <p:nvPr/>
          </p:nvSpPr>
          <p:spPr>
            <a:xfrm>
              <a:off x="3735350" y="2420250"/>
              <a:ext cx="2195475" cy="547525"/>
            </a:xfrm>
            <a:custGeom>
              <a:rect b="b" l="l" r="r" t="t"/>
              <a:pathLst>
                <a:path extrusionOk="0" h="21901" w="87819">
                  <a:moveTo>
                    <a:pt x="60584" y="0"/>
                  </a:moveTo>
                  <a:cubicBezTo>
                    <a:pt x="39707" y="0"/>
                    <a:pt x="9065" y="5360"/>
                    <a:pt x="0" y="12186"/>
                  </a:cubicBezTo>
                  <a:lnTo>
                    <a:pt x="4637" y="14521"/>
                  </a:lnTo>
                  <a:cubicBezTo>
                    <a:pt x="4637" y="14521"/>
                    <a:pt x="22756" y="21900"/>
                    <a:pt x="42889" y="21900"/>
                  </a:cubicBezTo>
                  <a:cubicBezTo>
                    <a:pt x="54154" y="21900"/>
                    <a:pt x="66049" y="19591"/>
                    <a:pt x="75754" y="12386"/>
                  </a:cubicBezTo>
                  <a:cubicBezTo>
                    <a:pt x="87818" y="3457"/>
                    <a:pt x="77350" y="0"/>
                    <a:pt x="60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7"/>
            <p:cNvSpPr/>
            <p:nvPr/>
          </p:nvSpPr>
          <p:spPr>
            <a:xfrm>
              <a:off x="2996475" y="1914550"/>
              <a:ext cx="399375" cy="1315850"/>
            </a:xfrm>
            <a:custGeom>
              <a:rect b="b" l="l" r="r" t="t"/>
              <a:pathLst>
                <a:path extrusionOk="0" h="52634" w="15975">
                  <a:moveTo>
                    <a:pt x="1685" y="1"/>
                  </a:moveTo>
                  <a:cubicBezTo>
                    <a:pt x="1108" y="1"/>
                    <a:pt x="544" y="305"/>
                    <a:pt x="368" y="1392"/>
                  </a:cubicBezTo>
                  <a:cubicBezTo>
                    <a:pt x="1" y="3860"/>
                    <a:pt x="10308" y="50527"/>
                    <a:pt x="12276" y="52195"/>
                  </a:cubicBezTo>
                  <a:cubicBezTo>
                    <a:pt x="12629" y="52495"/>
                    <a:pt x="12987" y="52634"/>
                    <a:pt x="13324" y="52634"/>
                  </a:cubicBezTo>
                  <a:cubicBezTo>
                    <a:pt x="14864" y="52634"/>
                    <a:pt x="15974" y="49728"/>
                    <a:pt x="14277" y="45924"/>
                  </a:cubicBezTo>
                  <a:cubicBezTo>
                    <a:pt x="14277" y="45924"/>
                    <a:pt x="6338" y="6162"/>
                    <a:pt x="3170" y="491"/>
                  </a:cubicBezTo>
                  <a:cubicBezTo>
                    <a:pt x="3170" y="491"/>
                    <a:pt x="2418" y="1"/>
                    <a:pt x="1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7"/>
            <p:cNvSpPr/>
            <p:nvPr/>
          </p:nvSpPr>
          <p:spPr>
            <a:xfrm>
              <a:off x="2588125" y="1925850"/>
              <a:ext cx="499275" cy="901650"/>
            </a:xfrm>
            <a:custGeom>
              <a:rect b="b" l="l" r="r" t="t"/>
              <a:pathLst>
                <a:path extrusionOk="0" h="36066" w="19971">
                  <a:moveTo>
                    <a:pt x="17586" y="1"/>
                  </a:moveTo>
                  <a:cubicBezTo>
                    <a:pt x="15092" y="1"/>
                    <a:pt x="1" y="35866"/>
                    <a:pt x="1591" y="36065"/>
                  </a:cubicBezTo>
                  <a:cubicBezTo>
                    <a:pt x="1595" y="36066"/>
                    <a:pt x="1599" y="36066"/>
                    <a:pt x="1604" y="36066"/>
                  </a:cubicBezTo>
                  <a:cubicBezTo>
                    <a:pt x="3295" y="36066"/>
                    <a:pt x="16902" y="3674"/>
                    <a:pt x="17102" y="2975"/>
                  </a:cubicBezTo>
                  <a:cubicBezTo>
                    <a:pt x="17102" y="2975"/>
                    <a:pt x="19971" y="540"/>
                    <a:pt x="17636" y="6"/>
                  </a:cubicBezTo>
                  <a:cubicBezTo>
                    <a:pt x="17620" y="3"/>
                    <a:pt x="17603" y="1"/>
                    <a:pt x="175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7"/>
            <p:cNvSpPr/>
            <p:nvPr/>
          </p:nvSpPr>
          <p:spPr>
            <a:xfrm>
              <a:off x="1719725" y="2757500"/>
              <a:ext cx="954425" cy="599800"/>
            </a:xfrm>
            <a:custGeom>
              <a:rect b="b" l="l" r="r" t="t"/>
              <a:pathLst>
                <a:path extrusionOk="0" h="23992" w="38177">
                  <a:moveTo>
                    <a:pt x="37386" y="1"/>
                  </a:moveTo>
                  <a:cubicBezTo>
                    <a:pt x="37020" y="1"/>
                    <a:pt x="36527" y="231"/>
                    <a:pt x="36527" y="231"/>
                  </a:cubicBezTo>
                  <a:cubicBezTo>
                    <a:pt x="26553" y="14608"/>
                    <a:pt x="10508" y="21246"/>
                    <a:pt x="5271" y="22080"/>
                  </a:cubicBezTo>
                  <a:cubicBezTo>
                    <a:pt x="1" y="22947"/>
                    <a:pt x="2202" y="23914"/>
                    <a:pt x="2202" y="23914"/>
                  </a:cubicBezTo>
                  <a:cubicBezTo>
                    <a:pt x="2741" y="23967"/>
                    <a:pt x="3281" y="23992"/>
                    <a:pt x="3823" y="23992"/>
                  </a:cubicBezTo>
                  <a:cubicBezTo>
                    <a:pt x="19497" y="23992"/>
                    <a:pt x="36327" y="2799"/>
                    <a:pt x="36327" y="2799"/>
                  </a:cubicBezTo>
                  <a:cubicBezTo>
                    <a:pt x="38177" y="477"/>
                    <a:pt x="37913" y="1"/>
                    <a:pt x="373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7"/>
            <p:cNvSpPr/>
            <p:nvPr/>
          </p:nvSpPr>
          <p:spPr>
            <a:xfrm>
              <a:off x="2507950" y="2348750"/>
              <a:ext cx="1046600" cy="1019925"/>
            </a:xfrm>
            <a:custGeom>
              <a:rect b="b" l="l" r="r" t="t"/>
              <a:pathLst>
                <a:path extrusionOk="0" h="40797" w="41864">
                  <a:moveTo>
                    <a:pt x="3300" y="1"/>
                  </a:moveTo>
                  <a:cubicBezTo>
                    <a:pt x="2745" y="1"/>
                    <a:pt x="1" y="109"/>
                    <a:pt x="661" y="2270"/>
                  </a:cubicBezTo>
                  <a:cubicBezTo>
                    <a:pt x="1429" y="4672"/>
                    <a:pt x="35253" y="40364"/>
                    <a:pt x="38288" y="40765"/>
                  </a:cubicBezTo>
                  <a:cubicBezTo>
                    <a:pt x="38439" y="40786"/>
                    <a:pt x="38583" y="40797"/>
                    <a:pt x="38722" y="40797"/>
                  </a:cubicBezTo>
                  <a:cubicBezTo>
                    <a:pt x="41357" y="40797"/>
                    <a:pt x="41864" y="37012"/>
                    <a:pt x="37554" y="34160"/>
                  </a:cubicBezTo>
                  <a:cubicBezTo>
                    <a:pt x="37554" y="34160"/>
                    <a:pt x="9701" y="3271"/>
                    <a:pt x="3397" y="2"/>
                  </a:cubicBezTo>
                  <a:cubicBezTo>
                    <a:pt x="3397" y="2"/>
                    <a:pt x="336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7"/>
            <p:cNvSpPr/>
            <p:nvPr/>
          </p:nvSpPr>
          <p:spPr>
            <a:xfrm>
              <a:off x="2466125" y="2370125"/>
              <a:ext cx="136275" cy="1014650"/>
            </a:xfrm>
            <a:custGeom>
              <a:rect b="b" l="l" r="r" t="t"/>
              <a:pathLst>
                <a:path extrusionOk="0" h="40586" w="5451">
                  <a:moveTo>
                    <a:pt x="3654" y="0"/>
                  </a:moveTo>
                  <a:cubicBezTo>
                    <a:pt x="3458" y="0"/>
                    <a:pt x="3220" y="36"/>
                    <a:pt x="2935" y="114"/>
                  </a:cubicBezTo>
                  <a:cubicBezTo>
                    <a:pt x="91" y="908"/>
                    <a:pt x="1" y="40586"/>
                    <a:pt x="1852" y="40586"/>
                  </a:cubicBezTo>
                  <a:cubicBezTo>
                    <a:pt x="1868" y="40586"/>
                    <a:pt x="1884" y="40583"/>
                    <a:pt x="1901" y="40577"/>
                  </a:cubicBezTo>
                  <a:cubicBezTo>
                    <a:pt x="3802" y="39876"/>
                    <a:pt x="3836" y="3717"/>
                    <a:pt x="3769" y="2983"/>
                  </a:cubicBezTo>
                  <a:cubicBezTo>
                    <a:pt x="3769" y="2983"/>
                    <a:pt x="5450" y="0"/>
                    <a:pt x="365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7"/>
            <p:cNvSpPr/>
            <p:nvPr/>
          </p:nvSpPr>
          <p:spPr>
            <a:xfrm>
              <a:off x="1743125" y="3307025"/>
              <a:ext cx="790650" cy="1004175"/>
            </a:xfrm>
            <a:custGeom>
              <a:rect b="b" l="l" r="r" t="t"/>
              <a:pathLst>
                <a:path extrusionOk="0" h="40167" w="31626">
                  <a:moveTo>
                    <a:pt x="30993" y="0"/>
                  </a:moveTo>
                  <a:cubicBezTo>
                    <a:pt x="30534" y="0"/>
                    <a:pt x="29820" y="732"/>
                    <a:pt x="29820" y="732"/>
                  </a:cubicBezTo>
                  <a:cubicBezTo>
                    <a:pt x="25350" y="18812"/>
                    <a:pt x="10306" y="33322"/>
                    <a:pt x="4769" y="36892"/>
                  </a:cubicBezTo>
                  <a:cubicBezTo>
                    <a:pt x="0" y="39947"/>
                    <a:pt x="1465" y="40167"/>
                    <a:pt x="1985" y="40167"/>
                  </a:cubicBezTo>
                  <a:cubicBezTo>
                    <a:pt x="2073" y="40167"/>
                    <a:pt x="2134" y="40161"/>
                    <a:pt x="2134" y="40161"/>
                  </a:cubicBezTo>
                  <a:cubicBezTo>
                    <a:pt x="21181" y="32889"/>
                    <a:pt x="30821" y="3101"/>
                    <a:pt x="30821" y="3101"/>
                  </a:cubicBezTo>
                  <a:cubicBezTo>
                    <a:pt x="31626" y="637"/>
                    <a:pt x="31421" y="0"/>
                    <a:pt x="309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7"/>
            <p:cNvSpPr/>
            <p:nvPr/>
          </p:nvSpPr>
          <p:spPr>
            <a:xfrm>
              <a:off x="2857200" y="2481375"/>
              <a:ext cx="2486800" cy="1405950"/>
            </a:xfrm>
            <a:custGeom>
              <a:rect b="b" l="l" r="r" t="t"/>
              <a:pathLst>
                <a:path extrusionOk="0" h="56238" w="99472">
                  <a:moveTo>
                    <a:pt x="14144" y="1"/>
                  </a:moveTo>
                  <a:lnTo>
                    <a:pt x="14144" y="1"/>
                  </a:lnTo>
                  <a:cubicBezTo>
                    <a:pt x="8073" y="902"/>
                    <a:pt x="701" y="7640"/>
                    <a:pt x="368" y="14011"/>
                  </a:cubicBezTo>
                  <a:cubicBezTo>
                    <a:pt x="1" y="20916"/>
                    <a:pt x="4371" y="29455"/>
                    <a:pt x="9875" y="33425"/>
                  </a:cubicBezTo>
                  <a:cubicBezTo>
                    <a:pt x="13280" y="35871"/>
                    <a:pt x="17478" y="37135"/>
                    <a:pt x="21673" y="37135"/>
                  </a:cubicBezTo>
                  <a:cubicBezTo>
                    <a:pt x="24628" y="37135"/>
                    <a:pt x="27582" y="36508"/>
                    <a:pt x="30256" y="35226"/>
                  </a:cubicBezTo>
                  <a:cubicBezTo>
                    <a:pt x="32797" y="33987"/>
                    <a:pt x="35460" y="32143"/>
                    <a:pt x="38157" y="32143"/>
                  </a:cubicBezTo>
                  <a:cubicBezTo>
                    <a:pt x="38292" y="32143"/>
                    <a:pt x="38427" y="32148"/>
                    <a:pt x="38562" y="32157"/>
                  </a:cubicBezTo>
                  <a:cubicBezTo>
                    <a:pt x="44166" y="36093"/>
                    <a:pt x="48502" y="41364"/>
                    <a:pt x="52972" y="46468"/>
                  </a:cubicBezTo>
                  <a:cubicBezTo>
                    <a:pt x="55874" y="49770"/>
                    <a:pt x="59110" y="52839"/>
                    <a:pt x="63179" y="54540"/>
                  </a:cubicBezTo>
                  <a:cubicBezTo>
                    <a:pt x="65985" y="55739"/>
                    <a:pt x="69037" y="56237"/>
                    <a:pt x="72099" y="56237"/>
                  </a:cubicBezTo>
                  <a:cubicBezTo>
                    <a:pt x="73807" y="56237"/>
                    <a:pt x="75517" y="56082"/>
                    <a:pt x="77189" y="55808"/>
                  </a:cubicBezTo>
                  <a:cubicBezTo>
                    <a:pt x="81893" y="55040"/>
                    <a:pt x="86429" y="53406"/>
                    <a:pt x="90899" y="51805"/>
                  </a:cubicBezTo>
                  <a:cubicBezTo>
                    <a:pt x="92967" y="51037"/>
                    <a:pt x="95102" y="50237"/>
                    <a:pt x="96737" y="48769"/>
                  </a:cubicBezTo>
                  <a:cubicBezTo>
                    <a:pt x="98405" y="47301"/>
                    <a:pt x="99472" y="44966"/>
                    <a:pt x="98805" y="42865"/>
                  </a:cubicBezTo>
                  <a:lnTo>
                    <a:pt x="98805" y="42865"/>
                  </a:lnTo>
                  <a:cubicBezTo>
                    <a:pt x="97138" y="43568"/>
                    <a:pt x="95334" y="43870"/>
                    <a:pt x="93508" y="43870"/>
                  </a:cubicBezTo>
                  <a:cubicBezTo>
                    <a:pt x="91608" y="43870"/>
                    <a:pt x="89684" y="43543"/>
                    <a:pt x="87864" y="42998"/>
                  </a:cubicBezTo>
                  <a:cubicBezTo>
                    <a:pt x="84294" y="41898"/>
                    <a:pt x="81059" y="39996"/>
                    <a:pt x="77823" y="38095"/>
                  </a:cubicBezTo>
                  <a:cubicBezTo>
                    <a:pt x="66348" y="31357"/>
                    <a:pt x="54873" y="24619"/>
                    <a:pt x="43432" y="17880"/>
                  </a:cubicBezTo>
                  <a:cubicBezTo>
                    <a:pt x="43132" y="17714"/>
                    <a:pt x="42832" y="17547"/>
                    <a:pt x="42498" y="17347"/>
                  </a:cubicBezTo>
                  <a:cubicBezTo>
                    <a:pt x="42498" y="17013"/>
                    <a:pt x="42465" y="16646"/>
                    <a:pt x="42398" y="16279"/>
                  </a:cubicBezTo>
                  <a:cubicBezTo>
                    <a:pt x="41731" y="10842"/>
                    <a:pt x="38061" y="5405"/>
                    <a:pt x="32691" y="4437"/>
                  </a:cubicBezTo>
                  <a:cubicBezTo>
                    <a:pt x="33125" y="4037"/>
                    <a:pt x="33558" y="3603"/>
                    <a:pt x="33992" y="3203"/>
                  </a:cubicBezTo>
                  <a:cubicBezTo>
                    <a:pt x="30392" y="1916"/>
                    <a:pt x="26910" y="1445"/>
                    <a:pt x="23400" y="1445"/>
                  </a:cubicBezTo>
                  <a:cubicBezTo>
                    <a:pt x="20176" y="1445"/>
                    <a:pt x="16929" y="1842"/>
                    <a:pt x="13544" y="2369"/>
                  </a:cubicBezTo>
                  <a:cubicBezTo>
                    <a:pt x="13744" y="1602"/>
                    <a:pt x="13944" y="768"/>
                    <a:pt x="141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7"/>
            <p:cNvSpPr/>
            <p:nvPr/>
          </p:nvSpPr>
          <p:spPr>
            <a:xfrm>
              <a:off x="2857200" y="2726550"/>
              <a:ext cx="2475125" cy="1160775"/>
            </a:xfrm>
            <a:custGeom>
              <a:rect b="b" l="l" r="r" t="t"/>
              <a:pathLst>
                <a:path extrusionOk="0" h="46431" w="99005">
                  <a:moveTo>
                    <a:pt x="71852" y="32558"/>
                  </a:moveTo>
                  <a:cubicBezTo>
                    <a:pt x="71766" y="32691"/>
                    <a:pt x="71689" y="32828"/>
                    <a:pt x="71620" y="32968"/>
                  </a:cubicBezTo>
                  <a:lnTo>
                    <a:pt x="71620" y="32968"/>
                  </a:lnTo>
                  <a:cubicBezTo>
                    <a:pt x="71701" y="32834"/>
                    <a:pt x="71779" y="32698"/>
                    <a:pt x="71852" y="32558"/>
                  </a:cubicBezTo>
                  <a:close/>
                  <a:moveTo>
                    <a:pt x="1535" y="1"/>
                  </a:moveTo>
                  <a:cubicBezTo>
                    <a:pt x="868" y="1369"/>
                    <a:pt x="435" y="2803"/>
                    <a:pt x="368" y="4204"/>
                  </a:cubicBezTo>
                  <a:cubicBezTo>
                    <a:pt x="1" y="11109"/>
                    <a:pt x="4371" y="19648"/>
                    <a:pt x="9875" y="23618"/>
                  </a:cubicBezTo>
                  <a:cubicBezTo>
                    <a:pt x="13280" y="26064"/>
                    <a:pt x="17478" y="27328"/>
                    <a:pt x="21673" y="27328"/>
                  </a:cubicBezTo>
                  <a:cubicBezTo>
                    <a:pt x="24628" y="27328"/>
                    <a:pt x="27582" y="26701"/>
                    <a:pt x="30256" y="25419"/>
                  </a:cubicBezTo>
                  <a:cubicBezTo>
                    <a:pt x="32797" y="24180"/>
                    <a:pt x="35460" y="22336"/>
                    <a:pt x="38157" y="22336"/>
                  </a:cubicBezTo>
                  <a:cubicBezTo>
                    <a:pt x="38292" y="22336"/>
                    <a:pt x="38427" y="22341"/>
                    <a:pt x="38562" y="22350"/>
                  </a:cubicBezTo>
                  <a:cubicBezTo>
                    <a:pt x="44166" y="26286"/>
                    <a:pt x="48502" y="31557"/>
                    <a:pt x="52972" y="36661"/>
                  </a:cubicBezTo>
                  <a:cubicBezTo>
                    <a:pt x="55874" y="39963"/>
                    <a:pt x="59110" y="42998"/>
                    <a:pt x="63179" y="44733"/>
                  </a:cubicBezTo>
                  <a:cubicBezTo>
                    <a:pt x="65985" y="45932"/>
                    <a:pt x="69037" y="46430"/>
                    <a:pt x="72099" y="46430"/>
                  </a:cubicBezTo>
                  <a:cubicBezTo>
                    <a:pt x="73807" y="46430"/>
                    <a:pt x="75517" y="46275"/>
                    <a:pt x="77189" y="46001"/>
                  </a:cubicBezTo>
                  <a:cubicBezTo>
                    <a:pt x="81893" y="45233"/>
                    <a:pt x="86429" y="43599"/>
                    <a:pt x="90899" y="41998"/>
                  </a:cubicBezTo>
                  <a:cubicBezTo>
                    <a:pt x="92967" y="41230"/>
                    <a:pt x="95102" y="40430"/>
                    <a:pt x="96737" y="38962"/>
                  </a:cubicBezTo>
                  <a:cubicBezTo>
                    <a:pt x="97971" y="37895"/>
                    <a:pt x="98838" y="36360"/>
                    <a:pt x="99005" y="34792"/>
                  </a:cubicBezTo>
                  <a:lnTo>
                    <a:pt x="99005" y="34792"/>
                  </a:lnTo>
                  <a:cubicBezTo>
                    <a:pt x="94735" y="38562"/>
                    <a:pt x="88898" y="40597"/>
                    <a:pt x="83194" y="41364"/>
                  </a:cubicBezTo>
                  <a:cubicBezTo>
                    <a:pt x="82121" y="41507"/>
                    <a:pt x="81018" y="41607"/>
                    <a:pt x="79925" y="41607"/>
                  </a:cubicBezTo>
                  <a:cubicBezTo>
                    <a:pt x="77960" y="41607"/>
                    <a:pt x="76026" y="41283"/>
                    <a:pt x="74354" y="40296"/>
                  </a:cubicBezTo>
                  <a:cubicBezTo>
                    <a:pt x="71890" y="38843"/>
                    <a:pt x="70383" y="35474"/>
                    <a:pt x="71620" y="32968"/>
                  </a:cubicBezTo>
                  <a:lnTo>
                    <a:pt x="71620" y="32968"/>
                  </a:lnTo>
                  <a:cubicBezTo>
                    <a:pt x="69954" y="35708"/>
                    <a:pt x="66743" y="37136"/>
                    <a:pt x="63522" y="37136"/>
                  </a:cubicBezTo>
                  <a:cubicBezTo>
                    <a:pt x="61355" y="37136"/>
                    <a:pt x="59183" y="36489"/>
                    <a:pt x="57475" y="35159"/>
                  </a:cubicBezTo>
                  <a:cubicBezTo>
                    <a:pt x="53072" y="31757"/>
                    <a:pt x="52038" y="25052"/>
                    <a:pt x="54507" y="20082"/>
                  </a:cubicBezTo>
                  <a:lnTo>
                    <a:pt x="54507" y="20082"/>
                  </a:lnTo>
                  <a:cubicBezTo>
                    <a:pt x="53456" y="22023"/>
                    <a:pt x="51233" y="23042"/>
                    <a:pt x="49004" y="23042"/>
                  </a:cubicBezTo>
                  <a:cubicBezTo>
                    <a:pt x="47977" y="23042"/>
                    <a:pt x="46949" y="22826"/>
                    <a:pt x="46034" y="22384"/>
                  </a:cubicBezTo>
                  <a:cubicBezTo>
                    <a:pt x="43098" y="21016"/>
                    <a:pt x="41264" y="17947"/>
                    <a:pt x="40563" y="14778"/>
                  </a:cubicBezTo>
                  <a:cubicBezTo>
                    <a:pt x="39896" y="11609"/>
                    <a:pt x="40163" y="8340"/>
                    <a:pt x="40463" y="5105"/>
                  </a:cubicBezTo>
                  <a:lnTo>
                    <a:pt x="40463" y="5105"/>
                  </a:lnTo>
                  <a:cubicBezTo>
                    <a:pt x="38562" y="5638"/>
                    <a:pt x="37594" y="8173"/>
                    <a:pt x="38629" y="9808"/>
                  </a:cubicBezTo>
                  <a:cubicBezTo>
                    <a:pt x="37795" y="9875"/>
                    <a:pt x="36927" y="9908"/>
                    <a:pt x="36060" y="9975"/>
                  </a:cubicBezTo>
                  <a:cubicBezTo>
                    <a:pt x="37328" y="12843"/>
                    <a:pt x="35827" y="16379"/>
                    <a:pt x="33291" y="18181"/>
                  </a:cubicBezTo>
                  <a:cubicBezTo>
                    <a:pt x="30959" y="19846"/>
                    <a:pt x="28023" y="20330"/>
                    <a:pt x="25180" y="20330"/>
                  </a:cubicBezTo>
                  <a:cubicBezTo>
                    <a:pt x="24891" y="20330"/>
                    <a:pt x="24604" y="20325"/>
                    <a:pt x="24318" y="20315"/>
                  </a:cubicBezTo>
                  <a:cubicBezTo>
                    <a:pt x="16680" y="20015"/>
                    <a:pt x="8941" y="16513"/>
                    <a:pt x="4671" y="10175"/>
                  </a:cubicBezTo>
                  <a:cubicBezTo>
                    <a:pt x="2670" y="7206"/>
                    <a:pt x="1569" y="3604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7"/>
            <p:cNvSpPr/>
            <p:nvPr/>
          </p:nvSpPr>
          <p:spPr>
            <a:xfrm>
              <a:off x="2529475" y="2652500"/>
              <a:ext cx="418650" cy="422425"/>
            </a:xfrm>
            <a:custGeom>
              <a:rect b="b" l="l" r="r" t="t"/>
              <a:pathLst>
                <a:path extrusionOk="0" h="16897" w="16746">
                  <a:moveTo>
                    <a:pt x="8169" y="0"/>
                  </a:moveTo>
                  <a:cubicBezTo>
                    <a:pt x="6553" y="0"/>
                    <a:pt x="4987" y="391"/>
                    <a:pt x="3837" y="1228"/>
                  </a:cubicBezTo>
                  <a:cubicBezTo>
                    <a:pt x="968" y="3263"/>
                    <a:pt x="1" y="7399"/>
                    <a:pt x="1235" y="10668"/>
                  </a:cubicBezTo>
                  <a:cubicBezTo>
                    <a:pt x="2502" y="13937"/>
                    <a:pt x="5738" y="16272"/>
                    <a:pt x="9207" y="16806"/>
                  </a:cubicBezTo>
                  <a:cubicBezTo>
                    <a:pt x="9604" y="16863"/>
                    <a:pt x="10008" y="16896"/>
                    <a:pt x="10411" y="16896"/>
                  </a:cubicBezTo>
                  <a:cubicBezTo>
                    <a:pt x="11194" y="16896"/>
                    <a:pt x="11972" y="16770"/>
                    <a:pt x="12676" y="16439"/>
                  </a:cubicBezTo>
                  <a:cubicBezTo>
                    <a:pt x="14211" y="15739"/>
                    <a:pt x="15145" y="14171"/>
                    <a:pt x="15645" y="12570"/>
                  </a:cubicBezTo>
                  <a:cubicBezTo>
                    <a:pt x="16679" y="9468"/>
                    <a:pt x="16746" y="4364"/>
                    <a:pt x="14077" y="1996"/>
                  </a:cubicBezTo>
                  <a:cubicBezTo>
                    <a:pt x="12621" y="712"/>
                    <a:pt x="10350" y="0"/>
                    <a:pt x="816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7"/>
            <p:cNvSpPr/>
            <p:nvPr/>
          </p:nvSpPr>
          <p:spPr>
            <a:xfrm>
              <a:off x="2671250" y="2738650"/>
              <a:ext cx="406150" cy="423375"/>
            </a:xfrm>
            <a:custGeom>
              <a:rect b="b" l="l" r="r" t="t"/>
              <a:pathLst>
                <a:path extrusionOk="0" h="16935" w="16246">
                  <a:moveTo>
                    <a:pt x="9115" y="1"/>
                  </a:moveTo>
                  <a:cubicBezTo>
                    <a:pt x="8840" y="1"/>
                    <a:pt x="8521" y="220"/>
                    <a:pt x="8406" y="518"/>
                  </a:cubicBezTo>
                  <a:cubicBezTo>
                    <a:pt x="8273" y="918"/>
                    <a:pt x="8440" y="1385"/>
                    <a:pt x="8573" y="1785"/>
                  </a:cubicBezTo>
                  <a:cubicBezTo>
                    <a:pt x="8673" y="2219"/>
                    <a:pt x="8740" y="2719"/>
                    <a:pt x="8473" y="3053"/>
                  </a:cubicBezTo>
                  <a:cubicBezTo>
                    <a:pt x="6839" y="3053"/>
                    <a:pt x="5171" y="3220"/>
                    <a:pt x="3703" y="3887"/>
                  </a:cubicBezTo>
                  <a:cubicBezTo>
                    <a:pt x="2235" y="4554"/>
                    <a:pt x="934" y="5788"/>
                    <a:pt x="501" y="7356"/>
                  </a:cubicBezTo>
                  <a:cubicBezTo>
                    <a:pt x="0" y="9191"/>
                    <a:pt x="734" y="11192"/>
                    <a:pt x="1868" y="12726"/>
                  </a:cubicBezTo>
                  <a:cubicBezTo>
                    <a:pt x="3303" y="14661"/>
                    <a:pt x="5404" y="16095"/>
                    <a:pt x="7773" y="16663"/>
                  </a:cubicBezTo>
                  <a:cubicBezTo>
                    <a:pt x="8509" y="16832"/>
                    <a:pt x="9381" y="16935"/>
                    <a:pt x="10277" y="16935"/>
                  </a:cubicBezTo>
                  <a:cubicBezTo>
                    <a:pt x="11858" y="16935"/>
                    <a:pt x="13516" y="16613"/>
                    <a:pt x="14644" y="15762"/>
                  </a:cubicBezTo>
                  <a:cubicBezTo>
                    <a:pt x="16245" y="14528"/>
                    <a:pt x="16245" y="11325"/>
                    <a:pt x="16045" y="9557"/>
                  </a:cubicBezTo>
                  <a:cubicBezTo>
                    <a:pt x="15878" y="7623"/>
                    <a:pt x="14911" y="5655"/>
                    <a:pt x="13210" y="4754"/>
                  </a:cubicBezTo>
                  <a:cubicBezTo>
                    <a:pt x="12376" y="4287"/>
                    <a:pt x="11442" y="4120"/>
                    <a:pt x="10608" y="3653"/>
                  </a:cubicBezTo>
                  <a:cubicBezTo>
                    <a:pt x="9774" y="3186"/>
                    <a:pt x="9073" y="2252"/>
                    <a:pt x="9340" y="1352"/>
                  </a:cubicBezTo>
                  <a:cubicBezTo>
                    <a:pt x="9440" y="951"/>
                    <a:pt x="9707" y="484"/>
                    <a:pt x="9440" y="151"/>
                  </a:cubicBezTo>
                  <a:cubicBezTo>
                    <a:pt x="9357" y="46"/>
                    <a:pt x="9241" y="1"/>
                    <a:pt x="91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7"/>
            <p:cNvSpPr/>
            <p:nvPr/>
          </p:nvSpPr>
          <p:spPr>
            <a:xfrm>
              <a:off x="2541975" y="2673900"/>
              <a:ext cx="217825" cy="322575"/>
            </a:xfrm>
            <a:custGeom>
              <a:rect b="b" l="l" r="r" t="t"/>
              <a:pathLst>
                <a:path extrusionOk="0" h="12903" w="8713">
                  <a:moveTo>
                    <a:pt x="5256" y="0"/>
                  </a:moveTo>
                  <a:cubicBezTo>
                    <a:pt x="4187" y="0"/>
                    <a:pt x="3159" y="547"/>
                    <a:pt x="2369" y="1273"/>
                  </a:cubicBezTo>
                  <a:cubicBezTo>
                    <a:pt x="1535" y="2040"/>
                    <a:pt x="935" y="3008"/>
                    <a:pt x="335" y="3975"/>
                  </a:cubicBezTo>
                  <a:cubicBezTo>
                    <a:pt x="168" y="4242"/>
                    <a:pt x="1" y="4575"/>
                    <a:pt x="101" y="4876"/>
                  </a:cubicBezTo>
                  <a:cubicBezTo>
                    <a:pt x="201" y="5209"/>
                    <a:pt x="568" y="5343"/>
                    <a:pt x="868" y="5476"/>
                  </a:cubicBezTo>
                  <a:cubicBezTo>
                    <a:pt x="3237" y="6410"/>
                    <a:pt x="5005" y="8645"/>
                    <a:pt x="5438" y="11180"/>
                  </a:cubicBezTo>
                  <a:cubicBezTo>
                    <a:pt x="5642" y="12412"/>
                    <a:pt x="6171" y="12902"/>
                    <a:pt x="6716" y="12902"/>
                  </a:cubicBezTo>
                  <a:cubicBezTo>
                    <a:pt x="7690" y="12902"/>
                    <a:pt x="8713" y="11336"/>
                    <a:pt x="8007" y="9646"/>
                  </a:cubicBezTo>
                  <a:cubicBezTo>
                    <a:pt x="7766" y="9104"/>
                    <a:pt x="4261" y="3639"/>
                    <a:pt x="2994" y="3639"/>
                  </a:cubicBezTo>
                  <a:cubicBezTo>
                    <a:pt x="2858" y="3639"/>
                    <a:pt x="2748" y="3702"/>
                    <a:pt x="2671" y="3839"/>
                  </a:cubicBezTo>
                  <a:lnTo>
                    <a:pt x="2671" y="3839"/>
                  </a:lnTo>
                  <a:cubicBezTo>
                    <a:pt x="3438" y="2472"/>
                    <a:pt x="4371" y="1172"/>
                    <a:pt x="5438" y="5"/>
                  </a:cubicBezTo>
                  <a:cubicBezTo>
                    <a:pt x="5377" y="2"/>
                    <a:pt x="5317" y="0"/>
                    <a:pt x="52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7"/>
            <p:cNvSpPr/>
            <p:nvPr/>
          </p:nvSpPr>
          <p:spPr>
            <a:xfrm>
              <a:off x="2396050" y="2799150"/>
              <a:ext cx="315250" cy="283275"/>
            </a:xfrm>
            <a:custGeom>
              <a:rect b="b" l="l" r="r" t="t"/>
              <a:pathLst>
                <a:path extrusionOk="0" h="11331" w="12610">
                  <a:moveTo>
                    <a:pt x="5886" y="0"/>
                  </a:moveTo>
                  <a:cubicBezTo>
                    <a:pt x="4877" y="0"/>
                    <a:pt x="3892" y="286"/>
                    <a:pt x="3069" y="933"/>
                  </a:cubicBezTo>
                  <a:cubicBezTo>
                    <a:pt x="768" y="2768"/>
                    <a:pt x="0" y="6737"/>
                    <a:pt x="1802" y="9005"/>
                  </a:cubicBezTo>
                  <a:cubicBezTo>
                    <a:pt x="2922" y="10442"/>
                    <a:pt x="5059" y="11331"/>
                    <a:pt x="7069" y="11331"/>
                  </a:cubicBezTo>
                  <a:cubicBezTo>
                    <a:pt x="8232" y="11331"/>
                    <a:pt x="9352" y="11033"/>
                    <a:pt x="10208" y="10373"/>
                  </a:cubicBezTo>
                  <a:cubicBezTo>
                    <a:pt x="12509" y="8538"/>
                    <a:pt x="12609" y="4702"/>
                    <a:pt x="10842" y="2434"/>
                  </a:cubicBezTo>
                  <a:cubicBezTo>
                    <a:pt x="9675" y="965"/>
                    <a:pt x="7740" y="0"/>
                    <a:pt x="58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7"/>
            <p:cNvSpPr/>
            <p:nvPr/>
          </p:nvSpPr>
          <p:spPr>
            <a:xfrm>
              <a:off x="2416075" y="2820725"/>
              <a:ext cx="236025" cy="211675"/>
            </a:xfrm>
            <a:custGeom>
              <a:rect b="b" l="l" r="r" t="t"/>
              <a:pathLst>
                <a:path extrusionOk="0" h="8467" w="9441">
                  <a:moveTo>
                    <a:pt x="4450" y="1"/>
                  </a:moveTo>
                  <a:cubicBezTo>
                    <a:pt x="3692" y="1"/>
                    <a:pt x="2952" y="217"/>
                    <a:pt x="2335" y="704"/>
                  </a:cubicBezTo>
                  <a:cubicBezTo>
                    <a:pt x="600" y="2071"/>
                    <a:pt x="0" y="5040"/>
                    <a:pt x="1334" y="6741"/>
                  </a:cubicBezTo>
                  <a:cubicBezTo>
                    <a:pt x="2201" y="7798"/>
                    <a:pt x="3804" y="8467"/>
                    <a:pt x="5304" y="8467"/>
                  </a:cubicBezTo>
                  <a:cubicBezTo>
                    <a:pt x="6171" y="8467"/>
                    <a:pt x="7003" y="8243"/>
                    <a:pt x="7639" y="7742"/>
                  </a:cubicBezTo>
                  <a:cubicBezTo>
                    <a:pt x="9373" y="6375"/>
                    <a:pt x="9440" y="3506"/>
                    <a:pt x="8106" y="1805"/>
                  </a:cubicBezTo>
                  <a:cubicBezTo>
                    <a:pt x="7246" y="709"/>
                    <a:pt x="5820" y="1"/>
                    <a:pt x="44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7"/>
            <p:cNvSpPr/>
            <p:nvPr/>
          </p:nvSpPr>
          <p:spPr>
            <a:xfrm>
              <a:off x="2652900" y="2840525"/>
              <a:ext cx="391125" cy="360700"/>
            </a:xfrm>
            <a:custGeom>
              <a:rect b="b" l="l" r="r" t="t"/>
              <a:pathLst>
                <a:path extrusionOk="0" h="14428" w="15645">
                  <a:moveTo>
                    <a:pt x="7655" y="1"/>
                  </a:moveTo>
                  <a:cubicBezTo>
                    <a:pt x="7022" y="1"/>
                    <a:pt x="6388" y="110"/>
                    <a:pt x="5771" y="345"/>
                  </a:cubicBezTo>
                  <a:cubicBezTo>
                    <a:pt x="2335" y="1646"/>
                    <a:pt x="0" y="6050"/>
                    <a:pt x="1268" y="9385"/>
                  </a:cubicBezTo>
                  <a:cubicBezTo>
                    <a:pt x="2310" y="12154"/>
                    <a:pt x="5695" y="14427"/>
                    <a:pt x="8775" y="14427"/>
                  </a:cubicBezTo>
                  <a:cubicBezTo>
                    <a:pt x="9443" y="14427"/>
                    <a:pt x="10096" y="14320"/>
                    <a:pt x="10708" y="14089"/>
                  </a:cubicBezTo>
                  <a:cubicBezTo>
                    <a:pt x="14111" y="12788"/>
                    <a:pt x="15645" y="8284"/>
                    <a:pt x="14377" y="4949"/>
                  </a:cubicBezTo>
                  <a:cubicBezTo>
                    <a:pt x="13340" y="2218"/>
                    <a:pt x="10513" y="1"/>
                    <a:pt x="7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7"/>
            <p:cNvSpPr/>
            <p:nvPr/>
          </p:nvSpPr>
          <p:spPr>
            <a:xfrm>
              <a:off x="2682925" y="2862200"/>
              <a:ext cx="287725" cy="264350"/>
            </a:xfrm>
            <a:custGeom>
              <a:rect b="b" l="l" r="r" t="t"/>
              <a:pathLst>
                <a:path extrusionOk="0" h="10574" w="11509">
                  <a:moveTo>
                    <a:pt x="5640" y="1"/>
                  </a:moveTo>
                  <a:cubicBezTo>
                    <a:pt x="5180" y="1"/>
                    <a:pt x="4719" y="78"/>
                    <a:pt x="4270" y="246"/>
                  </a:cubicBezTo>
                  <a:cubicBezTo>
                    <a:pt x="1735" y="1213"/>
                    <a:pt x="0" y="4449"/>
                    <a:pt x="934" y="6884"/>
                  </a:cubicBezTo>
                  <a:cubicBezTo>
                    <a:pt x="1700" y="8908"/>
                    <a:pt x="4194" y="10574"/>
                    <a:pt x="6446" y="10574"/>
                  </a:cubicBezTo>
                  <a:cubicBezTo>
                    <a:pt x="6940" y="10574"/>
                    <a:pt x="7423" y="10494"/>
                    <a:pt x="7873" y="10320"/>
                  </a:cubicBezTo>
                  <a:cubicBezTo>
                    <a:pt x="10374" y="9352"/>
                    <a:pt x="11509" y="6083"/>
                    <a:pt x="10575" y="3615"/>
                  </a:cubicBezTo>
                  <a:cubicBezTo>
                    <a:pt x="9808" y="1617"/>
                    <a:pt x="7739" y="1"/>
                    <a:pt x="56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7"/>
            <p:cNvSpPr/>
            <p:nvPr/>
          </p:nvSpPr>
          <p:spPr>
            <a:xfrm>
              <a:off x="2979900" y="2599800"/>
              <a:ext cx="198400" cy="128725"/>
            </a:xfrm>
            <a:custGeom>
              <a:rect b="b" l="l" r="r" t="t"/>
              <a:pathLst>
                <a:path extrusionOk="0" h="5149" w="7936">
                  <a:moveTo>
                    <a:pt x="7935" y="1"/>
                  </a:moveTo>
                  <a:cubicBezTo>
                    <a:pt x="6001" y="1"/>
                    <a:pt x="4099" y="701"/>
                    <a:pt x="2565" y="1869"/>
                  </a:cubicBezTo>
                  <a:cubicBezTo>
                    <a:pt x="2098" y="2236"/>
                    <a:pt x="1097" y="2969"/>
                    <a:pt x="764" y="3470"/>
                  </a:cubicBezTo>
                  <a:cubicBezTo>
                    <a:pt x="732" y="3533"/>
                    <a:pt x="0" y="5149"/>
                    <a:pt x="254" y="5149"/>
                  </a:cubicBezTo>
                  <a:cubicBezTo>
                    <a:pt x="266" y="5149"/>
                    <a:pt x="280" y="5145"/>
                    <a:pt x="297" y="5138"/>
                  </a:cubicBezTo>
                  <a:cubicBezTo>
                    <a:pt x="3065" y="3837"/>
                    <a:pt x="5667" y="2102"/>
                    <a:pt x="793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7"/>
            <p:cNvSpPr/>
            <p:nvPr/>
          </p:nvSpPr>
          <p:spPr>
            <a:xfrm>
              <a:off x="3200325" y="2611900"/>
              <a:ext cx="254000" cy="71275"/>
            </a:xfrm>
            <a:custGeom>
              <a:rect b="b" l="l" r="r" t="t"/>
              <a:pathLst>
                <a:path extrusionOk="0" h="2851" w="10160">
                  <a:moveTo>
                    <a:pt x="5579" y="1"/>
                  </a:moveTo>
                  <a:cubicBezTo>
                    <a:pt x="3293" y="1"/>
                    <a:pt x="965" y="367"/>
                    <a:pt x="419" y="1585"/>
                  </a:cubicBezTo>
                  <a:cubicBezTo>
                    <a:pt x="0" y="2514"/>
                    <a:pt x="526" y="2851"/>
                    <a:pt x="1515" y="2851"/>
                  </a:cubicBezTo>
                  <a:cubicBezTo>
                    <a:pt x="4134" y="2851"/>
                    <a:pt x="10003" y="484"/>
                    <a:pt x="10158" y="484"/>
                  </a:cubicBezTo>
                  <a:cubicBezTo>
                    <a:pt x="10159" y="484"/>
                    <a:pt x="10159" y="484"/>
                    <a:pt x="10160" y="484"/>
                  </a:cubicBezTo>
                  <a:cubicBezTo>
                    <a:pt x="9370" y="256"/>
                    <a:pt x="7489" y="1"/>
                    <a:pt x="557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7"/>
            <p:cNvSpPr/>
            <p:nvPr/>
          </p:nvSpPr>
          <p:spPr>
            <a:xfrm>
              <a:off x="3150750" y="2755350"/>
              <a:ext cx="164325" cy="58000"/>
            </a:xfrm>
            <a:custGeom>
              <a:rect b="b" l="l" r="r" t="t"/>
              <a:pathLst>
                <a:path extrusionOk="0" h="2320" w="6573">
                  <a:moveTo>
                    <a:pt x="1528" y="1"/>
                  </a:moveTo>
                  <a:cubicBezTo>
                    <a:pt x="1263" y="1"/>
                    <a:pt x="998" y="17"/>
                    <a:pt x="735" y="50"/>
                  </a:cubicBezTo>
                  <a:lnTo>
                    <a:pt x="634" y="417"/>
                  </a:lnTo>
                  <a:cubicBezTo>
                    <a:pt x="665" y="266"/>
                    <a:pt x="546" y="197"/>
                    <a:pt x="406" y="197"/>
                  </a:cubicBezTo>
                  <a:cubicBezTo>
                    <a:pt x="235" y="197"/>
                    <a:pt x="34" y="300"/>
                    <a:pt x="34" y="483"/>
                  </a:cubicBezTo>
                  <a:cubicBezTo>
                    <a:pt x="1" y="817"/>
                    <a:pt x="334" y="1050"/>
                    <a:pt x="634" y="1184"/>
                  </a:cubicBezTo>
                  <a:cubicBezTo>
                    <a:pt x="2110" y="1935"/>
                    <a:pt x="3738" y="2320"/>
                    <a:pt x="5377" y="2320"/>
                  </a:cubicBezTo>
                  <a:cubicBezTo>
                    <a:pt x="5775" y="2320"/>
                    <a:pt x="6174" y="2297"/>
                    <a:pt x="6572" y="2251"/>
                  </a:cubicBezTo>
                  <a:cubicBezTo>
                    <a:pt x="5315" y="818"/>
                    <a:pt x="3416" y="1"/>
                    <a:pt x="152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7"/>
            <p:cNvSpPr/>
            <p:nvPr/>
          </p:nvSpPr>
          <p:spPr>
            <a:xfrm>
              <a:off x="3522250" y="2655050"/>
              <a:ext cx="233950" cy="65125"/>
            </a:xfrm>
            <a:custGeom>
              <a:rect b="b" l="l" r="r" t="t"/>
              <a:pathLst>
                <a:path extrusionOk="0" h="2605" w="9358">
                  <a:moveTo>
                    <a:pt x="2543" y="1"/>
                  </a:moveTo>
                  <a:cubicBezTo>
                    <a:pt x="1545" y="1"/>
                    <a:pt x="762" y="271"/>
                    <a:pt x="485" y="993"/>
                  </a:cubicBezTo>
                  <a:cubicBezTo>
                    <a:pt x="1" y="2257"/>
                    <a:pt x="1230" y="2605"/>
                    <a:pt x="2917" y="2605"/>
                  </a:cubicBezTo>
                  <a:cubicBezTo>
                    <a:pt x="4984" y="2605"/>
                    <a:pt x="7739" y="2083"/>
                    <a:pt x="8878" y="2083"/>
                  </a:cubicBezTo>
                  <a:cubicBezTo>
                    <a:pt x="9115" y="2083"/>
                    <a:pt x="9282" y="2105"/>
                    <a:pt x="9358" y="2160"/>
                  </a:cubicBezTo>
                  <a:cubicBezTo>
                    <a:pt x="8489" y="1527"/>
                    <a:pt x="4912" y="1"/>
                    <a:pt x="254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7"/>
            <p:cNvSpPr/>
            <p:nvPr/>
          </p:nvSpPr>
          <p:spPr>
            <a:xfrm>
              <a:off x="3551050" y="2803275"/>
              <a:ext cx="190150" cy="130950"/>
            </a:xfrm>
            <a:custGeom>
              <a:rect b="b" l="l" r="r" t="t"/>
              <a:pathLst>
                <a:path extrusionOk="0" h="5238" w="7606">
                  <a:moveTo>
                    <a:pt x="167" y="1"/>
                  </a:moveTo>
                  <a:lnTo>
                    <a:pt x="167" y="1"/>
                  </a:lnTo>
                  <a:cubicBezTo>
                    <a:pt x="0" y="635"/>
                    <a:pt x="267" y="968"/>
                    <a:pt x="834" y="1268"/>
                  </a:cubicBezTo>
                  <a:cubicBezTo>
                    <a:pt x="3102" y="2603"/>
                    <a:pt x="5337" y="3937"/>
                    <a:pt x="7606" y="5238"/>
                  </a:cubicBezTo>
                  <a:cubicBezTo>
                    <a:pt x="6405" y="2069"/>
                    <a:pt x="3302" y="434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7"/>
            <p:cNvSpPr/>
            <p:nvPr/>
          </p:nvSpPr>
          <p:spPr>
            <a:xfrm>
              <a:off x="3381750" y="2735725"/>
              <a:ext cx="119275" cy="49725"/>
            </a:xfrm>
            <a:custGeom>
              <a:rect b="b" l="l" r="r" t="t"/>
              <a:pathLst>
                <a:path extrusionOk="0" h="1989" w="4771">
                  <a:moveTo>
                    <a:pt x="1635" y="34"/>
                  </a:moveTo>
                  <a:lnTo>
                    <a:pt x="1695" y="41"/>
                  </a:lnTo>
                  <a:lnTo>
                    <a:pt x="1695" y="41"/>
                  </a:lnTo>
                  <a:cubicBezTo>
                    <a:pt x="1675" y="39"/>
                    <a:pt x="1655" y="36"/>
                    <a:pt x="1635" y="3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55" y="1230"/>
                    <a:pt x="1927" y="1988"/>
                    <a:pt x="3274" y="1988"/>
                  </a:cubicBezTo>
                  <a:cubicBezTo>
                    <a:pt x="3793" y="1988"/>
                    <a:pt x="4307" y="1876"/>
                    <a:pt x="4771" y="1635"/>
                  </a:cubicBezTo>
                  <a:cubicBezTo>
                    <a:pt x="4055" y="860"/>
                    <a:pt x="3074" y="299"/>
                    <a:pt x="2016" y="92"/>
                  </a:cubicBezTo>
                  <a:lnTo>
                    <a:pt x="2016" y="92"/>
                  </a:lnTo>
                  <a:cubicBezTo>
                    <a:pt x="2078" y="95"/>
                    <a:pt x="2140" y="98"/>
                    <a:pt x="2202" y="101"/>
                  </a:cubicBezTo>
                  <a:lnTo>
                    <a:pt x="1695" y="41"/>
                  </a:lnTo>
                  <a:lnTo>
                    <a:pt x="1695" y="41"/>
                  </a:lnTo>
                  <a:cubicBezTo>
                    <a:pt x="1802" y="55"/>
                    <a:pt x="1910" y="72"/>
                    <a:pt x="2016" y="92"/>
                  </a:cubicBezTo>
                  <a:lnTo>
                    <a:pt x="2016" y="92"/>
                  </a:lnTo>
                  <a:cubicBezTo>
                    <a:pt x="1344" y="62"/>
                    <a:pt x="672" y="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7"/>
            <p:cNvSpPr/>
            <p:nvPr/>
          </p:nvSpPr>
          <p:spPr>
            <a:xfrm>
              <a:off x="3267500" y="2813300"/>
              <a:ext cx="612125" cy="483125"/>
            </a:xfrm>
            <a:custGeom>
              <a:rect b="b" l="l" r="r" t="t"/>
              <a:pathLst>
                <a:path extrusionOk="0" h="19325" w="24485">
                  <a:moveTo>
                    <a:pt x="24485" y="0"/>
                  </a:moveTo>
                  <a:lnTo>
                    <a:pt x="24485" y="0"/>
                  </a:lnTo>
                  <a:cubicBezTo>
                    <a:pt x="20048" y="3236"/>
                    <a:pt x="15612" y="6505"/>
                    <a:pt x="11609" y="10274"/>
                  </a:cubicBezTo>
                  <a:cubicBezTo>
                    <a:pt x="9241" y="12476"/>
                    <a:pt x="6839" y="14944"/>
                    <a:pt x="3670" y="15511"/>
                  </a:cubicBezTo>
                  <a:cubicBezTo>
                    <a:pt x="2469" y="15745"/>
                    <a:pt x="1168" y="15678"/>
                    <a:pt x="167" y="16345"/>
                  </a:cubicBezTo>
                  <a:cubicBezTo>
                    <a:pt x="1" y="16445"/>
                    <a:pt x="2202" y="18180"/>
                    <a:pt x="2402" y="18313"/>
                  </a:cubicBezTo>
                  <a:cubicBezTo>
                    <a:pt x="3270" y="18814"/>
                    <a:pt x="4337" y="19247"/>
                    <a:pt x="5338" y="19314"/>
                  </a:cubicBezTo>
                  <a:cubicBezTo>
                    <a:pt x="5411" y="19321"/>
                    <a:pt x="5484" y="19324"/>
                    <a:pt x="5557" y="19324"/>
                  </a:cubicBezTo>
                  <a:cubicBezTo>
                    <a:pt x="7259" y="19324"/>
                    <a:pt x="8660" y="17502"/>
                    <a:pt x="9908" y="16479"/>
                  </a:cubicBezTo>
                  <a:cubicBezTo>
                    <a:pt x="13544" y="13510"/>
                    <a:pt x="16879" y="10141"/>
                    <a:pt x="19848" y="6471"/>
                  </a:cubicBezTo>
                  <a:cubicBezTo>
                    <a:pt x="21516" y="4403"/>
                    <a:pt x="23050" y="2235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7"/>
            <p:cNvSpPr/>
            <p:nvPr/>
          </p:nvSpPr>
          <p:spPr>
            <a:xfrm>
              <a:off x="4155650" y="3100925"/>
              <a:ext cx="180975" cy="572175"/>
            </a:xfrm>
            <a:custGeom>
              <a:rect b="b" l="l" r="r" t="t"/>
              <a:pathLst>
                <a:path extrusionOk="0" h="22887" w="7239">
                  <a:moveTo>
                    <a:pt x="2553" y="1"/>
                  </a:moveTo>
                  <a:cubicBezTo>
                    <a:pt x="2514" y="1"/>
                    <a:pt x="2475" y="2"/>
                    <a:pt x="2435" y="3"/>
                  </a:cubicBezTo>
                  <a:cubicBezTo>
                    <a:pt x="534" y="5441"/>
                    <a:pt x="0" y="11745"/>
                    <a:pt x="1835" y="17082"/>
                  </a:cubicBezTo>
                  <a:cubicBezTo>
                    <a:pt x="2569" y="19250"/>
                    <a:pt x="5070" y="22153"/>
                    <a:pt x="7239" y="22886"/>
                  </a:cubicBezTo>
                  <a:cubicBezTo>
                    <a:pt x="5571" y="18416"/>
                    <a:pt x="4570" y="13680"/>
                    <a:pt x="4270" y="8910"/>
                  </a:cubicBezTo>
                  <a:cubicBezTo>
                    <a:pt x="4136" y="6808"/>
                    <a:pt x="4270" y="4773"/>
                    <a:pt x="4403" y="2672"/>
                  </a:cubicBezTo>
                  <a:cubicBezTo>
                    <a:pt x="4468" y="1336"/>
                    <a:pt x="4152" y="1"/>
                    <a:pt x="255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7"/>
            <p:cNvSpPr/>
            <p:nvPr/>
          </p:nvSpPr>
          <p:spPr>
            <a:xfrm>
              <a:off x="4295750" y="3203500"/>
              <a:ext cx="126775" cy="484600"/>
            </a:xfrm>
            <a:custGeom>
              <a:rect b="b" l="l" r="r" t="t"/>
              <a:pathLst>
                <a:path extrusionOk="0" h="19384" w="5071">
                  <a:moveTo>
                    <a:pt x="1520" y="1"/>
                  </a:moveTo>
                  <a:cubicBezTo>
                    <a:pt x="1321" y="1"/>
                    <a:pt x="1074" y="149"/>
                    <a:pt x="767" y="504"/>
                  </a:cubicBezTo>
                  <a:cubicBezTo>
                    <a:pt x="0" y="1404"/>
                    <a:pt x="801" y="4273"/>
                    <a:pt x="867" y="5307"/>
                  </a:cubicBezTo>
                  <a:cubicBezTo>
                    <a:pt x="1034" y="8376"/>
                    <a:pt x="1168" y="11378"/>
                    <a:pt x="1735" y="14380"/>
                  </a:cubicBezTo>
                  <a:cubicBezTo>
                    <a:pt x="1935" y="15448"/>
                    <a:pt x="2168" y="16515"/>
                    <a:pt x="2669" y="17449"/>
                  </a:cubicBezTo>
                  <a:cubicBezTo>
                    <a:pt x="3202" y="18383"/>
                    <a:pt x="4036" y="19184"/>
                    <a:pt x="5070" y="19384"/>
                  </a:cubicBezTo>
                  <a:cubicBezTo>
                    <a:pt x="2735" y="14514"/>
                    <a:pt x="1768" y="8976"/>
                    <a:pt x="2268" y="3572"/>
                  </a:cubicBezTo>
                  <a:cubicBezTo>
                    <a:pt x="2323" y="3053"/>
                    <a:pt x="2423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7"/>
            <p:cNvSpPr/>
            <p:nvPr/>
          </p:nvSpPr>
          <p:spPr>
            <a:xfrm>
              <a:off x="4487550" y="3394250"/>
              <a:ext cx="231025" cy="371675"/>
            </a:xfrm>
            <a:custGeom>
              <a:rect b="b" l="l" r="r" t="t"/>
              <a:pathLst>
                <a:path extrusionOk="0" h="14867" w="9241">
                  <a:moveTo>
                    <a:pt x="8389" y="0"/>
                  </a:moveTo>
                  <a:cubicBezTo>
                    <a:pt x="8351" y="0"/>
                    <a:pt x="8312" y="4"/>
                    <a:pt x="8273" y="12"/>
                  </a:cubicBezTo>
                  <a:cubicBezTo>
                    <a:pt x="7739" y="112"/>
                    <a:pt x="7539" y="746"/>
                    <a:pt x="7439" y="1280"/>
                  </a:cubicBezTo>
                  <a:cubicBezTo>
                    <a:pt x="6538" y="5316"/>
                    <a:pt x="3736" y="8885"/>
                    <a:pt x="0" y="10720"/>
                  </a:cubicBezTo>
                  <a:lnTo>
                    <a:pt x="701" y="11720"/>
                  </a:lnTo>
                  <a:cubicBezTo>
                    <a:pt x="1511" y="13621"/>
                    <a:pt x="3564" y="14866"/>
                    <a:pt x="5601" y="14866"/>
                  </a:cubicBezTo>
                  <a:cubicBezTo>
                    <a:pt x="5995" y="14866"/>
                    <a:pt x="6388" y="14820"/>
                    <a:pt x="6772" y="14723"/>
                  </a:cubicBezTo>
                  <a:cubicBezTo>
                    <a:pt x="7172" y="14623"/>
                    <a:pt x="7606" y="14422"/>
                    <a:pt x="7806" y="14055"/>
                  </a:cubicBezTo>
                  <a:cubicBezTo>
                    <a:pt x="8039" y="13622"/>
                    <a:pt x="7839" y="13088"/>
                    <a:pt x="7672" y="12621"/>
                  </a:cubicBezTo>
                  <a:cubicBezTo>
                    <a:pt x="6605" y="9285"/>
                    <a:pt x="6972" y="5549"/>
                    <a:pt x="8673" y="2514"/>
                  </a:cubicBezTo>
                  <a:cubicBezTo>
                    <a:pt x="8940" y="2047"/>
                    <a:pt x="9240" y="1546"/>
                    <a:pt x="9240" y="1013"/>
                  </a:cubicBezTo>
                  <a:cubicBezTo>
                    <a:pt x="9240" y="521"/>
                    <a:pt x="8843" y="0"/>
                    <a:pt x="838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7"/>
            <p:cNvSpPr/>
            <p:nvPr/>
          </p:nvSpPr>
          <p:spPr>
            <a:xfrm>
              <a:off x="3902125" y="2980975"/>
              <a:ext cx="251875" cy="267700"/>
            </a:xfrm>
            <a:custGeom>
              <a:rect b="b" l="l" r="r" t="t"/>
              <a:pathLst>
                <a:path extrusionOk="0" h="10708" w="10075">
                  <a:moveTo>
                    <a:pt x="2655" y="1"/>
                  </a:moveTo>
                  <a:cubicBezTo>
                    <a:pt x="2430" y="1"/>
                    <a:pt x="2222" y="42"/>
                    <a:pt x="2035" y="131"/>
                  </a:cubicBezTo>
                  <a:cubicBezTo>
                    <a:pt x="0" y="1132"/>
                    <a:pt x="1335" y="5535"/>
                    <a:pt x="2169" y="6903"/>
                  </a:cubicBezTo>
                  <a:cubicBezTo>
                    <a:pt x="3203" y="8737"/>
                    <a:pt x="5004" y="10105"/>
                    <a:pt x="7039" y="10605"/>
                  </a:cubicBezTo>
                  <a:cubicBezTo>
                    <a:pt x="7244" y="10661"/>
                    <a:pt x="7471" y="10707"/>
                    <a:pt x="7689" y="10707"/>
                  </a:cubicBezTo>
                  <a:cubicBezTo>
                    <a:pt x="7860" y="10707"/>
                    <a:pt x="8026" y="10679"/>
                    <a:pt x="8173" y="10605"/>
                  </a:cubicBezTo>
                  <a:cubicBezTo>
                    <a:pt x="8607" y="10372"/>
                    <a:pt x="8773" y="9872"/>
                    <a:pt x="8907" y="9438"/>
                  </a:cubicBezTo>
                  <a:cubicBezTo>
                    <a:pt x="9207" y="8371"/>
                    <a:pt x="9541" y="7303"/>
                    <a:pt x="9841" y="6236"/>
                  </a:cubicBezTo>
                  <a:cubicBezTo>
                    <a:pt x="9941" y="5835"/>
                    <a:pt x="10074" y="5435"/>
                    <a:pt x="9974" y="5035"/>
                  </a:cubicBezTo>
                  <a:cubicBezTo>
                    <a:pt x="9841" y="4568"/>
                    <a:pt x="9441" y="4268"/>
                    <a:pt x="9040" y="3967"/>
                  </a:cubicBezTo>
                  <a:cubicBezTo>
                    <a:pt x="7844" y="3070"/>
                    <a:pt x="4610" y="1"/>
                    <a:pt x="265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7"/>
            <p:cNvSpPr/>
            <p:nvPr/>
          </p:nvSpPr>
          <p:spPr>
            <a:xfrm>
              <a:off x="4394150" y="3289950"/>
              <a:ext cx="240200" cy="295100"/>
            </a:xfrm>
            <a:custGeom>
              <a:rect b="b" l="l" r="r" t="t"/>
              <a:pathLst>
                <a:path extrusionOk="0" h="11804" w="9608">
                  <a:moveTo>
                    <a:pt x="2374" y="0"/>
                  </a:moveTo>
                  <a:cubicBezTo>
                    <a:pt x="1873" y="0"/>
                    <a:pt x="1421" y="186"/>
                    <a:pt x="1068" y="682"/>
                  </a:cubicBezTo>
                  <a:cubicBezTo>
                    <a:pt x="0" y="2216"/>
                    <a:pt x="567" y="6286"/>
                    <a:pt x="601" y="8087"/>
                  </a:cubicBezTo>
                  <a:cubicBezTo>
                    <a:pt x="634" y="9421"/>
                    <a:pt x="834" y="10989"/>
                    <a:pt x="2035" y="11589"/>
                  </a:cubicBezTo>
                  <a:cubicBezTo>
                    <a:pt x="2333" y="11738"/>
                    <a:pt x="2643" y="11803"/>
                    <a:pt x="2956" y="11803"/>
                  </a:cubicBezTo>
                  <a:cubicBezTo>
                    <a:pt x="3906" y="11803"/>
                    <a:pt x="4885" y="11207"/>
                    <a:pt x="5638" y="10555"/>
                  </a:cubicBezTo>
                  <a:cubicBezTo>
                    <a:pt x="6738" y="9621"/>
                    <a:pt x="7739" y="8554"/>
                    <a:pt x="8573" y="7386"/>
                  </a:cubicBezTo>
                  <a:cubicBezTo>
                    <a:pt x="9107" y="6652"/>
                    <a:pt x="9607" y="5819"/>
                    <a:pt x="9574" y="4885"/>
                  </a:cubicBezTo>
                  <a:cubicBezTo>
                    <a:pt x="9540" y="4017"/>
                    <a:pt x="9007" y="3217"/>
                    <a:pt x="8306" y="2683"/>
                  </a:cubicBezTo>
                  <a:cubicBezTo>
                    <a:pt x="7639" y="2116"/>
                    <a:pt x="6805" y="1782"/>
                    <a:pt x="6004" y="1449"/>
                  </a:cubicBezTo>
                  <a:cubicBezTo>
                    <a:pt x="4935" y="984"/>
                    <a:pt x="3525" y="0"/>
                    <a:pt x="237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7"/>
            <p:cNvSpPr/>
            <p:nvPr/>
          </p:nvSpPr>
          <p:spPr>
            <a:xfrm>
              <a:off x="4736050" y="3478275"/>
              <a:ext cx="417000" cy="216925"/>
            </a:xfrm>
            <a:custGeom>
              <a:rect b="b" l="l" r="r" t="t"/>
              <a:pathLst>
                <a:path extrusionOk="0" h="8677" w="16680">
                  <a:moveTo>
                    <a:pt x="1708" y="0"/>
                  </a:moveTo>
                  <a:cubicBezTo>
                    <a:pt x="344" y="0"/>
                    <a:pt x="129" y="2294"/>
                    <a:pt x="34" y="3656"/>
                  </a:cubicBezTo>
                  <a:cubicBezTo>
                    <a:pt x="1" y="4757"/>
                    <a:pt x="234" y="5891"/>
                    <a:pt x="935" y="6692"/>
                  </a:cubicBezTo>
                  <a:cubicBezTo>
                    <a:pt x="1802" y="7692"/>
                    <a:pt x="3203" y="8059"/>
                    <a:pt x="4504" y="8293"/>
                  </a:cubicBezTo>
                  <a:cubicBezTo>
                    <a:pt x="6090" y="8549"/>
                    <a:pt x="7696" y="8676"/>
                    <a:pt x="9301" y="8676"/>
                  </a:cubicBezTo>
                  <a:cubicBezTo>
                    <a:pt x="11241" y="8676"/>
                    <a:pt x="13180" y="8491"/>
                    <a:pt x="15078" y="8126"/>
                  </a:cubicBezTo>
                  <a:cubicBezTo>
                    <a:pt x="15779" y="7959"/>
                    <a:pt x="16679" y="7592"/>
                    <a:pt x="16612" y="6858"/>
                  </a:cubicBezTo>
                  <a:cubicBezTo>
                    <a:pt x="16546" y="6024"/>
                    <a:pt x="15445" y="5858"/>
                    <a:pt x="14644" y="5858"/>
                  </a:cubicBezTo>
                  <a:cubicBezTo>
                    <a:pt x="12276" y="5791"/>
                    <a:pt x="10008" y="4990"/>
                    <a:pt x="7873" y="3956"/>
                  </a:cubicBezTo>
                  <a:cubicBezTo>
                    <a:pt x="6805" y="3423"/>
                    <a:pt x="5771" y="2822"/>
                    <a:pt x="4771" y="2155"/>
                  </a:cubicBezTo>
                  <a:cubicBezTo>
                    <a:pt x="4104" y="1721"/>
                    <a:pt x="2669" y="120"/>
                    <a:pt x="1935" y="20"/>
                  </a:cubicBezTo>
                  <a:cubicBezTo>
                    <a:pt x="1856" y="7"/>
                    <a:pt x="1780" y="0"/>
                    <a:pt x="1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7"/>
            <p:cNvSpPr/>
            <p:nvPr/>
          </p:nvSpPr>
          <p:spPr>
            <a:xfrm>
              <a:off x="3044850" y="1946050"/>
              <a:ext cx="161800" cy="469475"/>
            </a:xfrm>
            <a:custGeom>
              <a:rect b="b" l="l" r="r" t="t"/>
              <a:pathLst>
                <a:path extrusionOk="0" h="18779" w="6472">
                  <a:moveTo>
                    <a:pt x="724" y="0"/>
                  </a:moveTo>
                  <a:cubicBezTo>
                    <a:pt x="291" y="0"/>
                    <a:pt x="0" y="465"/>
                    <a:pt x="234" y="1633"/>
                  </a:cubicBezTo>
                  <a:cubicBezTo>
                    <a:pt x="1268" y="6970"/>
                    <a:pt x="3203" y="12274"/>
                    <a:pt x="4670" y="17511"/>
                  </a:cubicBezTo>
                  <a:cubicBezTo>
                    <a:pt x="4770" y="17845"/>
                    <a:pt x="4870" y="18178"/>
                    <a:pt x="5104" y="18445"/>
                  </a:cubicBezTo>
                  <a:cubicBezTo>
                    <a:pt x="5273" y="18638"/>
                    <a:pt x="5529" y="18779"/>
                    <a:pt x="5784" y="18779"/>
                  </a:cubicBezTo>
                  <a:cubicBezTo>
                    <a:pt x="5882" y="18779"/>
                    <a:pt x="5979" y="18758"/>
                    <a:pt x="6071" y="18712"/>
                  </a:cubicBezTo>
                  <a:cubicBezTo>
                    <a:pt x="6472" y="18478"/>
                    <a:pt x="6472" y="17845"/>
                    <a:pt x="6372" y="17378"/>
                  </a:cubicBezTo>
                  <a:cubicBezTo>
                    <a:pt x="5838" y="14409"/>
                    <a:pt x="5137" y="11440"/>
                    <a:pt x="4303" y="8538"/>
                  </a:cubicBezTo>
                  <a:cubicBezTo>
                    <a:pt x="3636" y="6270"/>
                    <a:pt x="2836" y="4102"/>
                    <a:pt x="2302" y="1800"/>
                  </a:cubicBezTo>
                  <a:cubicBezTo>
                    <a:pt x="2077" y="768"/>
                    <a:pt x="1282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3839575" y="2803200"/>
              <a:ext cx="2484600" cy="839550"/>
            </a:xfrm>
            <a:custGeom>
              <a:rect b="b" l="l" r="r" t="t"/>
              <a:pathLst>
                <a:path extrusionOk="0" h="33582" w="99384">
                  <a:moveTo>
                    <a:pt x="4658" y="0"/>
                  </a:moveTo>
                  <a:cubicBezTo>
                    <a:pt x="2876" y="0"/>
                    <a:pt x="1307" y="130"/>
                    <a:pt x="1" y="404"/>
                  </a:cubicBezTo>
                  <a:lnTo>
                    <a:pt x="3203" y="4474"/>
                  </a:lnTo>
                  <a:cubicBezTo>
                    <a:pt x="3203" y="4474"/>
                    <a:pt x="30089" y="33582"/>
                    <a:pt x="59885" y="33582"/>
                  </a:cubicBezTo>
                  <a:cubicBezTo>
                    <a:pt x="62742" y="33582"/>
                    <a:pt x="65627" y="33314"/>
                    <a:pt x="68516" y="32727"/>
                  </a:cubicBezTo>
                  <a:cubicBezTo>
                    <a:pt x="99384" y="26491"/>
                    <a:pt x="30172" y="0"/>
                    <a:pt x="465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7"/>
            <p:cNvSpPr/>
            <p:nvPr/>
          </p:nvSpPr>
          <p:spPr>
            <a:xfrm>
              <a:off x="3454400" y="2360475"/>
              <a:ext cx="929750" cy="976950"/>
            </a:xfrm>
            <a:custGeom>
              <a:rect b="b" l="l" r="r" t="t"/>
              <a:pathLst>
                <a:path extrusionOk="0" h="39078" w="37190">
                  <a:moveTo>
                    <a:pt x="34421" y="0"/>
                  </a:moveTo>
                  <a:cubicBezTo>
                    <a:pt x="29051" y="3002"/>
                    <a:pt x="3766" y="32523"/>
                    <a:pt x="3766" y="32523"/>
                  </a:cubicBezTo>
                  <a:cubicBezTo>
                    <a:pt x="0" y="35195"/>
                    <a:pt x="85" y="39077"/>
                    <a:pt x="2283" y="39077"/>
                  </a:cubicBezTo>
                  <a:cubicBezTo>
                    <a:pt x="2363" y="39077"/>
                    <a:pt x="2446" y="39072"/>
                    <a:pt x="2532" y="39061"/>
                  </a:cubicBezTo>
                  <a:cubicBezTo>
                    <a:pt x="4967" y="38795"/>
                    <a:pt x="35522" y="4703"/>
                    <a:pt x="36356" y="2368"/>
                  </a:cubicBezTo>
                  <a:cubicBezTo>
                    <a:pt x="37190" y="0"/>
                    <a:pt x="34421" y="0"/>
                    <a:pt x="3442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7"/>
            <p:cNvSpPr/>
            <p:nvPr/>
          </p:nvSpPr>
          <p:spPr>
            <a:xfrm>
              <a:off x="4238200" y="2382825"/>
              <a:ext cx="171300" cy="1009500"/>
            </a:xfrm>
            <a:custGeom>
              <a:rect b="b" l="l" r="r" t="t"/>
              <a:pathLst>
                <a:path extrusionOk="0" h="40380" w="6852">
                  <a:moveTo>
                    <a:pt x="4066" y="0"/>
                  </a:moveTo>
                  <a:cubicBezTo>
                    <a:pt x="2700" y="0"/>
                    <a:pt x="3736" y="2976"/>
                    <a:pt x="3736" y="2976"/>
                  </a:cubicBezTo>
                  <a:cubicBezTo>
                    <a:pt x="3603" y="3709"/>
                    <a:pt x="0" y="39602"/>
                    <a:pt x="1468" y="40369"/>
                  </a:cubicBezTo>
                  <a:cubicBezTo>
                    <a:pt x="1482" y="40376"/>
                    <a:pt x="1496" y="40380"/>
                    <a:pt x="1510" y="40380"/>
                  </a:cubicBezTo>
                  <a:cubicBezTo>
                    <a:pt x="2977" y="40380"/>
                    <a:pt x="6851" y="1065"/>
                    <a:pt x="4670" y="140"/>
                  </a:cubicBezTo>
                  <a:cubicBezTo>
                    <a:pt x="4430" y="43"/>
                    <a:pt x="4231" y="0"/>
                    <a:pt x="40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7"/>
            <p:cNvSpPr/>
            <p:nvPr/>
          </p:nvSpPr>
          <p:spPr>
            <a:xfrm>
              <a:off x="4265000" y="3314650"/>
              <a:ext cx="527100" cy="1025975"/>
            </a:xfrm>
            <a:custGeom>
              <a:rect b="b" l="l" r="r" t="t"/>
              <a:pathLst>
                <a:path extrusionOk="0" h="41039" w="21084">
                  <a:moveTo>
                    <a:pt x="545" y="1"/>
                  </a:moveTo>
                  <a:cubicBezTo>
                    <a:pt x="213" y="1"/>
                    <a:pt x="1" y="645"/>
                    <a:pt x="396" y="3096"/>
                  </a:cubicBezTo>
                  <a:cubicBezTo>
                    <a:pt x="396" y="3096"/>
                    <a:pt x="5099" y="33051"/>
                    <a:pt x="19543" y="41023"/>
                  </a:cubicBezTo>
                  <a:cubicBezTo>
                    <a:pt x="19543" y="41023"/>
                    <a:pt x="19624" y="41038"/>
                    <a:pt x="19728" y="41038"/>
                  </a:cubicBezTo>
                  <a:cubicBezTo>
                    <a:pt x="20181" y="41038"/>
                    <a:pt x="21084" y="40752"/>
                    <a:pt x="17775" y="37687"/>
                  </a:cubicBezTo>
                  <a:cubicBezTo>
                    <a:pt x="13706" y="33918"/>
                    <a:pt x="3198" y="18907"/>
                    <a:pt x="1430" y="794"/>
                  </a:cubicBezTo>
                  <a:cubicBezTo>
                    <a:pt x="1430" y="794"/>
                    <a:pt x="913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7"/>
            <p:cNvSpPr/>
            <p:nvPr/>
          </p:nvSpPr>
          <p:spPr>
            <a:xfrm>
              <a:off x="3519725" y="2377150"/>
              <a:ext cx="788550" cy="887125"/>
            </a:xfrm>
            <a:custGeom>
              <a:rect b="b" l="l" r="r" t="t"/>
              <a:pathLst>
                <a:path extrusionOk="0" h="35485" w="31542">
                  <a:moveTo>
                    <a:pt x="31541" y="0"/>
                  </a:moveTo>
                  <a:cubicBezTo>
                    <a:pt x="31526" y="10"/>
                    <a:pt x="31510" y="19"/>
                    <a:pt x="31494" y="29"/>
                  </a:cubicBezTo>
                  <a:lnTo>
                    <a:pt x="31494" y="29"/>
                  </a:lnTo>
                  <a:cubicBezTo>
                    <a:pt x="31510" y="19"/>
                    <a:pt x="31526" y="10"/>
                    <a:pt x="31541" y="0"/>
                  </a:cubicBezTo>
                  <a:close/>
                  <a:moveTo>
                    <a:pt x="31494" y="29"/>
                  </a:moveTo>
                  <a:cubicBezTo>
                    <a:pt x="25747" y="3565"/>
                    <a:pt x="21322" y="8854"/>
                    <a:pt x="16998" y="14044"/>
                  </a:cubicBezTo>
                  <a:cubicBezTo>
                    <a:pt x="13262" y="18580"/>
                    <a:pt x="9492" y="23117"/>
                    <a:pt x="5723" y="27653"/>
                  </a:cubicBezTo>
                  <a:cubicBezTo>
                    <a:pt x="4155" y="29555"/>
                    <a:pt x="2354" y="31389"/>
                    <a:pt x="920" y="33424"/>
                  </a:cubicBezTo>
                  <a:cubicBezTo>
                    <a:pt x="186" y="34492"/>
                    <a:pt x="0" y="35485"/>
                    <a:pt x="522" y="35485"/>
                  </a:cubicBezTo>
                  <a:cubicBezTo>
                    <a:pt x="782" y="35485"/>
                    <a:pt x="1220" y="35237"/>
                    <a:pt x="1854" y="34625"/>
                  </a:cubicBezTo>
                  <a:cubicBezTo>
                    <a:pt x="5523" y="31089"/>
                    <a:pt x="8725" y="26920"/>
                    <a:pt x="12094" y="23083"/>
                  </a:cubicBezTo>
                  <a:cubicBezTo>
                    <a:pt x="15397" y="19281"/>
                    <a:pt x="18666" y="15478"/>
                    <a:pt x="21901" y="11609"/>
                  </a:cubicBezTo>
                  <a:cubicBezTo>
                    <a:pt x="23569" y="9640"/>
                    <a:pt x="25204" y="7672"/>
                    <a:pt x="26838" y="5704"/>
                  </a:cubicBezTo>
                  <a:cubicBezTo>
                    <a:pt x="28161" y="4084"/>
                    <a:pt x="29745" y="1121"/>
                    <a:pt x="31494" y="2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7"/>
            <p:cNvSpPr/>
            <p:nvPr/>
          </p:nvSpPr>
          <p:spPr>
            <a:xfrm>
              <a:off x="2429400" y="3018175"/>
              <a:ext cx="296900" cy="1291200"/>
            </a:xfrm>
            <a:custGeom>
              <a:rect b="b" l="l" r="r" t="t"/>
              <a:pathLst>
                <a:path extrusionOk="0" h="51648" w="11876">
                  <a:moveTo>
                    <a:pt x="9756" y="0"/>
                  </a:moveTo>
                  <a:cubicBezTo>
                    <a:pt x="9188" y="0"/>
                    <a:pt x="8489" y="495"/>
                    <a:pt x="7640" y="1846"/>
                  </a:cubicBezTo>
                  <a:lnTo>
                    <a:pt x="1" y="51648"/>
                  </a:lnTo>
                  <a:lnTo>
                    <a:pt x="11876" y="3680"/>
                  </a:lnTo>
                  <a:cubicBezTo>
                    <a:pt x="11876" y="3680"/>
                    <a:pt x="11304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7"/>
            <p:cNvSpPr/>
            <p:nvPr/>
          </p:nvSpPr>
          <p:spPr>
            <a:xfrm>
              <a:off x="3066525" y="2747400"/>
              <a:ext cx="1206725" cy="501100"/>
            </a:xfrm>
            <a:custGeom>
              <a:rect b="b" l="l" r="r" t="t"/>
              <a:pathLst>
                <a:path extrusionOk="0" h="20044" w="48269">
                  <a:moveTo>
                    <a:pt x="45900" y="1"/>
                  </a:moveTo>
                  <a:cubicBezTo>
                    <a:pt x="40063" y="334"/>
                    <a:pt x="6005" y="14945"/>
                    <a:pt x="6005" y="14945"/>
                  </a:cubicBezTo>
                  <a:cubicBezTo>
                    <a:pt x="1502" y="15679"/>
                    <a:pt x="1" y="19248"/>
                    <a:pt x="2202" y="20015"/>
                  </a:cubicBezTo>
                  <a:cubicBezTo>
                    <a:pt x="2256" y="20034"/>
                    <a:pt x="2331" y="20044"/>
                    <a:pt x="2427" y="20044"/>
                  </a:cubicBezTo>
                  <a:cubicBezTo>
                    <a:pt x="6348" y="20044"/>
                    <a:pt x="44874" y="4464"/>
                    <a:pt x="46567" y="2836"/>
                  </a:cubicBezTo>
                  <a:cubicBezTo>
                    <a:pt x="48268" y="1202"/>
                    <a:pt x="45900" y="1"/>
                    <a:pt x="459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7"/>
            <p:cNvSpPr/>
            <p:nvPr/>
          </p:nvSpPr>
          <p:spPr>
            <a:xfrm>
              <a:off x="3722825" y="2775500"/>
              <a:ext cx="550550" cy="838450"/>
            </a:xfrm>
            <a:custGeom>
              <a:rect b="b" l="l" r="r" t="t"/>
              <a:pathLst>
                <a:path extrusionOk="0" h="33538" w="22022">
                  <a:moveTo>
                    <a:pt x="19817" y="1"/>
                  </a:moveTo>
                  <a:cubicBezTo>
                    <a:pt x="18890" y="1"/>
                    <a:pt x="18581" y="2479"/>
                    <a:pt x="18581" y="2479"/>
                  </a:cubicBezTo>
                  <a:cubicBezTo>
                    <a:pt x="18147" y="3047"/>
                    <a:pt x="1" y="32234"/>
                    <a:pt x="935" y="33502"/>
                  </a:cubicBezTo>
                  <a:cubicBezTo>
                    <a:pt x="952" y="33526"/>
                    <a:pt x="976" y="33538"/>
                    <a:pt x="1007" y="33538"/>
                  </a:cubicBezTo>
                  <a:cubicBezTo>
                    <a:pt x="2598" y="33538"/>
                    <a:pt x="22021" y="2146"/>
                    <a:pt x="20549" y="445"/>
                  </a:cubicBezTo>
                  <a:cubicBezTo>
                    <a:pt x="20270" y="129"/>
                    <a:pt x="20027" y="1"/>
                    <a:pt x="198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7"/>
            <p:cNvSpPr/>
            <p:nvPr/>
          </p:nvSpPr>
          <p:spPr>
            <a:xfrm>
              <a:off x="3531850" y="3547850"/>
              <a:ext cx="260225" cy="1081100"/>
            </a:xfrm>
            <a:custGeom>
              <a:rect b="b" l="l" r="r" t="t"/>
              <a:pathLst>
                <a:path extrusionOk="0" h="43244" w="10409">
                  <a:moveTo>
                    <a:pt x="9904" y="1"/>
                  </a:moveTo>
                  <a:cubicBezTo>
                    <a:pt x="9621" y="1"/>
                    <a:pt x="9196" y="584"/>
                    <a:pt x="8574" y="2608"/>
                  </a:cubicBezTo>
                  <a:cubicBezTo>
                    <a:pt x="8574" y="2608"/>
                    <a:pt x="1" y="30194"/>
                    <a:pt x="9007" y="43070"/>
                  </a:cubicBezTo>
                  <a:cubicBezTo>
                    <a:pt x="9007" y="43070"/>
                    <a:pt x="9232" y="43244"/>
                    <a:pt x="9437" y="43244"/>
                  </a:cubicBezTo>
                  <a:cubicBezTo>
                    <a:pt x="9806" y="43244"/>
                    <a:pt x="10109" y="42677"/>
                    <a:pt x="8907" y="39501"/>
                  </a:cubicBezTo>
                  <a:cubicBezTo>
                    <a:pt x="7006" y="34564"/>
                    <a:pt x="4304" y="17285"/>
                    <a:pt x="10408" y="1073"/>
                  </a:cubicBezTo>
                  <a:cubicBezTo>
                    <a:pt x="10408" y="1073"/>
                    <a:pt x="10287" y="1"/>
                    <a:pt x="99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7"/>
            <p:cNvSpPr/>
            <p:nvPr/>
          </p:nvSpPr>
          <p:spPr>
            <a:xfrm>
              <a:off x="3149525" y="2759075"/>
              <a:ext cx="1051175" cy="434500"/>
            </a:xfrm>
            <a:custGeom>
              <a:rect b="b" l="l" r="r" t="t"/>
              <a:pathLst>
                <a:path extrusionOk="0" h="17380" w="42047">
                  <a:moveTo>
                    <a:pt x="42046" y="1"/>
                  </a:moveTo>
                  <a:lnTo>
                    <a:pt x="42046" y="1"/>
                  </a:lnTo>
                  <a:cubicBezTo>
                    <a:pt x="42028" y="2"/>
                    <a:pt x="42009" y="4"/>
                    <a:pt x="41990" y="6"/>
                  </a:cubicBezTo>
                  <a:lnTo>
                    <a:pt x="41990" y="6"/>
                  </a:lnTo>
                  <a:cubicBezTo>
                    <a:pt x="42009" y="4"/>
                    <a:pt x="42027" y="3"/>
                    <a:pt x="42046" y="1"/>
                  </a:cubicBezTo>
                  <a:close/>
                  <a:moveTo>
                    <a:pt x="41990" y="6"/>
                  </a:moveTo>
                  <a:lnTo>
                    <a:pt x="41990" y="6"/>
                  </a:lnTo>
                  <a:cubicBezTo>
                    <a:pt x="35606" y="617"/>
                    <a:pt x="29587" y="3278"/>
                    <a:pt x="23733" y="5905"/>
                  </a:cubicBezTo>
                  <a:cubicBezTo>
                    <a:pt x="18630" y="8207"/>
                    <a:pt x="13493" y="10508"/>
                    <a:pt x="8389" y="12810"/>
                  </a:cubicBezTo>
                  <a:cubicBezTo>
                    <a:pt x="6221" y="13744"/>
                    <a:pt x="3919" y="14578"/>
                    <a:pt x="1851" y="15712"/>
                  </a:cubicBezTo>
                  <a:cubicBezTo>
                    <a:pt x="564" y="16421"/>
                    <a:pt x="1" y="17379"/>
                    <a:pt x="976" y="17379"/>
                  </a:cubicBezTo>
                  <a:cubicBezTo>
                    <a:pt x="1240" y="17379"/>
                    <a:pt x="1615" y="17309"/>
                    <a:pt x="2118" y="17146"/>
                  </a:cubicBezTo>
                  <a:cubicBezTo>
                    <a:pt x="6754" y="15645"/>
                    <a:pt x="11258" y="13444"/>
                    <a:pt x="15728" y="11576"/>
                  </a:cubicBezTo>
                  <a:cubicBezTo>
                    <a:pt x="20131" y="9708"/>
                    <a:pt x="24534" y="7806"/>
                    <a:pt x="28937" y="5905"/>
                  </a:cubicBezTo>
                  <a:cubicBezTo>
                    <a:pt x="31172" y="4904"/>
                    <a:pt x="33407" y="3904"/>
                    <a:pt x="35642" y="2903"/>
                  </a:cubicBezTo>
                  <a:cubicBezTo>
                    <a:pt x="37459" y="2110"/>
                    <a:pt x="40060" y="205"/>
                    <a:pt x="41990" y="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1" name="Google Shape;2121;p57"/>
          <p:cNvGrpSpPr/>
          <p:nvPr/>
        </p:nvGrpSpPr>
        <p:grpSpPr>
          <a:xfrm>
            <a:off x="622569" y="1566483"/>
            <a:ext cx="1480005" cy="1090574"/>
            <a:chOff x="2428575" y="2567075"/>
            <a:chExt cx="3032175" cy="2234325"/>
          </a:xfrm>
        </p:grpSpPr>
        <p:sp>
          <p:nvSpPr>
            <p:cNvPr id="2122" name="Google Shape;2122;p57"/>
            <p:cNvSpPr/>
            <p:nvPr/>
          </p:nvSpPr>
          <p:spPr>
            <a:xfrm>
              <a:off x="3797875" y="3441150"/>
              <a:ext cx="1662875" cy="671025"/>
            </a:xfrm>
            <a:custGeom>
              <a:rect b="b" l="l" r="r" t="t"/>
              <a:pathLst>
                <a:path extrusionOk="0" h="26841" w="66515">
                  <a:moveTo>
                    <a:pt x="20805" y="0"/>
                  </a:moveTo>
                  <a:cubicBezTo>
                    <a:pt x="8570" y="0"/>
                    <a:pt x="1" y="3640"/>
                    <a:pt x="1" y="3640"/>
                  </a:cubicBezTo>
                  <a:lnTo>
                    <a:pt x="2469" y="12847"/>
                  </a:lnTo>
                  <a:cubicBezTo>
                    <a:pt x="16842" y="23726"/>
                    <a:pt x="30629" y="26840"/>
                    <a:pt x="41706" y="26840"/>
                  </a:cubicBezTo>
                  <a:cubicBezTo>
                    <a:pt x="56542" y="26840"/>
                    <a:pt x="66515" y="21253"/>
                    <a:pt x="66515" y="21253"/>
                  </a:cubicBezTo>
                  <a:cubicBezTo>
                    <a:pt x="51073" y="4140"/>
                    <a:pt x="33853" y="0"/>
                    <a:pt x="208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7"/>
            <p:cNvSpPr/>
            <p:nvPr/>
          </p:nvSpPr>
          <p:spPr>
            <a:xfrm>
              <a:off x="3477650" y="2747400"/>
              <a:ext cx="1583650" cy="1004925"/>
            </a:xfrm>
            <a:custGeom>
              <a:rect b="b" l="l" r="r" t="t"/>
              <a:pathLst>
                <a:path extrusionOk="0" h="40197" w="63346">
                  <a:moveTo>
                    <a:pt x="63346" y="1"/>
                  </a:moveTo>
                  <a:lnTo>
                    <a:pt x="63346" y="1"/>
                  </a:lnTo>
                  <a:cubicBezTo>
                    <a:pt x="44266" y="26820"/>
                    <a:pt x="5471" y="22083"/>
                    <a:pt x="2736" y="23418"/>
                  </a:cubicBezTo>
                  <a:cubicBezTo>
                    <a:pt x="1" y="24719"/>
                    <a:pt x="6839" y="40196"/>
                    <a:pt x="6839" y="40196"/>
                  </a:cubicBezTo>
                  <a:lnTo>
                    <a:pt x="8073" y="36460"/>
                  </a:lnTo>
                  <a:cubicBezTo>
                    <a:pt x="8073" y="36460"/>
                    <a:pt x="4170" y="27387"/>
                    <a:pt x="4270" y="26987"/>
                  </a:cubicBezTo>
                  <a:cubicBezTo>
                    <a:pt x="4671" y="25552"/>
                    <a:pt x="13677" y="25085"/>
                    <a:pt x="29689" y="22384"/>
                  </a:cubicBezTo>
                  <a:cubicBezTo>
                    <a:pt x="57207" y="17714"/>
                    <a:pt x="63346" y="2"/>
                    <a:pt x="6334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3578550" y="2567075"/>
              <a:ext cx="1646200" cy="984275"/>
            </a:xfrm>
            <a:custGeom>
              <a:rect b="b" l="l" r="r" t="t"/>
              <a:pathLst>
                <a:path extrusionOk="0" h="39371" w="65848">
                  <a:moveTo>
                    <a:pt x="57000" y="0"/>
                  </a:moveTo>
                  <a:cubicBezTo>
                    <a:pt x="43818" y="0"/>
                    <a:pt x="1" y="36568"/>
                    <a:pt x="1" y="36568"/>
                  </a:cubicBezTo>
                  <a:lnTo>
                    <a:pt x="4237" y="39370"/>
                  </a:lnTo>
                  <a:cubicBezTo>
                    <a:pt x="41764" y="34200"/>
                    <a:pt x="65848" y="12217"/>
                    <a:pt x="60244" y="1610"/>
                  </a:cubicBezTo>
                  <a:cubicBezTo>
                    <a:pt x="59658" y="498"/>
                    <a:pt x="58537" y="0"/>
                    <a:pt x="570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3701150" y="2720775"/>
              <a:ext cx="1710400" cy="811375"/>
            </a:xfrm>
            <a:custGeom>
              <a:rect b="b" l="l" r="r" t="t"/>
              <a:pathLst>
                <a:path extrusionOk="0" h="32455" w="68416">
                  <a:moveTo>
                    <a:pt x="60099" y="0"/>
                  </a:moveTo>
                  <a:cubicBezTo>
                    <a:pt x="45632" y="0"/>
                    <a:pt x="0" y="29119"/>
                    <a:pt x="0" y="29119"/>
                  </a:cubicBezTo>
                  <a:lnTo>
                    <a:pt x="3870" y="32455"/>
                  </a:lnTo>
                  <a:cubicBezTo>
                    <a:pt x="41764" y="32055"/>
                    <a:pt x="68416" y="13308"/>
                    <a:pt x="64213" y="2067"/>
                  </a:cubicBezTo>
                  <a:cubicBezTo>
                    <a:pt x="63675" y="628"/>
                    <a:pt x="62223" y="0"/>
                    <a:pt x="60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3242475" y="3501600"/>
              <a:ext cx="524575" cy="734150"/>
            </a:xfrm>
            <a:custGeom>
              <a:rect b="b" l="l" r="r" t="t"/>
              <a:pathLst>
                <a:path extrusionOk="0" h="29366" w="20983">
                  <a:moveTo>
                    <a:pt x="2207" y="1"/>
                  </a:moveTo>
                  <a:cubicBezTo>
                    <a:pt x="2184" y="1"/>
                    <a:pt x="2160" y="8"/>
                    <a:pt x="2136" y="21"/>
                  </a:cubicBezTo>
                  <a:cubicBezTo>
                    <a:pt x="468" y="922"/>
                    <a:pt x="1" y="17801"/>
                    <a:pt x="1" y="17801"/>
                  </a:cubicBezTo>
                  <a:lnTo>
                    <a:pt x="2469" y="17801"/>
                  </a:lnTo>
                  <a:cubicBezTo>
                    <a:pt x="2469" y="17801"/>
                    <a:pt x="1402" y="9828"/>
                    <a:pt x="2436" y="7126"/>
                  </a:cubicBezTo>
                  <a:cubicBezTo>
                    <a:pt x="2489" y="6980"/>
                    <a:pt x="2529" y="6910"/>
                    <a:pt x="2562" y="6910"/>
                  </a:cubicBezTo>
                  <a:cubicBezTo>
                    <a:pt x="3008" y="6910"/>
                    <a:pt x="2010" y="19686"/>
                    <a:pt x="9808" y="25806"/>
                  </a:cubicBezTo>
                  <a:cubicBezTo>
                    <a:pt x="13383" y="28611"/>
                    <a:pt x="16039" y="29365"/>
                    <a:pt x="17863" y="29365"/>
                  </a:cubicBezTo>
                  <a:cubicBezTo>
                    <a:pt x="19988" y="29365"/>
                    <a:pt x="20983" y="28341"/>
                    <a:pt x="20983" y="28341"/>
                  </a:cubicBezTo>
                  <a:lnTo>
                    <a:pt x="20983" y="28341"/>
                  </a:lnTo>
                  <a:cubicBezTo>
                    <a:pt x="20303" y="28444"/>
                    <a:pt x="19650" y="28493"/>
                    <a:pt x="19023" y="28493"/>
                  </a:cubicBezTo>
                  <a:cubicBezTo>
                    <a:pt x="3909" y="28493"/>
                    <a:pt x="3740" y="1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2428575" y="3679600"/>
              <a:ext cx="769750" cy="897475"/>
            </a:xfrm>
            <a:custGeom>
              <a:rect b="b" l="l" r="r" t="t"/>
              <a:pathLst>
                <a:path extrusionOk="0" h="35899" w="30790">
                  <a:moveTo>
                    <a:pt x="19754" y="1"/>
                  </a:moveTo>
                  <a:cubicBezTo>
                    <a:pt x="19495" y="1"/>
                    <a:pt x="19247" y="34"/>
                    <a:pt x="19014" y="106"/>
                  </a:cubicBezTo>
                  <a:cubicBezTo>
                    <a:pt x="15111" y="1307"/>
                    <a:pt x="15378" y="26292"/>
                    <a:pt x="0" y="35899"/>
                  </a:cubicBezTo>
                  <a:cubicBezTo>
                    <a:pt x="0" y="35899"/>
                    <a:pt x="6939" y="34865"/>
                    <a:pt x="11042" y="26025"/>
                  </a:cubicBezTo>
                  <a:cubicBezTo>
                    <a:pt x="14775" y="17997"/>
                    <a:pt x="18671" y="2804"/>
                    <a:pt x="20204" y="2804"/>
                  </a:cubicBezTo>
                  <a:cubicBezTo>
                    <a:pt x="20219" y="2804"/>
                    <a:pt x="20234" y="2805"/>
                    <a:pt x="20248" y="2808"/>
                  </a:cubicBezTo>
                  <a:cubicBezTo>
                    <a:pt x="21749" y="3108"/>
                    <a:pt x="28221" y="9780"/>
                    <a:pt x="28221" y="9780"/>
                  </a:cubicBezTo>
                  <a:lnTo>
                    <a:pt x="30789" y="8346"/>
                  </a:lnTo>
                  <a:cubicBezTo>
                    <a:pt x="30789" y="8346"/>
                    <a:pt x="23830" y="1"/>
                    <a:pt x="1975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2712950" y="3832575"/>
              <a:ext cx="578650" cy="406900"/>
            </a:xfrm>
            <a:custGeom>
              <a:rect b="b" l="l" r="r" t="t"/>
              <a:pathLst>
                <a:path extrusionOk="0" h="16276" w="23146">
                  <a:moveTo>
                    <a:pt x="17759" y="0"/>
                  </a:moveTo>
                  <a:cubicBezTo>
                    <a:pt x="17234" y="0"/>
                    <a:pt x="16912" y="292"/>
                    <a:pt x="16912" y="292"/>
                  </a:cubicBezTo>
                  <a:cubicBezTo>
                    <a:pt x="16912" y="292"/>
                    <a:pt x="0" y="13868"/>
                    <a:pt x="10775" y="15970"/>
                  </a:cubicBezTo>
                  <a:cubicBezTo>
                    <a:pt x="11844" y="16178"/>
                    <a:pt x="12827" y="16276"/>
                    <a:pt x="13725" y="16276"/>
                  </a:cubicBezTo>
                  <a:cubicBezTo>
                    <a:pt x="21874" y="16276"/>
                    <a:pt x="23145" y="8282"/>
                    <a:pt x="20682" y="2994"/>
                  </a:cubicBezTo>
                  <a:cubicBezTo>
                    <a:pt x="19534" y="527"/>
                    <a:pt x="18463" y="0"/>
                    <a:pt x="1775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3069975" y="3443300"/>
              <a:ext cx="940575" cy="613575"/>
            </a:xfrm>
            <a:custGeom>
              <a:rect b="b" l="l" r="r" t="t"/>
              <a:pathLst>
                <a:path extrusionOk="0" h="24543" w="37623">
                  <a:moveTo>
                    <a:pt x="24133" y="0"/>
                  </a:moveTo>
                  <a:cubicBezTo>
                    <a:pt x="18089" y="0"/>
                    <a:pt x="2998" y="14595"/>
                    <a:pt x="2998" y="14595"/>
                  </a:cubicBezTo>
                  <a:cubicBezTo>
                    <a:pt x="0" y="16652"/>
                    <a:pt x="1750" y="24542"/>
                    <a:pt x="11146" y="24542"/>
                  </a:cubicBezTo>
                  <a:cubicBezTo>
                    <a:pt x="14400" y="24542"/>
                    <a:pt x="18571" y="23596"/>
                    <a:pt x="23780" y="21133"/>
                  </a:cubicBezTo>
                  <a:cubicBezTo>
                    <a:pt x="37623" y="14595"/>
                    <a:pt x="30284" y="2487"/>
                    <a:pt x="25247" y="218"/>
                  </a:cubicBezTo>
                  <a:cubicBezTo>
                    <a:pt x="24924" y="70"/>
                    <a:pt x="24550" y="0"/>
                    <a:pt x="2413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2934775" y="3713100"/>
              <a:ext cx="576250" cy="1088300"/>
            </a:xfrm>
            <a:custGeom>
              <a:rect b="b" l="l" r="r" t="t"/>
              <a:pathLst>
                <a:path extrusionOk="0" h="43532" w="23050">
                  <a:moveTo>
                    <a:pt x="11542" y="1"/>
                  </a:moveTo>
                  <a:cubicBezTo>
                    <a:pt x="8039" y="1"/>
                    <a:pt x="22116" y="33992"/>
                    <a:pt x="0" y="43532"/>
                  </a:cubicBezTo>
                  <a:cubicBezTo>
                    <a:pt x="0" y="43532"/>
                    <a:pt x="20281" y="42431"/>
                    <a:pt x="14377" y="4003"/>
                  </a:cubicBezTo>
                  <a:lnTo>
                    <a:pt x="14377" y="4003"/>
                  </a:lnTo>
                  <a:lnTo>
                    <a:pt x="20281" y="13744"/>
                  </a:lnTo>
                  <a:lnTo>
                    <a:pt x="23050" y="12710"/>
                  </a:lnTo>
                  <a:cubicBezTo>
                    <a:pt x="23050" y="12710"/>
                    <a:pt x="15044" y="1"/>
                    <a:pt x="11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2579525" y="3995750"/>
              <a:ext cx="632125" cy="805650"/>
            </a:xfrm>
            <a:custGeom>
              <a:rect b="b" l="l" r="r" t="t"/>
              <a:pathLst>
                <a:path extrusionOk="0" h="32226" w="25285">
                  <a:moveTo>
                    <a:pt x="15711" y="0"/>
                  </a:moveTo>
                  <a:cubicBezTo>
                    <a:pt x="12884" y="0"/>
                    <a:pt x="15378" y="8609"/>
                    <a:pt x="15378" y="8609"/>
                  </a:cubicBezTo>
                  <a:lnTo>
                    <a:pt x="0" y="32226"/>
                  </a:lnTo>
                  <a:lnTo>
                    <a:pt x="18513" y="9476"/>
                  </a:lnTo>
                  <a:cubicBezTo>
                    <a:pt x="25285" y="8809"/>
                    <a:pt x="21549" y="2805"/>
                    <a:pt x="16912" y="370"/>
                  </a:cubicBezTo>
                  <a:cubicBezTo>
                    <a:pt x="16433" y="114"/>
                    <a:pt x="16036" y="0"/>
                    <a:pt x="157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2829700" y="4075850"/>
              <a:ext cx="181825" cy="202675"/>
            </a:xfrm>
            <a:custGeom>
              <a:rect b="b" l="l" r="r" t="t"/>
              <a:pathLst>
                <a:path extrusionOk="0" h="8107" w="7273">
                  <a:moveTo>
                    <a:pt x="2094" y="1"/>
                  </a:moveTo>
                  <a:cubicBezTo>
                    <a:pt x="1338" y="1"/>
                    <a:pt x="712" y="368"/>
                    <a:pt x="534" y="1469"/>
                  </a:cubicBezTo>
                  <a:cubicBezTo>
                    <a:pt x="0" y="4738"/>
                    <a:pt x="4203" y="8107"/>
                    <a:pt x="4203" y="8107"/>
                  </a:cubicBezTo>
                  <a:cubicBezTo>
                    <a:pt x="4203" y="8107"/>
                    <a:pt x="7272" y="7339"/>
                    <a:pt x="5638" y="1469"/>
                  </a:cubicBezTo>
                  <a:cubicBezTo>
                    <a:pt x="5638" y="1469"/>
                    <a:pt x="3606" y="1"/>
                    <a:pt x="20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3565225" y="3480650"/>
              <a:ext cx="730550" cy="1233200"/>
            </a:xfrm>
            <a:custGeom>
              <a:rect b="b" l="l" r="r" t="t"/>
              <a:pathLst>
                <a:path extrusionOk="0" h="49328" w="29222">
                  <a:moveTo>
                    <a:pt x="2470" y="0"/>
                  </a:moveTo>
                  <a:cubicBezTo>
                    <a:pt x="257" y="0"/>
                    <a:pt x="0" y="21307"/>
                    <a:pt x="0" y="21307"/>
                  </a:cubicBezTo>
                  <a:lnTo>
                    <a:pt x="2669" y="20206"/>
                  </a:lnTo>
                  <a:lnTo>
                    <a:pt x="2602" y="6997"/>
                  </a:lnTo>
                  <a:lnTo>
                    <a:pt x="2602" y="6997"/>
                  </a:lnTo>
                  <a:cubicBezTo>
                    <a:pt x="2602" y="6997"/>
                    <a:pt x="4737" y="13569"/>
                    <a:pt x="10308" y="28379"/>
                  </a:cubicBezTo>
                  <a:cubicBezTo>
                    <a:pt x="17679" y="47926"/>
                    <a:pt x="29221" y="49327"/>
                    <a:pt x="29221" y="49327"/>
                  </a:cubicBezTo>
                  <a:cubicBezTo>
                    <a:pt x="10241" y="40654"/>
                    <a:pt x="4937" y="859"/>
                    <a:pt x="2602" y="25"/>
                  </a:cubicBezTo>
                  <a:cubicBezTo>
                    <a:pt x="2557" y="9"/>
                    <a:pt x="2513" y="0"/>
                    <a:pt x="24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3757025" y="3480400"/>
              <a:ext cx="1699575" cy="427025"/>
            </a:xfrm>
            <a:custGeom>
              <a:rect b="b" l="l" r="r" t="t"/>
              <a:pathLst>
                <a:path extrusionOk="0" h="17081" w="67983">
                  <a:moveTo>
                    <a:pt x="3077" y="1"/>
                  </a:moveTo>
                  <a:cubicBezTo>
                    <a:pt x="3063" y="1"/>
                    <a:pt x="3049" y="1"/>
                    <a:pt x="3036" y="2"/>
                  </a:cubicBezTo>
                  <a:cubicBezTo>
                    <a:pt x="0" y="169"/>
                    <a:pt x="434" y="17081"/>
                    <a:pt x="434" y="17081"/>
                  </a:cubicBezTo>
                  <a:lnTo>
                    <a:pt x="3002" y="14079"/>
                  </a:lnTo>
                  <a:cubicBezTo>
                    <a:pt x="3002" y="14079"/>
                    <a:pt x="2836" y="4205"/>
                    <a:pt x="3069" y="3905"/>
                  </a:cubicBezTo>
                  <a:cubicBezTo>
                    <a:pt x="3212" y="3721"/>
                    <a:pt x="3531" y="3636"/>
                    <a:pt x="4025" y="3636"/>
                  </a:cubicBezTo>
                  <a:cubicBezTo>
                    <a:pt x="6766" y="3636"/>
                    <a:pt x="14898" y="6257"/>
                    <a:pt x="28321" y="9309"/>
                  </a:cubicBezTo>
                  <a:cubicBezTo>
                    <a:pt x="33212" y="10411"/>
                    <a:pt x="37625" y="10864"/>
                    <a:pt x="41576" y="10864"/>
                  </a:cubicBezTo>
                  <a:cubicBezTo>
                    <a:pt x="59609" y="10864"/>
                    <a:pt x="67982" y="1437"/>
                    <a:pt x="67982" y="1436"/>
                  </a:cubicBezTo>
                  <a:lnTo>
                    <a:pt x="67982" y="1436"/>
                  </a:lnTo>
                  <a:cubicBezTo>
                    <a:pt x="59218" y="6957"/>
                    <a:pt x="49837" y="8845"/>
                    <a:pt x="41000" y="8845"/>
                  </a:cubicBezTo>
                  <a:cubicBezTo>
                    <a:pt x="21876" y="8845"/>
                    <a:pt x="5305" y="1"/>
                    <a:pt x="30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3248325" y="3679750"/>
              <a:ext cx="698025" cy="375950"/>
            </a:xfrm>
            <a:custGeom>
              <a:rect b="b" l="l" r="r" t="t"/>
              <a:pathLst>
                <a:path extrusionOk="0" h="15038" w="27921">
                  <a:moveTo>
                    <a:pt x="22917" y="0"/>
                  </a:moveTo>
                  <a:cubicBezTo>
                    <a:pt x="22917" y="1"/>
                    <a:pt x="17379" y="8306"/>
                    <a:pt x="11876" y="9874"/>
                  </a:cubicBezTo>
                  <a:cubicBezTo>
                    <a:pt x="7510" y="11091"/>
                    <a:pt x="2600" y="11217"/>
                    <a:pt x="755" y="11217"/>
                  </a:cubicBezTo>
                  <a:cubicBezTo>
                    <a:pt x="273" y="11217"/>
                    <a:pt x="1" y="11208"/>
                    <a:pt x="0" y="11208"/>
                  </a:cubicBezTo>
                  <a:lnTo>
                    <a:pt x="0" y="11208"/>
                  </a:lnTo>
                  <a:lnTo>
                    <a:pt x="401" y="14611"/>
                  </a:lnTo>
                  <a:cubicBezTo>
                    <a:pt x="401" y="14611"/>
                    <a:pt x="2163" y="15037"/>
                    <a:pt x="4595" y="15037"/>
                  </a:cubicBezTo>
                  <a:cubicBezTo>
                    <a:pt x="6354" y="15037"/>
                    <a:pt x="8463" y="14814"/>
                    <a:pt x="10508" y="14044"/>
                  </a:cubicBezTo>
                  <a:cubicBezTo>
                    <a:pt x="15345" y="12242"/>
                    <a:pt x="27920" y="7672"/>
                    <a:pt x="229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6" name="Google Shape;2136;p57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CBA</a:t>
            </a:r>
            <a:endParaRPr/>
          </a:p>
        </p:txBody>
      </p:sp>
      <p:sp>
        <p:nvSpPr>
          <p:cNvPr id="2137" name="Google Shape;2137;p57"/>
          <p:cNvSpPr txBox="1"/>
          <p:nvPr>
            <p:ph idx="1" type="subTitle"/>
          </p:nvPr>
        </p:nvSpPr>
        <p:spPr>
          <a:xfrm>
            <a:off x="5015875" y="3355200"/>
            <a:ext cx="2422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138" name="Google Shape;2138;p57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39" name="Google Shape;2139;p57"/>
          <p:cNvGrpSpPr/>
          <p:nvPr/>
        </p:nvGrpSpPr>
        <p:grpSpPr>
          <a:xfrm flipH="1">
            <a:off x="940145" y="1529953"/>
            <a:ext cx="2757819" cy="2755229"/>
            <a:chOff x="1903150" y="1904625"/>
            <a:chExt cx="2448130" cy="2445832"/>
          </a:xfrm>
        </p:grpSpPr>
        <p:sp>
          <p:nvSpPr>
            <p:cNvPr id="2140" name="Google Shape;2140;p57"/>
            <p:cNvSpPr/>
            <p:nvPr/>
          </p:nvSpPr>
          <p:spPr>
            <a:xfrm>
              <a:off x="2038200" y="2039675"/>
              <a:ext cx="1618649" cy="1618649"/>
            </a:xfrm>
            <a:custGeom>
              <a:rect b="b" l="l" r="r" t="t"/>
              <a:pathLst>
                <a:path extrusionOk="0" h="52772" w="52772">
                  <a:moveTo>
                    <a:pt x="26386" y="1"/>
                  </a:moveTo>
                  <a:cubicBezTo>
                    <a:pt x="11809" y="1"/>
                    <a:pt x="0" y="11809"/>
                    <a:pt x="0" y="26386"/>
                  </a:cubicBezTo>
                  <a:cubicBezTo>
                    <a:pt x="0" y="40963"/>
                    <a:pt x="11809" y="52772"/>
                    <a:pt x="26386" y="52772"/>
                  </a:cubicBezTo>
                  <a:cubicBezTo>
                    <a:pt x="40963" y="52772"/>
                    <a:pt x="52771" y="40963"/>
                    <a:pt x="52771" y="26386"/>
                  </a:cubicBezTo>
                  <a:cubicBezTo>
                    <a:pt x="52771" y="11809"/>
                    <a:pt x="40963" y="1"/>
                    <a:pt x="26386" y="1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2161994" y="2115405"/>
              <a:ext cx="791933" cy="791933"/>
            </a:xfrm>
            <a:custGeom>
              <a:rect b="b" l="l" r="r" t="t"/>
              <a:pathLst>
                <a:path extrusionOk="0" h="25819" w="25819">
                  <a:moveTo>
                    <a:pt x="24151" y="0"/>
                  </a:moveTo>
                  <a:cubicBezTo>
                    <a:pt x="10842" y="0"/>
                    <a:pt x="0" y="10841"/>
                    <a:pt x="0" y="24151"/>
                  </a:cubicBezTo>
                  <a:cubicBezTo>
                    <a:pt x="0" y="25051"/>
                    <a:pt x="768" y="25819"/>
                    <a:pt x="1668" y="25819"/>
                  </a:cubicBezTo>
                  <a:cubicBezTo>
                    <a:pt x="2602" y="25819"/>
                    <a:pt x="3336" y="25051"/>
                    <a:pt x="3336" y="24151"/>
                  </a:cubicBezTo>
                  <a:cubicBezTo>
                    <a:pt x="3336" y="12676"/>
                    <a:pt x="12676" y="3336"/>
                    <a:pt x="24151" y="3336"/>
                  </a:cubicBezTo>
                  <a:cubicBezTo>
                    <a:pt x="25085" y="3336"/>
                    <a:pt x="25819" y="2602"/>
                    <a:pt x="25819" y="1668"/>
                  </a:cubicBezTo>
                  <a:cubicBezTo>
                    <a:pt x="25819" y="734"/>
                    <a:pt x="25085" y="0"/>
                    <a:pt x="241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2012620" y="2014094"/>
              <a:ext cx="1669811" cy="1669811"/>
            </a:xfrm>
            <a:custGeom>
              <a:rect b="b" l="l" r="r" t="t"/>
              <a:pathLst>
                <a:path extrusionOk="0" h="54440" w="54440">
                  <a:moveTo>
                    <a:pt x="27220" y="1669"/>
                  </a:moveTo>
                  <a:cubicBezTo>
                    <a:pt x="41330" y="1669"/>
                    <a:pt x="52771" y="13110"/>
                    <a:pt x="52771" y="27220"/>
                  </a:cubicBezTo>
                  <a:cubicBezTo>
                    <a:pt x="52771" y="41297"/>
                    <a:pt x="41330" y="52772"/>
                    <a:pt x="27220" y="52772"/>
                  </a:cubicBezTo>
                  <a:cubicBezTo>
                    <a:pt x="13143" y="52772"/>
                    <a:pt x="1668" y="41297"/>
                    <a:pt x="1668" y="27220"/>
                  </a:cubicBezTo>
                  <a:cubicBezTo>
                    <a:pt x="1668" y="13110"/>
                    <a:pt x="13143" y="1669"/>
                    <a:pt x="27220" y="1669"/>
                  </a:cubicBezTo>
                  <a:close/>
                  <a:moveTo>
                    <a:pt x="27220" y="1"/>
                  </a:moveTo>
                  <a:cubicBezTo>
                    <a:pt x="12209" y="1"/>
                    <a:pt x="0" y="12209"/>
                    <a:pt x="0" y="27220"/>
                  </a:cubicBezTo>
                  <a:cubicBezTo>
                    <a:pt x="0" y="42231"/>
                    <a:pt x="12209" y="54440"/>
                    <a:pt x="27220" y="54440"/>
                  </a:cubicBezTo>
                  <a:cubicBezTo>
                    <a:pt x="42230" y="54440"/>
                    <a:pt x="54439" y="42231"/>
                    <a:pt x="54439" y="27220"/>
                  </a:cubicBezTo>
                  <a:cubicBezTo>
                    <a:pt x="54439" y="12209"/>
                    <a:pt x="42230" y="1"/>
                    <a:pt x="2722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3371049" y="3378016"/>
              <a:ext cx="980232" cy="972441"/>
            </a:xfrm>
            <a:custGeom>
              <a:rect b="b" l="l" r="r" t="t"/>
              <a:pathLst>
                <a:path extrusionOk="0" h="31704" w="31958">
                  <a:moveTo>
                    <a:pt x="7968" y="0"/>
                  </a:moveTo>
                  <a:cubicBezTo>
                    <a:pt x="7844" y="0"/>
                    <a:pt x="7653" y="100"/>
                    <a:pt x="7406" y="272"/>
                  </a:cubicBezTo>
                  <a:cubicBezTo>
                    <a:pt x="6539" y="873"/>
                    <a:pt x="5038" y="2240"/>
                    <a:pt x="3604" y="3708"/>
                  </a:cubicBezTo>
                  <a:cubicBezTo>
                    <a:pt x="2102" y="5209"/>
                    <a:pt x="701" y="6777"/>
                    <a:pt x="234" y="7578"/>
                  </a:cubicBezTo>
                  <a:cubicBezTo>
                    <a:pt x="68" y="7844"/>
                    <a:pt x="1" y="8045"/>
                    <a:pt x="68" y="8111"/>
                  </a:cubicBezTo>
                  <a:lnTo>
                    <a:pt x="21750" y="30027"/>
                  </a:lnTo>
                  <a:cubicBezTo>
                    <a:pt x="22851" y="31144"/>
                    <a:pt x="24302" y="31703"/>
                    <a:pt x="25753" y="31703"/>
                  </a:cubicBezTo>
                  <a:cubicBezTo>
                    <a:pt x="27204" y="31703"/>
                    <a:pt x="28655" y="31144"/>
                    <a:pt x="29756" y="30027"/>
                  </a:cubicBezTo>
                  <a:cubicBezTo>
                    <a:pt x="31957" y="27792"/>
                    <a:pt x="31957" y="24189"/>
                    <a:pt x="29756" y="21955"/>
                  </a:cubicBezTo>
                  <a:lnTo>
                    <a:pt x="8073" y="39"/>
                  </a:lnTo>
                  <a:cubicBezTo>
                    <a:pt x="8047" y="13"/>
                    <a:pt x="8012" y="0"/>
                    <a:pt x="79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1903150" y="1904625"/>
              <a:ext cx="1888751" cy="1888751"/>
            </a:xfrm>
            <a:custGeom>
              <a:rect b="b" l="l" r="r" t="t"/>
              <a:pathLst>
                <a:path extrusionOk="0" h="61578" w="61578">
                  <a:moveTo>
                    <a:pt x="30789" y="4404"/>
                  </a:moveTo>
                  <a:cubicBezTo>
                    <a:pt x="45366" y="4404"/>
                    <a:pt x="57174" y="16212"/>
                    <a:pt x="57174" y="30789"/>
                  </a:cubicBezTo>
                  <a:cubicBezTo>
                    <a:pt x="57174" y="45366"/>
                    <a:pt x="45366" y="57175"/>
                    <a:pt x="30789" y="57175"/>
                  </a:cubicBezTo>
                  <a:cubicBezTo>
                    <a:pt x="16212" y="57175"/>
                    <a:pt x="4403" y="45366"/>
                    <a:pt x="4403" y="30789"/>
                  </a:cubicBezTo>
                  <a:cubicBezTo>
                    <a:pt x="4403" y="16212"/>
                    <a:pt x="16212" y="4404"/>
                    <a:pt x="30789" y="4404"/>
                  </a:cubicBezTo>
                  <a:close/>
                  <a:moveTo>
                    <a:pt x="30789" y="0"/>
                  </a:moveTo>
                  <a:cubicBezTo>
                    <a:pt x="13777" y="0"/>
                    <a:pt x="0" y="13777"/>
                    <a:pt x="0" y="30789"/>
                  </a:cubicBezTo>
                  <a:cubicBezTo>
                    <a:pt x="0" y="47801"/>
                    <a:pt x="13777" y="61578"/>
                    <a:pt x="30789" y="61578"/>
                  </a:cubicBezTo>
                  <a:cubicBezTo>
                    <a:pt x="37860" y="61578"/>
                    <a:pt x="44332" y="59210"/>
                    <a:pt x="49535" y="55207"/>
                  </a:cubicBezTo>
                  <a:lnTo>
                    <a:pt x="53105" y="51637"/>
                  </a:lnTo>
                  <a:lnTo>
                    <a:pt x="55039" y="49703"/>
                  </a:lnTo>
                  <a:cubicBezTo>
                    <a:pt x="55106" y="49669"/>
                    <a:pt x="55139" y="49636"/>
                    <a:pt x="55173" y="49603"/>
                  </a:cubicBezTo>
                  <a:cubicBezTo>
                    <a:pt x="59209" y="44399"/>
                    <a:pt x="61577" y="37861"/>
                    <a:pt x="61577" y="30789"/>
                  </a:cubicBezTo>
                  <a:cubicBezTo>
                    <a:pt x="61577" y="13777"/>
                    <a:pt x="47801" y="0"/>
                    <a:pt x="30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5" name="Google Shape;2145;p57"/>
          <p:cNvSpPr/>
          <p:nvPr/>
        </p:nvSpPr>
        <p:spPr>
          <a:xfrm>
            <a:off x="1972750" y="41522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7"/>
          <p:cNvSpPr/>
          <p:nvPr/>
        </p:nvSpPr>
        <p:spPr>
          <a:xfrm rot="3485774">
            <a:off x="1310657" y="-359325"/>
            <a:ext cx="1418544" cy="219535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7"/>
          <p:cNvSpPr/>
          <p:nvPr/>
        </p:nvSpPr>
        <p:spPr>
          <a:xfrm flipH="1" rot="-8903276">
            <a:off x="4533096" y="-846350"/>
            <a:ext cx="2274975" cy="3521493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58"/>
          <p:cNvSpPr txBox="1"/>
          <p:nvPr>
            <p:ph type="title"/>
          </p:nvPr>
        </p:nvSpPr>
        <p:spPr>
          <a:xfrm>
            <a:off x="467775" y="274450"/>
            <a:ext cx="5785500" cy="7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Recap on Dengue</a:t>
            </a:r>
            <a:endParaRPr sz="5000"/>
          </a:p>
        </p:txBody>
      </p:sp>
      <p:sp>
        <p:nvSpPr>
          <p:cNvPr id="2153" name="Google Shape;2153;p58"/>
          <p:cNvSpPr txBox="1"/>
          <p:nvPr>
            <p:ph idx="1" type="subTitle"/>
          </p:nvPr>
        </p:nvSpPr>
        <p:spPr>
          <a:xfrm>
            <a:off x="288125" y="1273375"/>
            <a:ext cx="49302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Viral infection </a:t>
            </a:r>
            <a:r>
              <a:rPr b="1" lang="en"/>
              <a:t>transmitted by Aedes mosquitoes</a:t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There’s </a:t>
            </a:r>
            <a:r>
              <a:rPr b="1" lang="en"/>
              <a:t>no antiviral treatment</a:t>
            </a:r>
            <a:r>
              <a:rPr lang="en"/>
              <a:t>. Symptoms of dengue: sudden onset fever, joint &amp; muscle pain. In severe cases, dengue hemorrhagic fever (DHF) or dengue shock symptom (DSS) can lead to life-threatening complications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Prevention measures</a:t>
            </a:r>
            <a:r>
              <a:rPr lang="en"/>
              <a:t> focuses on mosquito control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Outbreaks have </a:t>
            </a:r>
            <a:r>
              <a:rPr b="1" lang="en"/>
              <a:t>public health</a:t>
            </a:r>
            <a:r>
              <a:rPr lang="en"/>
              <a:t> and </a:t>
            </a:r>
            <a:r>
              <a:rPr b="1" lang="en"/>
              <a:t>economic impacts</a:t>
            </a:r>
            <a:r>
              <a:rPr lang="en"/>
              <a:t> (e.g. healthcare costs, productivity loss, etc)</a:t>
            </a:r>
            <a:endParaRPr/>
          </a:p>
        </p:txBody>
      </p:sp>
      <p:sp>
        <p:nvSpPr>
          <p:cNvPr id="2154" name="Google Shape;2154;p58"/>
          <p:cNvSpPr/>
          <p:nvPr/>
        </p:nvSpPr>
        <p:spPr>
          <a:xfrm flipH="1">
            <a:off x="6146850" y="1654741"/>
            <a:ext cx="20198" cy="60180"/>
          </a:xfrm>
          <a:custGeom>
            <a:rect b="b" l="l" r="r" t="t"/>
            <a:pathLst>
              <a:path extrusionOk="0" h="3904" w="1435">
                <a:moveTo>
                  <a:pt x="101" y="1"/>
                </a:moveTo>
                <a:cubicBezTo>
                  <a:pt x="101" y="1"/>
                  <a:pt x="101" y="68"/>
                  <a:pt x="67" y="201"/>
                </a:cubicBezTo>
                <a:cubicBezTo>
                  <a:pt x="34" y="301"/>
                  <a:pt x="1" y="501"/>
                  <a:pt x="1" y="701"/>
                </a:cubicBezTo>
                <a:cubicBezTo>
                  <a:pt x="1" y="902"/>
                  <a:pt x="1" y="1168"/>
                  <a:pt x="67" y="1435"/>
                </a:cubicBezTo>
                <a:cubicBezTo>
                  <a:pt x="101" y="1669"/>
                  <a:pt x="201" y="1969"/>
                  <a:pt x="301" y="2202"/>
                </a:cubicBezTo>
                <a:cubicBezTo>
                  <a:pt x="401" y="2469"/>
                  <a:pt x="534" y="2736"/>
                  <a:pt x="668" y="2936"/>
                </a:cubicBezTo>
                <a:cubicBezTo>
                  <a:pt x="801" y="3170"/>
                  <a:pt x="968" y="3370"/>
                  <a:pt x="1101" y="3537"/>
                </a:cubicBezTo>
                <a:cubicBezTo>
                  <a:pt x="1201" y="3704"/>
                  <a:pt x="1335" y="3837"/>
                  <a:pt x="1435" y="3904"/>
                </a:cubicBezTo>
                <a:cubicBezTo>
                  <a:pt x="1368" y="3804"/>
                  <a:pt x="1268" y="3670"/>
                  <a:pt x="1168" y="3470"/>
                </a:cubicBezTo>
                <a:cubicBezTo>
                  <a:pt x="1101" y="3403"/>
                  <a:pt x="1035" y="3303"/>
                  <a:pt x="968" y="3203"/>
                </a:cubicBezTo>
                <a:cubicBezTo>
                  <a:pt x="901" y="3103"/>
                  <a:pt x="868" y="3003"/>
                  <a:pt x="801" y="2870"/>
                </a:cubicBezTo>
                <a:cubicBezTo>
                  <a:pt x="668" y="2669"/>
                  <a:pt x="534" y="2403"/>
                  <a:pt x="434" y="2169"/>
                </a:cubicBezTo>
                <a:cubicBezTo>
                  <a:pt x="334" y="1902"/>
                  <a:pt x="234" y="1635"/>
                  <a:pt x="201" y="1402"/>
                </a:cubicBezTo>
                <a:cubicBezTo>
                  <a:pt x="134" y="1135"/>
                  <a:pt x="101" y="902"/>
                  <a:pt x="101" y="701"/>
                </a:cubicBezTo>
                <a:cubicBezTo>
                  <a:pt x="67" y="501"/>
                  <a:pt x="101" y="334"/>
                  <a:pt x="101" y="201"/>
                </a:cubicBezTo>
                <a:cubicBezTo>
                  <a:pt x="101" y="68"/>
                  <a:pt x="101" y="1"/>
                  <a:pt x="101" y="1"/>
                </a:cubicBezTo>
                <a:close/>
              </a:path>
            </a:pathLst>
          </a:custGeom>
          <a:solidFill>
            <a:srgbClr val="F0C5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8"/>
          <p:cNvSpPr/>
          <p:nvPr/>
        </p:nvSpPr>
        <p:spPr>
          <a:xfrm flipH="1">
            <a:off x="5260904" y="1273369"/>
            <a:ext cx="3517511" cy="3059323"/>
          </a:xfrm>
          <a:custGeom>
            <a:rect b="b" l="l" r="r" t="t"/>
            <a:pathLst>
              <a:path extrusionOk="0" h="198464" w="249912">
                <a:moveTo>
                  <a:pt x="171285" y="0"/>
                </a:moveTo>
                <a:cubicBezTo>
                  <a:pt x="170487" y="0"/>
                  <a:pt x="168366" y="1070"/>
                  <a:pt x="163117" y="8264"/>
                </a:cubicBezTo>
                <a:cubicBezTo>
                  <a:pt x="155645" y="18505"/>
                  <a:pt x="146905" y="22842"/>
                  <a:pt x="146171" y="28446"/>
                </a:cubicBezTo>
                <a:cubicBezTo>
                  <a:pt x="145471" y="34050"/>
                  <a:pt x="144537" y="48994"/>
                  <a:pt x="132962" y="56432"/>
                </a:cubicBezTo>
                <a:cubicBezTo>
                  <a:pt x="121387" y="63871"/>
                  <a:pt x="106843" y="81450"/>
                  <a:pt x="97870" y="93392"/>
                </a:cubicBezTo>
                <a:cubicBezTo>
                  <a:pt x="89297" y="104767"/>
                  <a:pt x="41596" y="123547"/>
                  <a:pt x="16212" y="128717"/>
                </a:cubicBezTo>
                <a:cubicBezTo>
                  <a:pt x="13777" y="129218"/>
                  <a:pt x="11775" y="130952"/>
                  <a:pt x="11008" y="133321"/>
                </a:cubicBezTo>
                <a:cubicBezTo>
                  <a:pt x="7239" y="144695"/>
                  <a:pt x="0" y="178219"/>
                  <a:pt x="37160" y="197600"/>
                </a:cubicBezTo>
                <a:cubicBezTo>
                  <a:pt x="38287" y="198181"/>
                  <a:pt x="39503" y="198463"/>
                  <a:pt x="40709" y="198463"/>
                </a:cubicBezTo>
                <a:cubicBezTo>
                  <a:pt x="42892" y="198463"/>
                  <a:pt x="45041" y="197539"/>
                  <a:pt x="46567" y="195799"/>
                </a:cubicBezTo>
                <a:cubicBezTo>
                  <a:pt x="56774" y="184057"/>
                  <a:pt x="87096" y="151967"/>
                  <a:pt x="127758" y="134688"/>
                </a:cubicBezTo>
                <a:cubicBezTo>
                  <a:pt x="129121" y="134109"/>
                  <a:pt x="130562" y="133827"/>
                  <a:pt x="131997" y="133827"/>
                </a:cubicBezTo>
                <a:cubicBezTo>
                  <a:pt x="134531" y="133827"/>
                  <a:pt x="137043" y="134707"/>
                  <a:pt x="139066" y="136389"/>
                </a:cubicBezTo>
                <a:cubicBezTo>
                  <a:pt x="143112" y="139789"/>
                  <a:pt x="149952" y="143852"/>
                  <a:pt x="159524" y="143852"/>
                </a:cubicBezTo>
                <a:cubicBezTo>
                  <a:pt x="161316" y="143852"/>
                  <a:pt x="163202" y="143710"/>
                  <a:pt x="165185" y="143394"/>
                </a:cubicBezTo>
                <a:cubicBezTo>
                  <a:pt x="166653" y="143160"/>
                  <a:pt x="168125" y="143051"/>
                  <a:pt x="169593" y="143051"/>
                </a:cubicBezTo>
                <a:cubicBezTo>
                  <a:pt x="183960" y="143051"/>
                  <a:pt x="197883" y="153487"/>
                  <a:pt x="203512" y="158238"/>
                </a:cubicBezTo>
                <a:cubicBezTo>
                  <a:pt x="204117" y="158752"/>
                  <a:pt x="204847" y="158995"/>
                  <a:pt x="205569" y="158995"/>
                </a:cubicBezTo>
                <a:cubicBezTo>
                  <a:pt x="206676" y="158995"/>
                  <a:pt x="207763" y="158422"/>
                  <a:pt x="208349" y="157371"/>
                </a:cubicBezTo>
                <a:cubicBezTo>
                  <a:pt x="210884" y="152901"/>
                  <a:pt x="213319" y="144529"/>
                  <a:pt x="202545" y="136823"/>
                </a:cubicBezTo>
                <a:cubicBezTo>
                  <a:pt x="186967" y="125682"/>
                  <a:pt x="170755" y="127450"/>
                  <a:pt x="173457" y="113139"/>
                </a:cubicBezTo>
                <a:cubicBezTo>
                  <a:pt x="176526" y="97028"/>
                  <a:pt x="204680" y="94026"/>
                  <a:pt x="204680" y="94026"/>
                </a:cubicBezTo>
                <a:cubicBezTo>
                  <a:pt x="204680" y="94026"/>
                  <a:pt x="208348" y="94244"/>
                  <a:pt x="212738" y="94244"/>
                </a:cubicBezTo>
                <a:cubicBezTo>
                  <a:pt x="216762" y="94244"/>
                  <a:pt x="221393" y="94061"/>
                  <a:pt x="224360" y="93359"/>
                </a:cubicBezTo>
                <a:cubicBezTo>
                  <a:pt x="224360" y="93359"/>
                  <a:pt x="227554" y="94307"/>
                  <a:pt x="231369" y="94307"/>
                </a:cubicBezTo>
                <a:cubicBezTo>
                  <a:pt x="236317" y="94307"/>
                  <a:pt x="242310" y="92712"/>
                  <a:pt x="243741" y="85386"/>
                </a:cubicBezTo>
                <a:cubicBezTo>
                  <a:pt x="243741" y="85386"/>
                  <a:pt x="244275" y="82584"/>
                  <a:pt x="240038" y="82217"/>
                </a:cubicBezTo>
                <a:cubicBezTo>
                  <a:pt x="235802" y="81850"/>
                  <a:pt x="217589" y="81617"/>
                  <a:pt x="213386" y="79749"/>
                </a:cubicBezTo>
                <a:cubicBezTo>
                  <a:pt x="212547" y="79369"/>
                  <a:pt x="211208" y="79220"/>
                  <a:pt x="209564" y="79220"/>
                </a:cubicBezTo>
                <a:cubicBezTo>
                  <a:pt x="203449" y="79220"/>
                  <a:pt x="193117" y="81289"/>
                  <a:pt x="188609" y="81289"/>
                </a:cubicBezTo>
                <a:cubicBezTo>
                  <a:pt x="188258" y="81289"/>
                  <a:pt x="187943" y="81277"/>
                  <a:pt x="187667" y="81250"/>
                </a:cubicBezTo>
                <a:cubicBezTo>
                  <a:pt x="182897" y="80783"/>
                  <a:pt x="185166" y="76613"/>
                  <a:pt x="190736" y="73845"/>
                </a:cubicBezTo>
                <a:cubicBezTo>
                  <a:pt x="196274" y="71043"/>
                  <a:pt x="207949" y="65205"/>
                  <a:pt x="210417" y="62103"/>
                </a:cubicBezTo>
                <a:cubicBezTo>
                  <a:pt x="210417" y="62103"/>
                  <a:pt x="225328" y="61302"/>
                  <a:pt x="229331" y="57466"/>
                </a:cubicBezTo>
                <a:cubicBezTo>
                  <a:pt x="229331" y="57466"/>
                  <a:pt x="249912" y="56332"/>
                  <a:pt x="247410" y="43556"/>
                </a:cubicBezTo>
                <a:cubicBezTo>
                  <a:pt x="247256" y="42721"/>
                  <a:pt x="246499" y="42144"/>
                  <a:pt x="245672" y="42144"/>
                </a:cubicBezTo>
                <a:cubicBezTo>
                  <a:pt x="245607" y="42144"/>
                  <a:pt x="245541" y="42148"/>
                  <a:pt x="245475" y="42155"/>
                </a:cubicBezTo>
                <a:cubicBezTo>
                  <a:pt x="240710" y="42812"/>
                  <a:pt x="226036" y="44664"/>
                  <a:pt x="217131" y="44664"/>
                </a:cubicBezTo>
                <a:cubicBezTo>
                  <a:pt x="215626" y="44664"/>
                  <a:pt x="214285" y="44611"/>
                  <a:pt x="213186" y="44490"/>
                </a:cubicBezTo>
                <a:cubicBezTo>
                  <a:pt x="212869" y="44456"/>
                  <a:pt x="212546" y="44440"/>
                  <a:pt x="212217" y="44440"/>
                </a:cubicBezTo>
                <a:cubicBezTo>
                  <a:pt x="203271" y="44440"/>
                  <a:pt x="190121" y="56708"/>
                  <a:pt x="183364" y="57867"/>
                </a:cubicBezTo>
                <a:cubicBezTo>
                  <a:pt x="182536" y="58008"/>
                  <a:pt x="181823" y="58070"/>
                  <a:pt x="181210" y="58070"/>
                </a:cubicBezTo>
                <a:cubicBezTo>
                  <a:pt x="176607" y="58070"/>
                  <a:pt x="177594" y="54564"/>
                  <a:pt x="177594" y="54564"/>
                </a:cubicBezTo>
                <a:cubicBezTo>
                  <a:pt x="177594" y="54564"/>
                  <a:pt x="188635" y="43857"/>
                  <a:pt x="191470" y="37152"/>
                </a:cubicBezTo>
                <a:cubicBezTo>
                  <a:pt x="191470" y="37152"/>
                  <a:pt x="201644" y="36451"/>
                  <a:pt x="205480" y="33683"/>
                </a:cubicBezTo>
                <a:cubicBezTo>
                  <a:pt x="205480" y="33683"/>
                  <a:pt x="223493" y="30314"/>
                  <a:pt x="220925" y="19539"/>
                </a:cubicBezTo>
                <a:cubicBezTo>
                  <a:pt x="220925" y="19539"/>
                  <a:pt x="220520" y="18340"/>
                  <a:pt x="218521" y="18340"/>
                </a:cubicBezTo>
                <a:cubicBezTo>
                  <a:pt x="217428" y="18340"/>
                  <a:pt x="215859" y="18698"/>
                  <a:pt x="213619" y="19806"/>
                </a:cubicBezTo>
                <a:cubicBezTo>
                  <a:pt x="207281" y="22942"/>
                  <a:pt x="189502" y="22141"/>
                  <a:pt x="184465" y="25377"/>
                </a:cubicBezTo>
                <a:cubicBezTo>
                  <a:pt x="180162" y="28179"/>
                  <a:pt x="169188" y="39787"/>
                  <a:pt x="164551" y="46692"/>
                </a:cubicBezTo>
                <a:cubicBezTo>
                  <a:pt x="164282" y="47096"/>
                  <a:pt x="163871" y="47282"/>
                  <a:pt x="163464" y="47282"/>
                </a:cubicBezTo>
                <a:cubicBezTo>
                  <a:pt x="162863" y="47282"/>
                  <a:pt x="162269" y="46875"/>
                  <a:pt x="162149" y="46158"/>
                </a:cubicBezTo>
                <a:cubicBezTo>
                  <a:pt x="161315" y="41588"/>
                  <a:pt x="160148" y="33849"/>
                  <a:pt x="161048" y="31681"/>
                </a:cubicBezTo>
                <a:cubicBezTo>
                  <a:pt x="161048" y="31681"/>
                  <a:pt x="165819" y="25010"/>
                  <a:pt x="167153" y="21474"/>
                </a:cubicBezTo>
                <a:cubicBezTo>
                  <a:pt x="167153" y="21474"/>
                  <a:pt x="182097" y="11033"/>
                  <a:pt x="171723" y="192"/>
                </a:cubicBezTo>
                <a:cubicBezTo>
                  <a:pt x="171723" y="192"/>
                  <a:pt x="171622" y="0"/>
                  <a:pt x="171285" y="0"/>
                </a:cubicBezTo>
                <a:close/>
              </a:path>
            </a:pathLst>
          </a:custGeom>
          <a:solidFill>
            <a:srgbClr val="9160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8"/>
          <p:cNvSpPr/>
          <p:nvPr/>
        </p:nvSpPr>
        <p:spPr>
          <a:xfrm flipH="1">
            <a:off x="5650579" y="1545410"/>
            <a:ext cx="174671" cy="124307"/>
          </a:xfrm>
          <a:custGeom>
            <a:rect b="b" l="l" r="r" t="t"/>
            <a:pathLst>
              <a:path extrusionOk="0" h="8064" w="12410">
                <a:moveTo>
                  <a:pt x="9764" y="0"/>
                </a:moveTo>
                <a:cubicBezTo>
                  <a:pt x="8263" y="0"/>
                  <a:pt x="2139" y="3313"/>
                  <a:pt x="1502" y="3792"/>
                </a:cubicBezTo>
                <a:cubicBezTo>
                  <a:pt x="1502" y="3792"/>
                  <a:pt x="1" y="7061"/>
                  <a:pt x="3670" y="7961"/>
                </a:cubicBezTo>
                <a:cubicBezTo>
                  <a:pt x="3958" y="8031"/>
                  <a:pt x="4251" y="8064"/>
                  <a:pt x="4547" y="8064"/>
                </a:cubicBezTo>
                <a:cubicBezTo>
                  <a:pt x="8057" y="8064"/>
                  <a:pt x="11961" y="3496"/>
                  <a:pt x="12176" y="2757"/>
                </a:cubicBezTo>
                <a:cubicBezTo>
                  <a:pt x="12409" y="1990"/>
                  <a:pt x="11042" y="389"/>
                  <a:pt x="9941" y="22"/>
                </a:cubicBezTo>
                <a:cubicBezTo>
                  <a:pt x="9893" y="7"/>
                  <a:pt x="9833" y="0"/>
                  <a:pt x="9764" y="0"/>
                </a:cubicBezTo>
                <a:close/>
              </a:path>
            </a:pathLst>
          </a:custGeom>
          <a:solidFill>
            <a:srgbClr val="FFE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8"/>
          <p:cNvSpPr/>
          <p:nvPr/>
        </p:nvSpPr>
        <p:spPr>
          <a:xfrm flipH="1">
            <a:off x="5268878" y="1917165"/>
            <a:ext cx="187817" cy="99828"/>
          </a:xfrm>
          <a:custGeom>
            <a:rect b="b" l="l" r="r" t="t"/>
            <a:pathLst>
              <a:path extrusionOk="0" h="6476" w="13344">
                <a:moveTo>
                  <a:pt x="10572" y="0"/>
                </a:moveTo>
                <a:cubicBezTo>
                  <a:pt x="8251" y="0"/>
                  <a:pt x="3038" y="1068"/>
                  <a:pt x="2403" y="1289"/>
                </a:cubicBezTo>
                <a:cubicBezTo>
                  <a:pt x="2403" y="1289"/>
                  <a:pt x="1" y="3958"/>
                  <a:pt x="3237" y="5926"/>
                </a:cubicBezTo>
                <a:cubicBezTo>
                  <a:pt x="3897" y="6317"/>
                  <a:pt x="4667" y="6476"/>
                  <a:pt x="5478" y="6476"/>
                </a:cubicBezTo>
                <a:cubicBezTo>
                  <a:pt x="8682" y="6476"/>
                  <a:pt x="12538" y="3990"/>
                  <a:pt x="12910" y="3457"/>
                </a:cubicBezTo>
                <a:cubicBezTo>
                  <a:pt x="13344" y="2757"/>
                  <a:pt x="12543" y="822"/>
                  <a:pt x="11576" y="155"/>
                </a:cubicBezTo>
                <a:cubicBezTo>
                  <a:pt x="11410" y="46"/>
                  <a:pt x="11053" y="0"/>
                  <a:pt x="10572" y="0"/>
                </a:cubicBezTo>
                <a:close/>
              </a:path>
            </a:pathLst>
          </a:custGeom>
          <a:solidFill>
            <a:srgbClr val="FFE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58"/>
          <p:cNvSpPr/>
          <p:nvPr/>
        </p:nvSpPr>
        <p:spPr>
          <a:xfrm flipH="1">
            <a:off x="5313482" y="2534001"/>
            <a:ext cx="187338" cy="91195"/>
          </a:xfrm>
          <a:custGeom>
            <a:rect b="b" l="l" r="r" t="t"/>
            <a:pathLst>
              <a:path extrusionOk="0" h="5916" w="13310">
                <a:moveTo>
                  <a:pt x="4104" y="0"/>
                </a:moveTo>
                <a:cubicBezTo>
                  <a:pt x="3519" y="0"/>
                  <a:pt x="3094" y="12"/>
                  <a:pt x="2936" y="32"/>
                </a:cubicBezTo>
                <a:cubicBezTo>
                  <a:pt x="2936" y="32"/>
                  <a:pt x="0" y="2134"/>
                  <a:pt x="2769" y="4735"/>
                </a:cubicBezTo>
                <a:cubicBezTo>
                  <a:pt x="3700" y="5610"/>
                  <a:pt x="5063" y="5915"/>
                  <a:pt x="6487" y="5915"/>
                </a:cubicBezTo>
                <a:cubicBezTo>
                  <a:pt x="9299" y="5915"/>
                  <a:pt x="12344" y="4723"/>
                  <a:pt x="12743" y="4369"/>
                </a:cubicBezTo>
                <a:cubicBezTo>
                  <a:pt x="13310" y="3801"/>
                  <a:pt x="12910" y="1733"/>
                  <a:pt x="12109" y="866"/>
                </a:cubicBezTo>
                <a:cubicBezTo>
                  <a:pt x="11494" y="197"/>
                  <a:pt x="6478" y="0"/>
                  <a:pt x="4104" y="0"/>
                </a:cubicBezTo>
                <a:close/>
              </a:path>
            </a:pathLst>
          </a:custGeom>
          <a:solidFill>
            <a:srgbClr val="FFE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58"/>
          <p:cNvSpPr/>
          <p:nvPr/>
        </p:nvSpPr>
        <p:spPr>
          <a:xfrm flipH="1">
            <a:off x="5844491" y="3571856"/>
            <a:ext cx="180765" cy="168532"/>
          </a:xfrm>
          <a:custGeom>
            <a:rect b="b" l="l" r="r" t="t"/>
            <a:pathLst>
              <a:path extrusionOk="0" h="10933" w="12843">
                <a:moveTo>
                  <a:pt x="2765" y="0"/>
                </a:moveTo>
                <a:cubicBezTo>
                  <a:pt x="176" y="0"/>
                  <a:pt x="0" y="3184"/>
                  <a:pt x="0" y="3184"/>
                </a:cubicBezTo>
                <a:cubicBezTo>
                  <a:pt x="0" y="3184"/>
                  <a:pt x="7773" y="9455"/>
                  <a:pt x="9641" y="10656"/>
                </a:cubicBezTo>
                <a:cubicBezTo>
                  <a:pt x="9940" y="10851"/>
                  <a:pt x="10229" y="10932"/>
                  <a:pt x="10502" y="10932"/>
                </a:cubicBezTo>
                <a:cubicBezTo>
                  <a:pt x="11542" y="10932"/>
                  <a:pt x="12366" y="9755"/>
                  <a:pt x="12710" y="9121"/>
                </a:cubicBezTo>
                <a:cubicBezTo>
                  <a:pt x="12843" y="8888"/>
                  <a:pt x="12843" y="8621"/>
                  <a:pt x="12676" y="8388"/>
                </a:cubicBezTo>
                <a:cubicBezTo>
                  <a:pt x="11675" y="6953"/>
                  <a:pt x="7539" y="1383"/>
                  <a:pt x="4137" y="248"/>
                </a:cubicBezTo>
                <a:cubicBezTo>
                  <a:pt x="3617" y="75"/>
                  <a:pt x="3163" y="0"/>
                  <a:pt x="2765" y="0"/>
                </a:cubicBezTo>
                <a:close/>
              </a:path>
            </a:pathLst>
          </a:custGeom>
          <a:solidFill>
            <a:srgbClr val="FFE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58"/>
          <p:cNvSpPr/>
          <p:nvPr/>
        </p:nvSpPr>
        <p:spPr>
          <a:xfrm flipH="1">
            <a:off x="6341691" y="1266941"/>
            <a:ext cx="111488" cy="122780"/>
          </a:xfrm>
          <a:custGeom>
            <a:rect b="b" l="l" r="r" t="t"/>
            <a:pathLst>
              <a:path extrusionOk="0" h="7965" w="7921">
                <a:moveTo>
                  <a:pt x="5486" y="0"/>
                </a:moveTo>
                <a:cubicBezTo>
                  <a:pt x="5428" y="0"/>
                  <a:pt x="5373" y="3"/>
                  <a:pt x="5319" y="9"/>
                </a:cubicBezTo>
                <a:cubicBezTo>
                  <a:pt x="4352" y="75"/>
                  <a:pt x="482" y="4879"/>
                  <a:pt x="115" y="5446"/>
                </a:cubicBezTo>
                <a:cubicBezTo>
                  <a:pt x="115" y="5446"/>
                  <a:pt x="1" y="7965"/>
                  <a:pt x="2423" y="7965"/>
                </a:cubicBezTo>
                <a:cubicBezTo>
                  <a:pt x="2616" y="7965"/>
                  <a:pt x="2824" y="7949"/>
                  <a:pt x="3051" y="7914"/>
                </a:cubicBezTo>
                <a:cubicBezTo>
                  <a:pt x="6119" y="7447"/>
                  <a:pt x="7921" y="2010"/>
                  <a:pt x="7854" y="1343"/>
                </a:cubicBezTo>
                <a:cubicBezTo>
                  <a:pt x="7791" y="745"/>
                  <a:pt x="6425" y="0"/>
                  <a:pt x="5486" y="0"/>
                </a:cubicBezTo>
                <a:close/>
              </a:path>
            </a:pathLst>
          </a:custGeom>
          <a:solidFill>
            <a:srgbClr val="FFE8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1" name="Google Shape;2161;p58"/>
          <p:cNvGrpSpPr/>
          <p:nvPr/>
        </p:nvGrpSpPr>
        <p:grpSpPr>
          <a:xfrm>
            <a:off x="6858301" y="2309790"/>
            <a:ext cx="339818" cy="400074"/>
            <a:chOff x="6925890" y="2833645"/>
            <a:chExt cx="720717" cy="774887"/>
          </a:xfrm>
        </p:grpSpPr>
        <p:sp>
          <p:nvSpPr>
            <p:cNvPr id="2162" name="Google Shape;2162;p58"/>
            <p:cNvSpPr/>
            <p:nvPr/>
          </p:nvSpPr>
          <p:spPr>
            <a:xfrm flipH="1">
              <a:off x="7013106" y="3152234"/>
              <a:ext cx="20709" cy="22982"/>
            </a:xfrm>
            <a:custGeom>
              <a:rect b="b" l="l" r="r" t="t"/>
              <a:pathLst>
                <a:path extrusionOk="0" h="1112" w="1002">
                  <a:moveTo>
                    <a:pt x="610" y="1"/>
                  </a:moveTo>
                  <a:cubicBezTo>
                    <a:pt x="434" y="1"/>
                    <a:pt x="241" y="156"/>
                    <a:pt x="134" y="397"/>
                  </a:cubicBezTo>
                  <a:cubicBezTo>
                    <a:pt x="1" y="697"/>
                    <a:pt x="67" y="997"/>
                    <a:pt x="268" y="1097"/>
                  </a:cubicBezTo>
                  <a:cubicBezTo>
                    <a:pt x="297" y="1107"/>
                    <a:pt x="329" y="1112"/>
                    <a:pt x="361" y="1112"/>
                  </a:cubicBezTo>
                  <a:cubicBezTo>
                    <a:pt x="544" y="1112"/>
                    <a:pt x="754" y="957"/>
                    <a:pt x="868" y="730"/>
                  </a:cubicBezTo>
                  <a:cubicBezTo>
                    <a:pt x="1001" y="430"/>
                    <a:pt x="935" y="130"/>
                    <a:pt x="735" y="30"/>
                  </a:cubicBezTo>
                  <a:cubicBezTo>
                    <a:pt x="695" y="10"/>
                    <a:pt x="653" y="1"/>
                    <a:pt x="610" y="1"/>
                  </a:cubicBezTo>
                  <a:close/>
                </a:path>
              </a:pathLst>
            </a:custGeom>
            <a:solidFill>
              <a:srgbClr val="E194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8"/>
            <p:cNvSpPr/>
            <p:nvPr/>
          </p:nvSpPr>
          <p:spPr>
            <a:xfrm flipH="1">
              <a:off x="7265436" y="3018412"/>
              <a:ext cx="157755" cy="425771"/>
            </a:xfrm>
            <a:custGeom>
              <a:rect b="b" l="l" r="r" t="t"/>
              <a:pathLst>
                <a:path extrusionOk="0" h="20601" w="7633">
                  <a:moveTo>
                    <a:pt x="7633" y="0"/>
                  </a:moveTo>
                  <a:cubicBezTo>
                    <a:pt x="7632" y="0"/>
                    <a:pt x="5765" y="1268"/>
                    <a:pt x="5765" y="2335"/>
                  </a:cubicBezTo>
                  <a:cubicBezTo>
                    <a:pt x="5765" y="2335"/>
                    <a:pt x="2629" y="234"/>
                    <a:pt x="1862" y="167"/>
                  </a:cubicBezTo>
                  <a:cubicBezTo>
                    <a:pt x="1862" y="167"/>
                    <a:pt x="1862" y="167"/>
                    <a:pt x="1862" y="200"/>
                  </a:cubicBezTo>
                  <a:cubicBezTo>
                    <a:pt x="1795" y="300"/>
                    <a:pt x="1929" y="1902"/>
                    <a:pt x="3363" y="5871"/>
                  </a:cubicBezTo>
                  <a:cubicBezTo>
                    <a:pt x="3363" y="5871"/>
                    <a:pt x="2362" y="9974"/>
                    <a:pt x="2462" y="11609"/>
                  </a:cubicBezTo>
                  <a:cubicBezTo>
                    <a:pt x="2462" y="11609"/>
                    <a:pt x="1862" y="17346"/>
                    <a:pt x="895" y="19714"/>
                  </a:cubicBezTo>
                  <a:cubicBezTo>
                    <a:pt x="895" y="19714"/>
                    <a:pt x="227" y="20381"/>
                    <a:pt x="61" y="20482"/>
                  </a:cubicBezTo>
                  <a:cubicBezTo>
                    <a:pt x="1" y="20541"/>
                    <a:pt x="115" y="20601"/>
                    <a:pt x="283" y="20601"/>
                  </a:cubicBezTo>
                  <a:cubicBezTo>
                    <a:pt x="490" y="20601"/>
                    <a:pt x="780" y="20510"/>
                    <a:pt x="928" y="20215"/>
                  </a:cubicBezTo>
                  <a:cubicBezTo>
                    <a:pt x="1195" y="19714"/>
                    <a:pt x="3129" y="12909"/>
                    <a:pt x="2863" y="11609"/>
                  </a:cubicBezTo>
                  <a:cubicBezTo>
                    <a:pt x="2863" y="11609"/>
                    <a:pt x="3630" y="6805"/>
                    <a:pt x="3563" y="5838"/>
                  </a:cubicBezTo>
                  <a:cubicBezTo>
                    <a:pt x="3563" y="5838"/>
                    <a:pt x="2229" y="1635"/>
                    <a:pt x="2095" y="767"/>
                  </a:cubicBezTo>
                  <a:cubicBezTo>
                    <a:pt x="2095" y="734"/>
                    <a:pt x="2129" y="734"/>
                    <a:pt x="2162" y="734"/>
                  </a:cubicBezTo>
                  <a:cubicBezTo>
                    <a:pt x="2452" y="1056"/>
                    <a:pt x="5265" y="2842"/>
                    <a:pt x="5876" y="2842"/>
                  </a:cubicBezTo>
                  <a:cubicBezTo>
                    <a:pt x="5897" y="2842"/>
                    <a:pt x="5916" y="2840"/>
                    <a:pt x="5931" y="2836"/>
                  </a:cubicBezTo>
                  <a:cubicBezTo>
                    <a:pt x="6465" y="2669"/>
                    <a:pt x="7633" y="0"/>
                    <a:pt x="7633" y="0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8"/>
            <p:cNvSpPr/>
            <p:nvPr/>
          </p:nvSpPr>
          <p:spPr>
            <a:xfrm flipH="1">
              <a:off x="7013788" y="2952256"/>
              <a:ext cx="241314" cy="170962"/>
            </a:xfrm>
            <a:custGeom>
              <a:rect b="b" l="l" r="r" t="t"/>
              <a:pathLst>
                <a:path extrusionOk="0" h="8272" w="11676">
                  <a:moveTo>
                    <a:pt x="635" y="3433"/>
                  </a:moveTo>
                  <a:cubicBezTo>
                    <a:pt x="591" y="3477"/>
                    <a:pt x="566" y="3502"/>
                    <a:pt x="566" y="3502"/>
                  </a:cubicBezTo>
                  <a:lnTo>
                    <a:pt x="566" y="3502"/>
                  </a:lnTo>
                  <a:cubicBezTo>
                    <a:pt x="566" y="3502"/>
                    <a:pt x="567" y="3502"/>
                    <a:pt x="567" y="3501"/>
                  </a:cubicBezTo>
                  <a:cubicBezTo>
                    <a:pt x="590" y="3485"/>
                    <a:pt x="613" y="3462"/>
                    <a:pt x="635" y="3433"/>
                  </a:cubicBezTo>
                  <a:close/>
                  <a:moveTo>
                    <a:pt x="46" y="1"/>
                  </a:moveTo>
                  <a:cubicBezTo>
                    <a:pt x="16" y="1"/>
                    <a:pt x="0" y="11"/>
                    <a:pt x="0" y="32"/>
                  </a:cubicBezTo>
                  <a:cubicBezTo>
                    <a:pt x="0" y="433"/>
                    <a:pt x="1134" y="1567"/>
                    <a:pt x="1134" y="1567"/>
                  </a:cubicBezTo>
                  <a:cubicBezTo>
                    <a:pt x="1134" y="1567"/>
                    <a:pt x="932" y="3041"/>
                    <a:pt x="635" y="3433"/>
                  </a:cubicBezTo>
                  <a:lnTo>
                    <a:pt x="635" y="3433"/>
                  </a:lnTo>
                  <a:cubicBezTo>
                    <a:pt x="861" y="3203"/>
                    <a:pt x="1587" y="2458"/>
                    <a:pt x="1835" y="2100"/>
                  </a:cubicBezTo>
                  <a:cubicBezTo>
                    <a:pt x="2102" y="1667"/>
                    <a:pt x="534" y="566"/>
                    <a:pt x="567" y="566"/>
                  </a:cubicBezTo>
                  <a:cubicBezTo>
                    <a:pt x="600" y="566"/>
                    <a:pt x="3869" y="2534"/>
                    <a:pt x="4603" y="2801"/>
                  </a:cubicBezTo>
                  <a:cubicBezTo>
                    <a:pt x="4603" y="2801"/>
                    <a:pt x="9340" y="7804"/>
                    <a:pt x="10841" y="8271"/>
                  </a:cubicBezTo>
                  <a:cubicBezTo>
                    <a:pt x="10841" y="8271"/>
                    <a:pt x="11675" y="8271"/>
                    <a:pt x="11575" y="7971"/>
                  </a:cubicBezTo>
                  <a:cubicBezTo>
                    <a:pt x="11558" y="7905"/>
                    <a:pt x="11504" y="7880"/>
                    <a:pt x="11432" y="7880"/>
                  </a:cubicBezTo>
                  <a:cubicBezTo>
                    <a:pt x="11216" y="7880"/>
                    <a:pt x="10841" y="8105"/>
                    <a:pt x="10841" y="8105"/>
                  </a:cubicBezTo>
                  <a:cubicBezTo>
                    <a:pt x="10841" y="8105"/>
                    <a:pt x="9340" y="7304"/>
                    <a:pt x="7906" y="5670"/>
                  </a:cubicBezTo>
                  <a:cubicBezTo>
                    <a:pt x="6505" y="4068"/>
                    <a:pt x="4904" y="2601"/>
                    <a:pt x="4637" y="2601"/>
                  </a:cubicBezTo>
                  <a:cubicBezTo>
                    <a:pt x="4637" y="2601"/>
                    <a:pt x="529" y="1"/>
                    <a:pt x="46" y="1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8"/>
            <p:cNvSpPr/>
            <p:nvPr/>
          </p:nvSpPr>
          <p:spPr>
            <a:xfrm flipH="1">
              <a:off x="7231645" y="2988548"/>
              <a:ext cx="92404" cy="250945"/>
            </a:xfrm>
            <a:custGeom>
              <a:rect b="b" l="l" r="r" t="t"/>
              <a:pathLst>
                <a:path extrusionOk="0" h="12142" w="4471">
                  <a:moveTo>
                    <a:pt x="1019" y="1"/>
                  </a:moveTo>
                  <a:cubicBezTo>
                    <a:pt x="946" y="1"/>
                    <a:pt x="883" y="24"/>
                    <a:pt x="834" y="78"/>
                  </a:cubicBezTo>
                  <a:cubicBezTo>
                    <a:pt x="501" y="411"/>
                    <a:pt x="2169" y="5515"/>
                    <a:pt x="2169" y="5515"/>
                  </a:cubicBezTo>
                  <a:cubicBezTo>
                    <a:pt x="1902" y="6082"/>
                    <a:pt x="834" y="11619"/>
                    <a:pt x="834" y="11619"/>
                  </a:cubicBezTo>
                  <a:cubicBezTo>
                    <a:pt x="834" y="11619"/>
                    <a:pt x="0" y="11786"/>
                    <a:pt x="34" y="11953"/>
                  </a:cubicBezTo>
                  <a:cubicBezTo>
                    <a:pt x="34" y="12042"/>
                    <a:pt x="323" y="12142"/>
                    <a:pt x="591" y="12142"/>
                  </a:cubicBezTo>
                  <a:cubicBezTo>
                    <a:pt x="821" y="12142"/>
                    <a:pt x="1034" y="12068"/>
                    <a:pt x="1034" y="11853"/>
                  </a:cubicBezTo>
                  <a:cubicBezTo>
                    <a:pt x="1068" y="11352"/>
                    <a:pt x="2469" y="5648"/>
                    <a:pt x="2469" y="5648"/>
                  </a:cubicBezTo>
                  <a:cubicBezTo>
                    <a:pt x="2669" y="5048"/>
                    <a:pt x="1168" y="678"/>
                    <a:pt x="1168" y="678"/>
                  </a:cubicBezTo>
                  <a:lnTo>
                    <a:pt x="1168" y="678"/>
                  </a:lnTo>
                  <a:cubicBezTo>
                    <a:pt x="1168" y="678"/>
                    <a:pt x="2370" y="1848"/>
                    <a:pt x="2925" y="1848"/>
                  </a:cubicBezTo>
                  <a:cubicBezTo>
                    <a:pt x="2940" y="1848"/>
                    <a:pt x="2955" y="1847"/>
                    <a:pt x="2969" y="1845"/>
                  </a:cubicBezTo>
                  <a:cubicBezTo>
                    <a:pt x="3503" y="1812"/>
                    <a:pt x="4470" y="1512"/>
                    <a:pt x="4403" y="1512"/>
                  </a:cubicBezTo>
                  <a:cubicBezTo>
                    <a:pt x="4137" y="1445"/>
                    <a:pt x="2169" y="778"/>
                    <a:pt x="2169" y="778"/>
                  </a:cubicBezTo>
                  <a:cubicBezTo>
                    <a:pt x="2169" y="778"/>
                    <a:pt x="1440" y="1"/>
                    <a:pt x="1019" y="1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8"/>
            <p:cNvSpPr/>
            <p:nvPr/>
          </p:nvSpPr>
          <p:spPr>
            <a:xfrm flipH="1">
              <a:off x="7017943" y="3067353"/>
              <a:ext cx="101353" cy="103441"/>
            </a:xfrm>
            <a:custGeom>
              <a:rect b="b" l="l" r="r" t="t"/>
              <a:pathLst>
                <a:path extrusionOk="0" h="5005" w="4904">
                  <a:moveTo>
                    <a:pt x="434" y="1"/>
                  </a:moveTo>
                  <a:lnTo>
                    <a:pt x="0" y="434"/>
                  </a:lnTo>
                  <a:cubicBezTo>
                    <a:pt x="1168" y="901"/>
                    <a:pt x="4770" y="5004"/>
                    <a:pt x="4770" y="5004"/>
                  </a:cubicBezTo>
                  <a:lnTo>
                    <a:pt x="4904" y="4737"/>
                  </a:lnTo>
                  <a:cubicBezTo>
                    <a:pt x="4203" y="4337"/>
                    <a:pt x="434" y="1"/>
                    <a:pt x="434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8"/>
            <p:cNvSpPr/>
            <p:nvPr/>
          </p:nvSpPr>
          <p:spPr>
            <a:xfrm flipH="1">
              <a:off x="7035179" y="2833645"/>
              <a:ext cx="89635" cy="209610"/>
            </a:xfrm>
            <a:custGeom>
              <a:rect b="b" l="l" r="r" t="t"/>
              <a:pathLst>
                <a:path extrusionOk="0" h="10142" w="4337">
                  <a:moveTo>
                    <a:pt x="4270" y="0"/>
                  </a:moveTo>
                  <a:cubicBezTo>
                    <a:pt x="4270" y="0"/>
                    <a:pt x="4237" y="167"/>
                    <a:pt x="4170" y="467"/>
                  </a:cubicBezTo>
                  <a:cubicBezTo>
                    <a:pt x="4170" y="634"/>
                    <a:pt x="4137" y="801"/>
                    <a:pt x="4103" y="1001"/>
                  </a:cubicBezTo>
                  <a:cubicBezTo>
                    <a:pt x="4070" y="1235"/>
                    <a:pt x="4003" y="1468"/>
                    <a:pt x="3937" y="1702"/>
                  </a:cubicBezTo>
                  <a:cubicBezTo>
                    <a:pt x="3903" y="1969"/>
                    <a:pt x="3837" y="2235"/>
                    <a:pt x="3737" y="2536"/>
                  </a:cubicBezTo>
                  <a:cubicBezTo>
                    <a:pt x="3670" y="2802"/>
                    <a:pt x="3603" y="3103"/>
                    <a:pt x="3503" y="3403"/>
                  </a:cubicBezTo>
                  <a:cubicBezTo>
                    <a:pt x="3403" y="3736"/>
                    <a:pt x="3303" y="4037"/>
                    <a:pt x="3203" y="4370"/>
                  </a:cubicBezTo>
                  <a:cubicBezTo>
                    <a:pt x="3103" y="4704"/>
                    <a:pt x="2969" y="5004"/>
                    <a:pt x="2836" y="5338"/>
                  </a:cubicBezTo>
                  <a:cubicBezTo>
                    <a:pt x="2702" y="5671"/>
                    <a:pt x="2536" y="5971"/>
                    <a:pt x="2402" y="6272"/>
                  </a:cubicBezTo>
                  <a:cubicBezTo>
                    <a:pt x="2269" y="6605"/>
                    <a:pt x="2102" y="6872"/>
                    <a:pt x="1935" y="7172"/>
                  </a:cubicBezTo>
                  <a:cubicBezTo>
                    <a:pt x="1768" y="7472"/>
                    <a:pt x="1635" y="7739"/>
                    <a:pt x="1468" y="8006"/>
                  </a:cubicBezTo>
                  <a:cubicBezTo>
                    <a:pt x="1335" y="8240"/>
                    <a:pt x="1168" y="8473"/>
                    <a:pt x="1035" y="8707"/>
                  </a:cubicBezTo>
                  <a:cubicBezTo>
                    <a:pt x="434" y="9574"/>
                    <a:pt x="1" y="10108"/>
                    <a:pt x="1" y="10108"/>
                  </a:cubicBezTo>
                  <a:lnTo>
                    <a:pt x="1" y="10141"/>
                  </a:lnTo>
                  <a:cubicBezTo>
                    <a:pt x="1" y="10141"/>
                    <a:pt x="501" y="9641"/>
                    <a:pt x="1135" y="8773"/>
                  </a:cubicBezTo>
                  <a:cubicBezTo>
                    <a:pt x="1301" y="8573"/>
                    <a:pt x="1468" y="8340"/>
                    <a:pt x="1635" y="8106"/>
                  </a:cubicBezTo>
                  <a:cubicBezTo>
                    <a:pt x="1802" y="7839"/>
                    <a:pt x="1969" y="7573"/>
                    <a:pt x="2135" y="7306"/>
                  </a:cubicBezTo>
                  <a:cubicBezTo>
                    <a:pt x="2302" y="7005"/>
                    <a:pt x="2502" y="6705"/>
                    <a:pt x="2669" y="6405"/>
                  </a:cubicBezTo>
                  <a:cubicBezTo>
                    <a:pt x="2803" y="6105"/>
                    <a:pt x="2969" y="5805"/>
                    <a:pt x="3136" y="5471"/>
                  </a:cubicBezTo>
                  <a:cubicBezTo>
                    <a:pt x="3270" y="5137"/>
                    <a:pt x="3436" y="4837"/>
                    <a:pt x="3536" y="4504"/>
                  </a:cubicBezTo>
                  <a:cubicBezTo>
                    <a:pt x="3670" y="4170"/>
                    <a:pt x="3803" y="3870"/>
                    <a:pt x="3903" y="3536"/>
                  </a:cubicBezTo>
                  <a:cubicBezTo>
                    <a:pt x="3970" y="3203"/>
                    <a:pt x="4070" y="2903"/>
                    <a:pt x="4103" y="2602"/>
                  </a:cubicBezTo>
                  <a:cubicBezTo>
                    <a:pt x="4170" y="2302"/>
                    <a:pt x="4237" y="2035"/>
                    <a:pt x="4270" y="1768"/>
                  </a:cubicBezTo>
                  <a:cubicBezTo>
                    <a:pt x="4304" y="1502"/>
                    <a:pt x="4304" y="1268"/>
                    <a:pt x="4337" y="1035"/>
                  </a:cubicBezTo>
                  <a:cubicBezTo>
                    <a:pt x="4337" y="834"/>
                    <a:pt x="4337" y="634"/>
                    <a:pt x="4337" y="467"/>
                  </a:cubicBezTo>
                  <a:cubicBezTo>
                    <a:pt x="4337" y="167"/>
                    <a:pt x="4304" y="0"/>
                    <a:pt x="4304" y="0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8"/>
            <p:cNvSpPr/>
            <p:nvPr/>
          </p:nvSpPr>
          <p:spPr>
            <a:xfrm flipH="1">
              <a:off x="6957263" y="2887422"/>
              <a:ext cx="157900" cy="164782"/>
            </a:xfrm>
            <a:custGeom>
              <a:rect b="b" l="l" r="r" t="t"/>
              <a:pathLst>
                <a:path extrusionOk="0" h="7973" w="7640">
                  <a:moveTo>
                    <a:pt x="7606" y="0"/>
                  </a:moveTo>
                  <a:cubicBezTo>
                    <a:pt x="7606" y="0"/>
                    <a:pt x="7506" y="167"/>
                    <a:pt x="7339" y="434"/>
                  </a:cubicBezTo>
                  <a:cubicBezTo>
                    <a:pt x="7272" y="567"/>
                    <a:pt x="7172" y="701"/>
                    <a:pt x="7072" y="901"/>
                  </a:cubicBezTo>
                  <a:cubicBezTo>
                    <a:pt x="6972" y="1068"/>
                    <a:pt x="6805" y="1268"/>
                    <a:pt x="6672" y="1501"/>
                  </a:cubicBezTo>
                  <a:cubicBezTo>
                    <a:pt x="6539" y="1735"/>
                    <a:pt x="6372" y="1935"/>
                    <a:pt x="6205" y="2169"/>
                  </a:cubicBezTo>
                  <a:cubicBezTo>
                    <a:pt x="6038" y="2435"/>
                    <a:pt x="5871" y="2669"/>
                    <a:pt x="5638" y="2936"/>
                  </a:cubicBezTo>
                  <a:cubicBezTo>
                    <a:pt x="5471" y="3203"/>
                    <a:pt x="5238" y="3469"/>
                    <a:pt x="5037" y="3703"/>
                  </a:cubicBezTo>
                  <a:cubicBezTo>
                    <a:pt x="4804" y="3970"/>
                    <a:pt x="4604" y="4237"/>
                    <a:pt x="4337" y="4504"/>
                  </a:cubicBezTo>
                  <a:cubicBezTo>
                    <a:pt x="4103" y="4737"/>
                    <a:pt x="3870" y="5004"/>
                    <a:pt x="3603" y="5237"/>
                  </a:cubicBezTo>
                  <a:cubicBezTo>
                    <a:pt x="3370" y="5471"/>
                    <a:pt x="3103" y="5671"/>
                    <a:pt x="2869" y="5905"/>
                  </a:cubicBezTo>
                  <a:cubicBezTo>
                    <a:pt x="2602" y="6105"/>
                    <a:pt x="2369" y="6305"/>
                    <a:pt x="2135" y="6505"/>
                  </a:cubicBezTo>
                  <a:cubicBezTo>
                    <a:pt x="1902" y="6672"/>
                    <a:pt x="1668" y="6839"/>
                    <a:pt x="1468" y="7005"/>
                  </a:cubicBezTo>
                  <a:cubicBezTo>
                    <a:pt x="601" y="7606"/>
                    <a:pt x="1" y="7939"/>
                    <a:pt x="1" y="7939"/>
                  </a:cubicBezTo>
                  <a:lnTo>
                    <a:pt x="1" y="7973"/>
                  </a:lnTo>
                  <a:cubicBezTo>
                    <a:pt x="1" y="7973"/>
                    <a:pt x="668" y="7672"/>
                    <a:pt x="1535" y="7105"/>
                  </a:cubicBezTo>
                  <a:cubicBezTo>
                    <a:pt x="1768" y="6972"/>
                    <a:pt x="2002" y="6805"/>
                    <a:pt x="2235" y="6638"/>
                  </a:cubicBezTo>
                  <a:cubicBezTo>
                    <a:pt x="2502" y="6472"/>
                    <a:pt x="2736" y="6271"/>
                    <a:pt x="3003" y="6071"/>
                  </a:cubicBezTo>
                  <a:cubicBezTo>
                    <a:pt x="3270" y="5871"/>
                    <a:pt x="3536" y="5671"/>
                    <a:pt x="3803" y="5438"/>
                  </a:cubicBezTo>
                  <a:cubicBezTo>
                    <a:pt x="4070" y="5204"/>
                    <a:pt x="4337" y="4971"/>
                    <a:pt x="4570" y="4704"/>
                  </a:cubicBezTo>
                  <a:cubicBezTo>
                    <a:pt x="4837" y="4470"/>
                    <a:pt x="5071" y="4237"/>
                    <a:pt x="5304" y="3970"/>
                  </a:cubicBezTo>
                  <a:cubicBezTo>
                    <a:pt x="5571" y="3703"/>
                    <a:pt x="5771" y="3436"/>
                    <a:pt x="5971" y="3169"/>
                  </a:cubicBezTo>
                  <a:cubicBezTo>
                    <a:pt x="6172" y="2936"/>
                    <a:pt x="6372" y="2669"/>
                    <a:pt x="6539" y="2402"/>
                  </a:cubicBezTo>
                  <a:cubicBezTo>
                    <a:pt x="6672" y="2135"/>
                    <a:pt x="6839" y="1902"/>
                    <a:pt x="6939" y="1668"/>
                  </a:cubicBezTo>
                  <a:cubicBezTo>
                    <a:pt x="7072" y="1435"/>
                    <a:pt x="7172" y="1201"/>
                    <a:pt x="7272" y="1001"/>
                  </a:cubicBezTo>
                  <a:cubicBezTo>
                    <a:pt x="7372" y="801"/>
                    <a:pt x="7439" y="634"/>
                    <a:pt x="7473" y="501"/>
                  </a:cubicBezTo>
                  <a:cubicBezTo>
                    <a:pt x="7573" y="200"/>
                    <a:pt x="7639" y="34"/>
                    <a:pt x="7639" y="34"/>
                  </a:cubicBezTo>
                  <a:lnTo>
                    <a:pt x="7606" y="0"/>
                  </a:ln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8"/>
            <p:cNvSpPr/>
            <p:nvPr/>
          </p:nvSpPr>
          <p:spPr>
            <a:xfrm flipH="1">
              <a:off x="7225610" y="3043089"/>
              <a:ext cx="181853" cy="224594"/>
            </a:xfrm>
            <a:custGeom>
              <a:rect b="b" l="l" r="r" t="t"/>
              <a:pathLst>
                <a:path extrusionOk="0" h="10867" w="8799">
                  <a:moveTo>
                    <a:pt x="7268" y="1"/>
                  </a:moveTo>
                  <a:cubicBezTo>
                    <a:pt x="6715" y="1"/>
                    <a:pt x="6138" y="40"/>
                    <a:pt x="6138" y="40"/>
                  </a:cubicBezTo>
                  <a:cubicBezTo>
                    <a:pt x="6071" y="74"/>
                    <a:pt x="0" y="4510"/>
                    <a:pt x="2902" y="10781"/>
                  </a:cubicBezTo>
                  <a:cubicBezTo>
                    <a:pt x="2902" y="10781"/>
                    <a:pt x="2967" y="10866"/>
                    <a:pt x="3077" y="10866"/>
                  </a:cubicBezTo>
                  <a:cubicBezTo>
                    <a:pt x="3252" y="10866"/>
                    <a:pt x="3542" y="10653"/>
                    <a:pt x="3870" y="9547"/>
                  </a:cubicBezTo>
                  <a:cubicBezTo>
                    <a:pt x="4403" y="7779"/>
                    <a:pt x="5971" y="1141"/>
                    <a:pt x="7739" y="474"/>
                  </a:cubicBezTo>
                  <a:cubicBezTo>
                    <a:pt x="8799" y="82"/>
                    <a:pt x="8058" y="1"/>
                    <a:pt x="7268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8"/>
            <p:cNvSpPr/>
            <p:nvPr/>
          </p:nvSpPr>
          <p:spPr>
            <a:xfrm flipH="1">
              <a:off x="7244066" y="3044598"/>
              <a:ext cx="121360" cy="248217"/>
            </a:xfrm>
            <a:custGeom>
              <a:rect b="b" l="l" r="r" t="t"/>
              <a:pathLst>
                <a:path extrusionOk="0" h="12010" w="5872">
                  <a:moveTo>
                    <a:pt x="1" y="9974"/>
                  </a:moveTo>
                  <a:cubicBezTo>
                    <a:pt x="1" y="9974"/>
                    <a:pt x="1" y="9974"/>
                    <a:pt x="1" y="9975"/>
                  </a:cubicBezTo>
                  <a:cubicBezTo>
                    <a:pt x="1" y="9975"/>
                    <a:pt x="2" y="9976"/>
                    <a:pt x="3" y="9977"/>
                  </a:cubicBezTo>
                  <a:lnTo>
                    <a:pt x="3" y="9977"/>
                  </a:lnTo>
                  <a:cubicBezTo>
                    <a:pt x="2" y="9975"/>
                    <a:pt x="1" y="9974"/>
                    <a:pt x="1" y="9974"/>
                  </a:cubicBezTo>
                  <a:close/>
                  <a:moveTo>
                    <a:pt x="4704" y="1"/>
                  </a:moveTo>
                  <a:lnTo>
                    <a:pt x="3570" y="67"/>
                  </a:lnTo>
                  <a:cubicBezTo>
                    <a:pt x="3570" y="67"/>
                    <a:pt x="3870" y="534"/>
                    <a:pt x="4271" y="735"/>
                  </a:cubicBezTo>
                  <a:cubicBezTo>
                    <a:pt x="4671" y="935"/>
                    <a:pt x="1735" y="5671"/>
                    <a:pt x="1469" y="7940"/>
                  </a:cubicBezTo>
                  <a:cubicBezTo>
                    <a:pt x="1253" y="9772"/>
                    <a:pt x="428" y="9994"/>
                    <a:pt x="119" y="9994"/>
                  </a:cubicBezTo>
                  <a:cubicBezTo>
                    <a:pt x="55" y="9994"/>
                    <a:pt x="13" y="9984"/>
                    <a:pt x="3" y="9977"/>
                  </a:cubicBezTo>
                  <a:lnTo>
                    <a:pt x="3" y="9977"/>
                  </a:lnTo>
                  <a:cubicBezTo>
                    <a:pt x="49" y="10067"/>
                    <a:pt x="801" y="12009"/>
                    <a:pt x="801" y="12009"/>
                  </a:cubicBezTo>
                  <a:lnTo>
                    <a:pt x="3470" y="10008"/>
                  </a:lnTo>
                  <a:lnTo>
                    <a:pt x="5071" y="5571"/>
                  </a:lnTo>
                  <a:lnTo>
                    <a:pt x="5872" y="801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8"/>
            <p:cNvSpPr/>
            <p:nvPr/>
          </p:nvSpPr>
          <p:spPr>
            <a:xfrm flipH="1">
              <a:off x="7139964" y="2987535"/>
              <a:ext cx="159264" cy="75023"/>
            </a:xfrm>
            <a:custGeom>
              <a:rect b="b" l="l" r="r" t="t"/>
              <a:pathLst>
                <a:path extrusionOk="0" h="3630" w="7706">
                  <a:moveTo>
                    <a:pt x="3689" y="0"/>
                  </a:moveTo>
                  <a:cubicBezTo>
                    <a:pt x="3463" y="0"/>
                    <a:pt x="3233" y="29"/>
                    <a:pt x="3002" y="93"/>
                  </a:cubicBezTo>
                  <a:cubicBezTo>
                    <a:pt x="601" y="794"/>
                    <a:pt x="0" y="2895"/>
                    <a:pt x="1134" y="3295"/>
                  </a:cubicBezTo>
                  <a:cubicBezTo>
                    <a:pt x="1258" y="3339"/>
                    <a:pt x="1400" y="3357"/>
                    <a:pt x="1556" y="3357"/>
                  </a:cubicBezTo>
                  <a:cubicBezTo>
                    <a:pt x="2350" y="3357"/>
                    <a:pt x="3540" y="2890"/>
                    <a:pt x="4861" y="2890"/>
                  </a:cubicBezTo>
                  <a:cubicBezTo>
                    <a:pt x="5669" y="2890"/>
                    <a:pt x="6526" y="3065"/>
                    <a:pt x="7372" y="3629"/>
                  </a:cubicBezTo>
                  <a:lnTo>
                    <a:pt x="7706" y="2662"/>
                  </a:lnTo>
                  <a:cubicBezTo>
                    <a:pt x="7706" y="2571"/>
                    <a:pt x="5825" y="0"/>
                    <a:pt x="3689" y="0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8"/>
            <p:cNvSpPr/>
            <p:nvPr/>
          </p:nvSpPr>
          <p:spPr>
            <a:xfrm flipH="1">
              <a:off x="7128245" y="3024178"/>
              <a:ext cx="170300" cy="54232"/>
            </a:xfrm>
            <a:custGeom>
              <a:rect b="b" l="l" r="r" t="t"/>
              <a:pathLst>
                <a:path extrusionOk="0" h="2624" w="8240">
                  <a:moveTo>
                    <a:pt x="3826" y="1"/>
                  </a:moveTo>
                  <a:cubicBezTo>
                    <a:pt x="3347" y="1"/>
                    <a:pt x="2849" y="74"/>
                    <a:pt x="2369" y="255"/>
                  </a:cubicBezTo>
                  <a:cubicBezTo>
                    <a:pt x="1508" y="564"/>
                    <a:pt x="923" y="643"/>
                    <a:pt x="551" y="643"/>
                  </a:cubicBezTo>
                  <a:cubicBezTo>
                    <a:pt x="159" y="643"/>
                    <a:pt x="1" y="555"/>
                    <a:pt x="1" y="555"/>
                  </a:cubicBezTo>
                  <a:lnTo>
                    <a:pt x="1" y="555"/>
                  </a:lnTo>
                  <a:lnTo>
                    <a:pt x="1135" y="1789"/>
                  </a:lnTo>
                  <a:lnTo>
                    <a:pt x="5138" y="2623"/>
                  </a:lnTo>
                  <a:lnTo>
                    <a:pt x="7839" y="1756"/>
                  </a:lnTo>
                  <a:cubicBezTo>
                    <a:pt x="7839" y="1756"/>
                    <a:pt x="8240" y="455"/>
                    <a:pt x="7773" y="355"/>
                  </a:cubicBezTo>
                  <a:cubicBezTo>
                    <a:pt x="7736" y="348"/>
                    <a:pt x="7698" y="344"/>
                    <a:pt x="7660" y="344"/>
                  </a:cubicBezTo>
                  <a:cubicBezTo>
                    <a:pt x="7174" y="344"/>
                    <a:pt x="6572" y="889"/>
                    <a:pt x="6572" y="889"/>
                  </a:cubicBezTo>
                  <a:cubicBezTo>
                    <a:pt x="6256" y="524"/>
                    <a:pt x="5109" y="1"/>
                    <a:pt x="3826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8"/>
            <p:cNvSpPr/>
            <p:nvPr/>
          </p:nvSpPr>
          <p:spPr>
            <a:xfrm flipH="1">
              <a:off x="7106172" y="3034595"/>
              <a:ext cx="61382" cy="47907"/>
            </a:xfrm>
            <a:custGeom>
              <a:rect b="b" l="l" r="r" t="t"/>
              <a:pathLst>
                <a:path extrusionOk="0" h="2318" w="2970">
                  <a:moveTo>
                    <a:pt x="1341" y="1"/>
                  </a:moveTo>
                  <a:cubicBezTo>
                    <a:pt x="809" y="1"/>
                    <a:pt x="352" y="264"/>
                    <a:pt x="201" y="718"/>
                  </a:cubicBezTo>
                  <a:cubicBezTo>
                    <a:pt x="0" y="1319"/>
                    <a:pt x="434" y="1986"/>
                    <a:pt x="1135" y="2219"/>
                  </a:cubicBezTo>
                  <a:cubicBezTo>
                    <a:pt x="1310" y="2286"/>
                    <a:pt x="1487" y="2317"/>
                    <a:pt x="1657" y="2317"/>
                  </a:cubicBezTo>
                  <a:cubicBezTo>
                    <a:pt x="2169" y="2317"/>
                    <a:pt x="2619" y="2036"/>
                    <a:pt x="2769" y="1586"/>
                  </a:cubicBezTo>
                  <a:cubicBezTo>
                    <a:pt x="2969" y="985"/>
                    <a:pt x="2569" y="318"/>
                    <a:pt x="1868" y="84"/>
                  </a:cubicBezTo>
                  <a:cubicBezTo>
                    <a:pt x="1690" y="28"/>
                    <a:pt x="1511" y="1"/>
                    <a:pt x="1341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8"/>
            <p:cNvSpPr/>
            <p:nvPr/>
          </p:nvSpPr>
          <p:spPr>
            <a:xfrm flipH="1">
              <a:off x="7117209" y="3047677"/>
              <a:ext cx="40694" cy="26558"/>
            </a:xfrm>
            <a:custGeom>
              <a:rect b="b" l="l" r="r" t="t"/>
              <a:pathLst>
                <a:path extrusionOk="0" h="1285" w="1969">
                  <a:moveTo>
                    <a:pt x="793" y="1"/>
                  </a:moveTo>
                  <a:cubicBezTo>
                    <a:pt x="451" y="1"/>
                    <a:pt x="175" y="138"/>
                    <a:pt x="100" y="385"/>
                  </a:cubicBezTo>
                  <a:cubicBezTo>
                    <a:pt x="0" y="719"/>
                    <a:pt x="334" y="1086"/>
                    <a:pt x="834" y="1219"/>
                  </a:cubicBezTo>
                  <a:cubicBezTo>
                    <a:pt x="959" y="1264"/>
                    <a:pt x="1087" y="1285"/>
                    <a:pt x="1208" y="1285"/>
                  </a:cubicBezTo>
                  <a:cubicBezTo>
                    <a:pt x="1538" y="1285"/>
                    <a:pt x="1820" y="1130"/>
                    <a:pt x="1868" y="886"/>
                  </a:cubicBezTo>
                  <a:cubicBezTo>
                    <a:pt x="1968" y="586"/>
                    <a:pt x="1668" y="185"/>
                    <a:pt x="1168" y="52"/>
                  </a:cubicBezTo>
                  <a:cubicBezTo>
                    <a:pt x="1039" y="17"/>
                    <a:pt x="912" y="1"/>
                    <a:pt x="793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8"/>
            <p:cNvSpPr/>
            <p:nvPr/>
          </p:nvSpPr>
          <p:spPr>
            <a:xfrm flipH="1">
              <a:off x="7211659" y="3016345"/>
              <a:ext cx="703" cy="310"/>
            </a:xfrm>
            <a:custGeom>
              <a:rect b="b" l="l" r="r" t="t"/>
              <a:pathLst>
                <a:path extrusionOk="0" h="15" w="34">
                  <a:moveTo>
                    <a:pt x="0" y="0"/>
                  </a:moveTo>
                  <a:cubicBezTo>
                    <a:pt x="0" y="11"/>
                    <a:pt x="0" y="15"/>
                    <a:pt x="1" y="15"/>
                  </a:cubicBezTo>
                  <a:cubicBezTo>
                    <a:pt x="4" y="15"/>
                    <a:pt x="11" y="0"/>
                    <a:pt x="34" y="0"/>
                  </a:cubicBezTo>
                  <a:close/>
                </a:path>
              </a:pathLst>
            </a:custGeom>
            <a:solidFill>
              <a:srgbClr val="254B4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8"/>
            <p:cNvSpPr/>
            <p:nvPr/>
          </p:nvSpPr>
          <p:spPr>
            <a:xfrm flipH="1">
              <a:off x="7217859" y="3035649"/>
              <a:ext cx="123426" cy="572882"/>
            </a:xfrm>
            <a:custGeom>
              <a:rect b="b" l="l" r="r" t="t"/>
              <a:pathLst>
                <a:path extrusionOk="0" h="27719" w="5972">
                  <a:moveTo>
                    <a:pt x="4170" y="0"/>
                  </a:moveTo>
                  <a:cubicBezTo>
                    <a:pt x="4170" y="0"/>
                    <a:pt x="4137" y="2135"/>
                    <a:pt x="4770" y="3703"/>
                  </a:cubicBezTo>
                  <a:cubicBezTo>
                    <a:pt x="4770" y="3703"/>
                    <a:pt x="1928" y="2349"/>
                    <a:pt x="559" y="2349"/>
                  </a:cubicBezTo>
                  <a:cubicBezTo>
                    <a:pt x="409" y="2349"/>
                    <a:pt x="276" y="2365"/>
                    <a:pt x="167" y="2402"/>
                  </a:cubicBezTo>
                  <a:cubicBezTo>
                    <a:pt x="167" y="2402"/>
                    <a:pt x="0" y="3269"/>
                    <a:pt x="3303" y="10308"/>
                  </a:cubicBezTo>
                  <a:cubicBezTo>
                    <a:pt x="3303" y="10308"/>
                    <a:pt x="3269" y="15078"/>
                    <a:pt x="4370" y="17413"/>
                  </a:cubicBezTo>
                  <a:cubicBezTo>
                    <a:pt x="4370" y="17413"/>
                    <a:pt x="4971" y="22416"/>
                    <a:pt x="4170" y="26019"/>
                  </a:cubicBezTo>
                  <a:cubicBezTo>
                    <a:pt x="4170" y="26019"/>
                    <a:pt x="3536" y="27386"/>
                    <a:pt x="3403" y="27620"/>
                  </a:cubicBezTo>
                  <a:cubicBezTo>
                    <a:pt x="3370" y="27685"/>
                    <a:pt x="3415" y="27718"/>
                    <a:pt x="3503" y="27718"/>
                  </a:cubicBezTo>
                  <a:cubicBezTo>
                    <a:pt x="3774" y="27718"/>
                    <a:pt x="4453" y="27400"/>
                    <a:pt x="4504" y="26719"/>
                  </a:cubicBezTo>
                  <a:cubicBezTo>
                    <a:pt x="4570" y="25785"/>
                    <a:pt x="5805" y="19147"/>
                    <a:pt x="4604" y="17413"/>
                  </a:cubicBezTo>
                  <a:cubicBezTo>
                    <a:pt x="4604" y="17413"/>
                    <a:pt x="4270" y="11542"/>
                    <a:pt x="3603" y="10174"/>
                  </a:cubicBezTo>
                  <a:cubicBezTo>
                    <a:pt x="3603" y="10174"/>
                    <a:pt x="1401" y="3870"/>
                    <a:pt x="801" y="3002"/>
                  </a:cubicBezTo>
                  <a:lnTo>
                    <a:pt x="801" y="3002"/>
                  </a:lnTo>
                  <a:cubicBezTo>
                    <a:pt x="801" y="3002"/>
                    <a:pt x="3699" y="4401"/>
                    <a:pt x="4901" y="4401"/>
                  </a:cubicBezTo>
                  <a:cubicBezTo>
                    <a:pt x="5076" y="4401"/>
                    <a:pt x="5215" y="4371"/>
                    <a:pt x="5304" y="4303"/>
                  </a:cubicBezTo>
                  <a:cubicBezTo>
                    <a:pt x="5971" y="3770"/>
                    <a:pt x="4170" y="0"/>
                    <a:pt x="4170" y="0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8"/>
            <p:cNvSpPr/>
            <p:nvPr/>
          </p:nvSpPr>
          <p:spPr>
            <a:xfrm flipH="1">
              <a:off x="7015876" y="3035608"/>
              <a:ext cx="264751" cy="337314"/>
            </a:xfrm>
            <a:custGeom>
              <a:rect b="b" l="l" r="r" t="t"/>
              <a:pathLst>
                <a:path extrusionOk="0" h="16321" w="12810">
                  <a:moveTo>
                    <a:pt x="1538" y="1"/>
                  </a:moveTo>
                  <a:cubicBezTo>
                    <a:pt x="1536" y="1"/>
                    <a:pt x="1536" y="1"/>
                    <a:pt x="1535" y="2"/>
                  </a:cubicBezTo>
                  <a:cubicBezTo>
                    <a:pt x="1235" y="469"/>
                    <a:pt x="2736" y="2037"/>
                    <a:pt x="2736" y="2037"/>
                  </a:cubicBezTo>
                  <a:cubicBezTo>
                    <a:pt x="2736" y="2037"/>
                    <a:pt x="1105" y="569"/>
                    <a:pt x="553" y="569"/>
                  </a:cubicBezTo>
                  <a:cubicBezTo>
                    <a:pt x="546" y="569"/>
                    <a:pt x="540" y="569"/>
                    <a:pt x="535" y="569"/>
                  </a:cubicBezTo>
                  <a:cubicBezTo>
                    <a:pt x="1" y="569"/>
                    <a:pt x="4437" y="6907"/>
                    <a:pt x="4437" y="6907"/>
                  </a:cubicBezTo>
                  <a:cubicBezTo>
                    <a:pt x="4437" y="7274"/>
                    <a:pt x="6606" y="9409"/>
                    <a:pt x="8974" y="11310"/>
                  </a:cubicBezTo>
                  <a:cubicBezTo>
                    <a:pt x="11309" y="13178"/>
                    <a:pt x="12543" y="15246"/>
                    <a:pt x="12543" y="15246"/>
                  </a:cubicBezTo>
                  <a:cubicBezTo>
                    <a:pt x="12543" y="15246"/>
                    <a:pt x="12009" y="16214"/>
                    <a:pt x="12410" y="16314"/>
                  </a:cubicBezTo>
                  <a:cubicBezTo>
                    <a:pt x="12427" y="16318"/>
                    <a:pt x="12443" y="16320"/>
                    <a:pt x="12458" y="16320"/>
                  </a:cubicBezTo>
                  <a:cubicBezTo>
                    <a:pt x="12810" y="16320"/>
                    <a:pt x="12810" y="15280"/>
                    <a:pt x="12810" y="15280"/>
                  </a:cubicBezTo>
                  <a:cubicBezTo>
                    <a:pt x="12009" y="13178"/>
                    <a:pt x="4704" y="6807"/>
                    <a:pt x="4704" y="6807"/>
                  </a:cubicBezTo>
                  <a:cubicBezTo>
                    <a:pt x="4271" y="5840"/>
                    <a:pt x="1302" y="1370"/>
                    <a:pt x="1302" y="1303"/>
                  </a:cubicBezTo>
                  <a:cubicBezTo>
                    <a:pt x="1302" y="1303"/>
                    <a:pt x="1302" y="1303"/>
                    <a:pt x="1302" y="1303"/>
                  </a:cubicBezTo>
                  <a:cubicBezTo>
                    <a:pt x="1325" y="1303"/>
                    <a:pt x="2655" y="3029"/>
                    <a:pt x="3346" y="3029"/>
                  </a:cubicBezTo>
                  <a:cubicBezTo>
                    <a:pt x="3417" y="3029"/>
                    <a:pt x="3481" y="3011"/>
                    <a:pt x="3537" y="2971"/>
                  </a:cubicBezTo>
                  <a:cubicBezTo>
                    <a:pt x="4097" y="2543"/>
                    <a:pt x="1632" y="1"/>
                    <a:pt x="1538" y="1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8"/>
            <p:cNvSpPr/>
            <p:nvPr/>
          </p:nvSpPr>
          <p:spPr>
            <a:xfrm flipH="1">
              <a:off x="6925890" y="3025894"/>
              <a:ext cx="310550" cy="145685"/>
            </a:xfrm>
            <a:custGeom>
              <a:rect b="b" l="l" r="r" t="t"/>
              <a:pathLst>
                <a:path extrusionOk="0" h="7049" w="15026">
                  <a:moveTo>
                    <a:pt x="1532" y="1"/>
                  </a:moveTo>
                  <a:cubicBezTo>
                    <a:pt x="1520" y="1"/>
                    <a:pt x="1509" y="2"/>
                    <a:pt x="1499" y="5"/>
                  </a:cubicBezTo>
                  <a:cubicBezTo>
                    <a:pt x="932" y="172"/>
                    <a:pt x="1499" y="1840"/>
                    <a:pt x="1499" y="1840"/>
                  </a:cubicBezTo>
                  <a:cubicBezTo>
                    <a:pt x="1499" y="1840"/>
                    <a:pt x="357" y="364"/>
                    <a:pt x="83" y="364"/>
                  </a:cubicBezTo>
                  <a:cubicBezTo>
                    <a:pt x="58" y="364"/>
                    <a:pt x="40" y="377"/>
                    <a:pt x="31" y="405"/>
                  </a:cubicBezTo>
                  <a:cubicBezTo>
                    <a:pt x="0" y="467"/>
                    <a:pt x="1564" y="3404"/>
                    <a:pt x="2091" y="3404"/>
                  </a:cubicBezTo>
                  <a:cubicBezTo>
                    <a:pt x="2135" y="3404"/>
                    <a:pt x="2171" y="3384"/>
                    <a:pt x="2199" y="3341"/>
                  </a:cubicBezTo>
                  <a:cubicBezTo>
                    <a:pt x="2566" y="2807"/>
                    <a:pt x="1966" y="706"/>
                    <a:pt x="1966" y="706"/>
                  </a:cubicBezTo>
                  <a:lnTo>
                    <a:pt x="1966" y="706"/>
                  </a:lnTo>
                  <a:cubicBezTo>
                    <a:pt x="1966" y="706"/>
                    <a:pt x="5835" y="4875"/>
                    <a:pt x="6602" y="4975"/>
                  </a:cubicBezTo>
                  <a:cubicBezTo>
                    <a:pt x="6602" y="4975"/>
                    <a:pt x="13641" y="6743"/>
                    <a:pt x="14141" y="7010"/>
                  </a:cubicBezTo>
                  <a:cubicBezTo>
                    <a:pt x="14194" y="7037"/>
                    <a:pt x="14246" y="7049"/>
                    <a:pt x="14295" y="7049"/>
                  </a:cubicBezTo>
                  <a:cubicBezTo>
                    <a:pt x="14743" y="7049"/>
                    <a:pt x="15025" y="6066"/>
                    <a:pt x="14875" y="5976"/>
                  </a:cubicBezTo>
                  <a:cubicBezTo>
                    <a:pt x="14860" y="5966"/>
                    <a:pt x="14842" y="5961"/>
                    <a:pt x="14822" y="5961"/>
                  </a:cubicBezTo>
                  <a:cubicBezTo>
                    <a:pt x="14586" y="5961"/>
                    <a:pt x="14074" y="6643"/>
                    <a:pt x="14074" y="6643"/>
                  </a:cubicBezTo>
                  <a:cubicBezTo>
                    <a:pt x="14074" y="6643"/>
                    <a:pt x="7403" y="4642"/>
                    <a:pt x="6636" y="4575"/>
                  </a:cubicBezTo>
                  <a:cubicBezTo>
                    <a:pt x="6636" y="4575"/>
                    <a:pt x="2223" y="1"/>
                    <a:pt x="1532" y="1"/>
                  </a:cubicBezTo>
                  <a:close/>
                </a:path>
              </a:pathLst>
            </a:custGeom>
            <a:solidFill>
              <a:srgbClr val="3133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8"/>
            <p:cNvSpPr/>
            <p:nvPr/>
          </p:nvSpPr>
          <p:spPr>
            <a:xfrm flipH="1">
              <a:off x="7233711" y="3004627"/>
              <a:ext cx="387578" cy="182494"/>
            </a:xfrm>
            <a:custGeom>
              <a:rect b="b" l="l" r="r" t="t"/>
              <a:pathLst>
                <a:path extrusionOk="0" h="8830" w="18753">
                  <a:moveTo>
                    <a:pt x="18552" y="0"/>
                  </a:moveTo>
                  <a:cubicBezTo>
                    <a:pt x="18452" y="100"/>
                    <a:pt x="4475" y="5771"/>
                    <a:pt x="1607" y="5938"/>
                  </a:cubicBezTo>
                  <a:cubicBezTo>
                    <a:pt x="0" y="6030"/>
                    <a:pt x="336" y="8830"/>
                    <a:pt x="3771" y="8830"/>
                  </a:cubicBezTo>
                  <a:cubicBezTo>
                    <a:pt x="6543" y="8830"/>
                    <a:pt x="11334" y="7007"/>
                    <a:pt x="18752" y="467"/>
                  </a:cubicBezTo>
                  <a:lnTo>
                    <a:pt x="185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8"/>
            <p:cNvSpPr/>
            <p:nvPr/>
          </p:nvSpPr>
          <p:spPr>
            <a:xfrm flipH="1">
              <a:off x="7239230" y="2998406"/>
              <a:ext cx="407377" cy="122682"/>
            </a:xfrm>
            <a:custGeom>
              <a:rect b="b" l="l" r="r" t="t"/>
              <a:pathLst>
                <a:path extrusionOk="0" h="5936" w="19711">
                  <a:moveTo>
                    <a:pt x="19610" y="1"/>
                  </a:moveTo>
                  <a:cubicBezTo>
                    <a:pt x="19485" y="63"/>
                    <a:pt x="6534" y="2574"/>
                    <a:pt x="2503" y="2574"/>
                  </a:cubicBezTo>
                  <a:cubicBezTo>
                    <a:pt x="2222" y="2574"/>
                    <a:pt x="1984" y="2562"/>
                    <a:pt x="1797" y="2536"/>
                  </a:cubicBezTo>
                  <a:cubicBezTo>
                    <a:pt x="1738" y="2528"/>
                    <a:pt x="1680" y="2524"/>
                    <a:pt x="1624" y="2524"/>
                  </a:cubicBezTo>
                  <a:cubicBezTo>
                    <a:pt x="1" y="2524"/>
                    <a:pt x="135" y="5936"/>
                    <a:pt x="4933" y="5936"/>
                  </a:cubicBezTo>
                  <a:cubicBezTo>
                    <a:pt x="7878" y="5936"/>
                    <a:pt x="12580" y="4650"/>
                    <a:pt x="19710" y="501"/>
                  </a:cubicBezTo>
                  <a:lnTo>
                    <a:pt x="1961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1" name="Google Shape;2181;p58"/>
          <p:cNvSpPr/>
          <p:nvPr/>
        </p:nvSpPr>
        <p:spPr>
          <a:xfrm rot="3125963">
            <a:off x="7301981" y="751203"/>
            <a:ext cx="1051764" cy="1769046"/>
          </a:xfrm>
          <a:custGeom>
            <a:rect b="b" l="l" r="r" t="t"/>
            <a:pathLst>
              <a:path extrusionOk="0" fill="none" h="51572" w="30223">
                <a:moveTo>
                  <a:pt x="17213" y="14978"/>
                </a:moveTo>
                <a:cubicBezTo>
                  <a:pt x="19815" y="15779"/>
                  <a:pt x="22650" y="16346"/>
                  <a:pt x="25286" y="15579"/>
                </a:cubicBezTo>
                <a:cubicBezTo>
                  <a:pt x="27887" y="14845"/>
                  <a:pt x="30222" y="12410"/>
                  <a:pt x="30022" y="9674"/>
                </a:cubicBezTo>
                <a:cubicBezTo>
                  <a:pt x="29855" y="6939"/>
                  <a:pt x="27354" y="4971"/>
                  <a:pt x="24919" y="3670"/>
                </a:cubicBezTo>
                <a:cubicBezTo>
                  <a:pt x="19915" y="1068"/>
                  <a:pt x="13744" y="1"/>
                  <a:pt x="8607" y="2336"/>
                </a:cubicBezTo>
                <a:cubicBezTo>
                  <a:pt x="3437" y="4638"/>
                  <a:pt x="1" y="11042"/>
                  <a:pt x="2202" y="16279"/>
                </a:cubicBezTo>
                <a:cubicBezTo>
                  <a:pt x="4104" y="20749"/>
                  <a:pt x="9307" y="22984"/>
                  <a:pt x="14144" y="23318"/>
                </a:cubicBezTo>
                <a:cubicBezTo>
                  <a:pt x="16279" y="23484"/>
                  <a:pt x="18447" y="23351"/>
                  <a:pt x="20582" y="23651"/>
                </a:cubicBezTo>
                <a:cubicBezTo>
                  <a:pt x="22684" y="23951"/>
                  <a:pt x="24852" y="24752"/>
                  <a:pt x="26220" y="26386"/>
                </a:cubicBezTo>
                <a:cubicBezTo>
                  <a:pt x="27921" y="28455"/>
                  <a:pt x="28088" y="31357"/>
                  <a:pt x="27854" y="33992"/>
                </a:cubicBezTo>
                <a:cubicBezTo>
                  <a:pt x="27487" y="37861"/>
                  <a:pt x="26053" y="42098"/>
                  <a:pt x="22550" y="43799"/>
                </a:cubicBezTo>
                <a:cubicBezTo>
                  <a:pt x="21116" y="44499"/>
                  <a:pt x="19481" y="44700"/>
                  <a:pt x="17980" y="45167"/>
                </a:cubicBezTo>
                <a:cubicBezTo>
                  <a:pt x="16446" y="45634"/>
                  <a:pt x="14911" y="46501"/>
                  <a:pt x="14311" y="48002"/>
                </a:cubicBezTo>
                <a:cubicBezTo>
                  <a:pt x="13711" y="49470"/>
                  <a:pt x="14645" y="51571"/>
                  <a:pt x="16246" y="51571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58"/>
          <p:cNvSpPr/>
          <p:nvPr/>
        </p:nvSpPr>
        <p:spPr>
          <a:xfrm>
            <a:off x="5440023" y="3019980"/>
            <a:ext cx="141989" cy="155499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3" name="Google Shape;2183;p58"/>
          <p:cNvGrpSpPr/>
          <p:nvPr/>
        </p:nvGrpSpPr>
        <p:grpSpPr>
          <a:xfrm flipH="1">
            <a:off x="5989962" y="1000007"/>
            <a:ext cx="191525" cy="266970"/>
            <a:chOff x="3828325" y="875775"/>
            <a:chExt cx="330501" cy="420623"/>
          </a:xfrm>
        </p:grpSpPr>
        <p:sp>
          <p:nvSpPr>
            <p:cNvPr id="2184" name="Google Shape;2184;p58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9"/>
          <p:cNvSpPr txBox="1"/>
          <p:nvPr>
            <p:ph idx="4294967295" type="title"/>
          </p:nvPr>
        </p:nvSpPr>
        <p:spPr>
          <a:xfrm>
            <a:off x="713250" y="5182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Dengue</a:t>
            </a:r>
            <a:endParaRPr/>
          </a:p>
        </p:txBody>
      </p:sp>
      <p:sp>
        <p:nvSpPr>
          <p:cNvPr id="2201" name="Google Shape;2201;p59"/>
          <p:cNvSpPr txBox="1"/>
          <p:nvPr>
            <p:ph idx="4294967295" type="subTitle"/>
          </p:nvPr>
        </p:nvSpPr>
        <p:spPr>
          <a:xfrm>
            <a:off x="5387775" y="1152475"/>
            <a:ext cx="30429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economic impact of dengue</a:t>
            </a:r>
            <a:r>
              <a:rPr lang="en"/>
              <a:t> in Singapore was estimated to be between </a:t>
            </a:r>
            <a:r>
              <a:rPr b="1" lang="en"/>
              <a:t>$1.014 billion and $2.265 billion (USD)</a:t>
            </a:r>
            <a:r>
              <a:rPr lang="en"/>
              <a:t> from 2010 to 2020.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Dengue resulted in </a:t>
            </a:r>
            <a:r>
              <a:rPr b="1" lang="en"/>
              <a:t>7,645–21,262 DALYs</a:t>
            </a:r>
            <a:r>
              <a:rPr lang="en"/>
              <a:t> from 2010–2020.</a:t>
            </a:r>
            <a:endParaRPr/>
          </a:p>
        </p:txBody>
      </p:sp>
      <p:pic>
        <p:nvPicPr>
          <p:cNvPr id="2202" name="Google Shape;22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152475"/>
            <a:ext cx="4575402" cy="22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59"/>
          <p:cNvSpPr txBox="1"/>
          <p:nvPr>
            <p:ph idx="4294967295" type="subTitle"/>
          </p:nvPr>
        </p:nvSpPr>
        <p:spPr>
          <a:xfrm>
            <a:off x="713225" y="3569225"/>
            <a:ext cx="45753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(DALYs stands for disability-adjusted life years, which is a measure of years of healthy life lost.)</a:t>
            </a:r>
            <a:endParaRPr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2"/>
          <p:cNvSpPr txBox="1"/>
          <p:nvPr>
            <p:ph idx="1" type="subTitle"/>
          </p:nvPr>
        </p:nvSpPr>
        <p:spPr>
          <a:xfrm>
            <a:off x="713225" y="1643850"/>
            <a:ext cx="3597000" cy="25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do they bite/feed?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>
                <a:solidFill>
                  <a:schemeClr val="dk1"/>
                </a:solidFill>
              </a:rPr>
              <a:t>In the night OR in the day?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is heavier?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>
                <a:solidFill>
                  <a:schemeClr val="dk1"/>
                </a:solidFill>
              </a:rPr>
              <a:t>Aedes mosquito OR a small grain of sand?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can fly further?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>
                <a:solidFill>
                  <a:schemeClr val="dk1"/>
                </a:solidFill>
              </a:rPr>
              <a:t>Aedes mosquito OR a fruit fly?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3" name="Google Shape;1493;p42"/>
          <p:cNvSpPr txBox="1"/>
          <p:nvPr>
            <p:ph type="title"/>
          </p:nvPr>
        </p:nvSpPr>
        <p:spPr>
          <a:xfrm>
            <a:off x="713225" y="445025"/>
            <a:ext cx="3597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Aedes?</a:t>
            </a:r>
            <a:endParaRPr/>
          </a:p>
        </p:txBody>
      </p:sp>
      <p:grpSp>
        <p:nvGrpSpPr>
          <p:cNvPr id="1494" name="Google Shape;1494;p42"/>
          <p:cNvGrpSpPr/>
          <p:nvPr/>
        </p:nvGrpSpPr>
        <p:grpSpPr>
          <a:xfrm>
            <a:off x="4693143" y="1870916"/>
            <a:ext cx="3108065" cy="3272647"/>
            <a:chOff x="4693143" y="1870916"/>
            <a:chExt cx="3108065" cy="3272647"/>
          </a:xfrm>
        </p:grpSpPr>
        <p:sp>
          <p:nvSpPr>
            <p:cNvPr id="1495" name="Google Shape;1495;p42"/>
            <p:cNvSpPr/>
            <p:nvPr/>
          </p:nvSpPr>
          <p:spPr>
            <a:xfrm>
              <a:off x="4693143" y="2089998"/>
              <a:ext cx="561290" cy="649403"/>
            </a:xfrm>
            <a:custGeom>
              <a:rect b="b" l="l" r="r" t="t"/>
              <a:pathLst>
                <a:path extrusionOk="0" h="32458" w="28054">
                  <a:moveTo>
                    <a:pt x="16825" y="0"/>
                  </a:moveTo>
                  <a:cubicBezTo>
                    <a:pt x="16091" y="0"/>
                    <a:pt x="15310" y="57"/>
                    <a:pt x="14477" y="178"/>
                  </a:cubicBezTo>
                  <a:cubicBezTo>
                    <a:pt x="1868" y="2013"/>
                    <a:pt x="13777" y="22427"/>
                    <a:pt x="5871" y="24896"/>
                  </a:cubicBezTo>
                  <a:cubicBezTo>
                    <a:pt x="5871" y="24896"/>
                    <a:pt x="4963" y="25353"/>
                    <a:pt x="3821" y="25353"/>
                  </a:cubicBezTo>
                  <a:cubicBezTo>
                    <a:pt x="2517" y="25353"/>
                    <a:pt x="907" y="24756"/>
                    <a:pt x="0" y="22194"/>
                  </a:cubicBezTo>
                  <a:lnTo>
                    <a:pt x="0" y="22194"/>
                  </a:lnTo>
                  <a:cubicBezTo>
                    <a:pt x="0" y="22194"/>
                    <a:pt x="128" y="32457"/>
                    <a:pt x="8558" y="32457"/>
                  </a:cubicBezTo>
                  <a:cubicBezTo>
                    <a:pt x="9764" y="32457"/>
                    <a:pt x="11140" y="32247"/>
                    <a:pt x="12709" y="31767"/>
                  </a:cubicBezTo>
                  <a:cubicBezTo>
                    <a:pt x="27478" y="27225"/>
                    <a:pt x="21524" y="10694"/>
                    <a:pt x="26131" y="10694"/>
                  </a:cubicBezTo>
                  <a:cubicBezTo>
                    <a:pt x="26633" y="10694"/>
                    <a:pt x="27260" y="10890"/>
                    <a:pt x="28053" y="11319"/>
                  </a:cubicBezTo>
                  <a:cubicBezTo>
                    <a:pt x="28053" y="11319"/>
                    <a:pt x="27210" y="0"/>
                    <a:pt x="168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6418350" y="1870916"/>
              <a:ext cx="674253" cy="613370"/>
            </a:xfrm>
            <a:custGeom>
              <a:rect b="b" l="l" r="r" t="t"/>
              <a:pathLst>
                <a:path extrusionOk="0" h="30657" w="33700">
                  <a:moveTo>
                    <a:pt x="13335" y="1"/>
                  </a:moveTo>
                  <a:cubicBezTo>
                    <a:pt x="13132" y="1"/>
                    <a:pt x="12923" y="7"/>
                    <a:pt x="12709" y="20"/>
                  </a:cubicBezTo>
                  <a:cubicBezTo>
                    <a:pt x="0" y="787"/>
                    <a:pt x="1701" y="13663"/>
                    <a:pt x="1701" y="13663"/>
                  </a:cubicBezTo>
                  <a:cubicBezTo>
                    <a:pt x="2553" y="12945"/>
                    <a:pt x="3229" y="12628"/>
                    <a:pt x="3790" y="12628"/>
                  </a:cubicBezTo>
                  <a:cubicBezTo>
                    <a:pt x="7839" y="12628"/>
                    <a:pt x="5880" y="29169"/>
                    <a:pt x="20882" y="30575"/>
                  </a:cubicBezTo>
                  <a:cubicBezTo>
                    <a:pt x="21465" y="30631"/>
                    <a:pt x="22018" y="30657"/>
                    <a:pt x="22540" y="30657"/>
                  </a:cubicBezTo>
                  <a:cubicBezTo>
                    <a:pt x="33699" y="30657"/>
                    <a:pt x="31356" y="18634"/>
                    <a:pt x="31356" y="18633"/>
                  </a:cubicBezTo>
                  <a:lnTo>
                    <a:pt x="31356" y="18633"/>
                  </a:lnTo>
                  <a:cubicBezTo>
                    <a:pt x="30908" y="22014"/>
                    <a:pt x="28733" y="22570"/>
                    <a:pt x="27350" y="22570"/>
                  </a:cubicBezTo>
                  <a:cubicBezTo>
                    <a:pt x="26673" y="22570"/>
                    <a:pt x="26186" y="22436"/>
                    <a:pt x="26186" y="22436"/>
                  </a:cubicBezTo>
                  <a:cubicBezTo>
                    <a:pt x="18052" y="21649"/>
                    <a:pt x="25170" y="1"/>
                    <a:pt x="13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6370292" y="2055305"/>
              <a:ext cx="155438" cy="172725"/>
            </a:xfrm>
            <a:custGeom>
              <a:rect b="b" l="l" r="r" t="t"/>
              <a:pathLst>
                <a:path extrusionOk="0" h="8633" w="7769">
                  <a:moveTo>
                    <a:pt x="2860" y="1"/>
                  </a:moveTo>
                  <a:cubicBezTo>
                    <a:pt x="1370" y="1"/>
                    <a:pt x="1" y="411"/>
                    <a:pt x="1" y="411"/>
                  </a:cubicBezTo>
                  <a:cubicBezTo>
                    <a:pt x="1" y="411"/>
                    <a:pt x="1843" y="8633"/>
                    <a:pt x="4016" y="8633"/>
                  </a:cubicBezTo>
                  <a:cubicBezTo>
                    <a:pt x="4663" y="8633"/>
                    <a:pt x="5339" y="7905"/>
                    <a:pt x="6005" y="6015"/>
                  </a:cubicBezTo>
                  <a:cubicBezTo>
                    <a:pt x="7769" y="987"/>
                    <a:pt x="5170" y="1"/>
                    <a:pt x="286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5081549" y="2228990"/>
              <a:ext cx="250774" cy="184269"/>
            </a:xfrm>
            <a:custGeom>
              <a:rect b="b" l="l" r="r" t="t"/>
              <a:pathLst>
                <a:path extrusionOk="0" h="9210" w="12534">
                  <a:moveTo>
                    <a:pt x="9603" y="1"/>
                  </a:moveTo>
                  <a:cubicBezTo>
                    <a:pt x="9028" y="1"/>
                    <a:pt x="8199" y="355"/>
                    <a:pt x="7039" y="1203"/>
                  </a:cubicBezTo>
                  <a:cubicBezTo>
                    <a:pt x="1" y="6374"/>
                    <a:pt x="8874" y="9209"/>
                    <a:pt x="8874" y="9209"/>
                  </a:cubicBezTo>
                  <a:cubicBezTo>
                    <a:pt x="8874" y="9209"/>
                    <a:pt x="12534" y="1"/>
                    <a:pt x="960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4702026" y="2921950"/>
              <a:ext cx="814025" cy="922906"/>
            </a:xfrm>
            <a:custGeom>
              <a:rect b="b" l="l" r="r" t="t"/>
              <a:pathLst>
                <a:path extrusionOk="0" h="46128" w="40686">
                  <a:moveTo>
                    <a:pt x="32716" y="0"/>
                  </a:moveTo>
                  <a:cubicBezTo>
                    <a:pt x="30994" y="0"/>
                    <a:pt x="29878" y="1694"/>
                    <a:pt x="29878" y="1694"/>
                  </a:cubicBezTo>
                  <a:cubicBezTo>
                    <a:pt x="29878" y="1694"/>
                    <a:pt x="13900" y="20140"/>
                    <a:pt x="5861" y="32983"/>
                  </a:cubicBezTo>
                  <a:cubicBezTo>
                    <a:pt x="0" y="42366"/>
                    <a:pt x="30892" y="46127"/>
                    <a:pt x="38175" y="46127"/>
                  </a:cubicBezTo>
                  <a:cubicBezTo>
                    <a:pt x="38271" y="46127"/>
                    <a:pt x="38363" y="46127"/>
                    <a:pt x="38450" y="46125"/>
                  </a:cubicBezTo>
                  <a:lnTo>
                    <a:pt x="39918" y="31315"/>
                  </a:lnTo>
                  <a:lnTo>
                    <a:pt x="23607" y="29880"/>
                  </a:lnTo>
                  <a:cubicBezTo>
                    <a:pt x="23607" y="29880"/>
                    <a:pt x="40685" y="9566"/>
                    <a:pt x="36816" y="3261"/>
                  </a:cubicBezTo>
                  <a:cubicBezTo>
                    <a:pt x="35282" y="753"/>
                    <a:pt x="33865" y="0"/>
                    <a:pt x="32716" y="0"/>
                  </a:cubicBezTo>
                  <a:close/>
                </a:path>
              </a:pathLst>
            </a:custGeom>
            <a:solidFill>
              <a:srgbClr val="C997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5483999" y="4586934"/>
              <a:ext cx="1384859" cy="556629"/>
            </a:xfrm>
            <a:custGeom>
              <a:rect b="b" l="l" r="r" t="t"/>
              <a:pathLst>
                <a:path extrusionOk="0" h="27821" w="69217">
                  <a:moveTo>
                    <a:pt x="56140" y="1"/>
                  </a:moveTo>
                  <a:lnTo>
                    <a:pt x="8973" y="768"/>
                  </a:lnTo>
                  <a:lnTo>
                    <a:pt x="0" y="27821"/>
                  </a:lnTo>
                  <a:lnTo>
                    <a:pt x="69216" y="27821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rgbClr val="7CB5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5483999" y="4586934"/>
              <a:ext cx="1384859" cy="556629"/>
            </a:xfrm>
            <a:custGeom>
              <a:rect b="b" l="l" r="r" t="t"/>
              <a:pathLst>
                <a:path extrusionOk="0" h="27821" w="69217">
                  <a:moveTo>
                    <a:pt x="56140" y="1"/>
                  </a:moveTo>
                  <a:lnTo>
                    <a:pt x="8973" y="768"/>
                  </a:lnTo>
                  <a:lnTo>
                    <a:pt x="0" y="27821"/>
                  </a:lnTo>
                  <a:lnTo>
                    <a:pt x="69216" y="27821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6478412" y="3519654"/>
              <a:ext cx="1322796" cy="900778"/>
            </a:xfrm>
            <a:custGeom>
              <a:rect b="b" l="l" r="r" t="t"/>
              <a:pathLst>
                <a:path extrusionOk="0" h="45022" w="66115">
                  <a:moveTo>
                    <a:pt x="54266" y="32830"/>
                  </a:moveTo>
                  <a:cubicBezTo>
                    <a:pt x="54487" y="32830"/>
                    <a:pt x="54709" y="32899"/>
                    <a:pt x="54924" y="33030"/>
                  </a:cubicBezTo>
                  <a:lnTo>
                    <a:pt x="54924" y="33030"/>
                  </a:lnTo>
                  <a:cubicBezTo>
                    <a:pt x="54542" y="32830"/>
                    <a:pt x="54239" y="32830"/>
                    <a:pt x="54239" y="32830"/>
                  </a:cubicBezTo>
                  <a:cubicBezTo>
                    <a:pt x="54248" y="32830"/>
                    <a:pt x="54257" y="32830"/>
                    <a:pt x="54266" y="32830"/>
                  </a:cubicBezTo>
                  <a:close/>
                  <a:moveTo>
                    <a:pt x="3997" y="0"/>
                  </a:moveTo>
                  <a:cubicBezTo>
                    <a:pt x="3947" y="0"/>
                    <a:pt x="3915" y="3"/>
                    <a:pt x="3903" y="6"/>
                  </a:cubicBezTo>
                  <a:lnTo>
                    <a:pt x="0" y="14684"/>
                  </a:lnTo>
                  <a:cubicBezTo>
                    <a:pt x="2531" y="14303"/>
                    <a:pt x="5022" y="14132"/>
                    <a:pt x="7455" y="14132"/>
                  </a:cubicBezTo>
                  <a:cubicBezTo>
                    <a:pt x="28919" y="14132"/>
                    <a:pt x="45900" y="27426"/>
                    <a:pt x="45900" y="27426"/>
                  </a:cubicBezTo>
                  <a:cubicBezTo>
                    <a:pt x="40563" y="29027"/>
                    <a:pt x="39929" y="36232"/>
                    <a:pt x="43765" y="36332"/>
                  </a:cubicBezTo>
                  <a:cubicBezTo>
                    <a:pt x="43798" y="36333"/>
                    <a:pt x="43831" y="36334"/>
                    <a:pt x="43863" y="36334"/>
                  </a:cubicBezTo>
                  <a:cubicBezTo>
                    <a:pt x="46876" y="36334"/>
                    <a:pt x="44430" y="32571"/>
                    <a:pt x="46700" y="32571"/>
                  </a:cubicBezTo>
                  <a:cubicBezTo>
                    <a:pt x="47211" y="32571"/>
                    <a:pt x="47962" y="32762"/>
                    <a:pt x="49069" y="33230"/>
                  </a:cubicBezTo>
                  <a:cubicBezTo>
                    <a:pt x="55140" y="35832"/>
                    <a:pt x="50069" y="42403"/>
                    <a:pt x="51737" y="44238"/>
                  </a:cubicBezTo>
                  <a:cubicBezTo>
                    <a:pt x="52291" y="44824"/>
                    <a:pt x="52823" y="45022"/>
                    <a:pt x="53289" y="45022"/>
                  </a:cubicBezTo>
                  <a:cubicBezTo>
                    <a:pt x="54256" y="45022"/>
                    <a:pt x="54940" y="44171"/>
                    <a:pt x="54940" y="44171"/>
                  </a:cubicBezTo>
                  <a:cubicBezTo>
                    <a:pt x="56570" y="39267"/>
                    <a:pt x="56659" y="36483"/>
                    <a:pt x="56235" y="34903"/>
                  </a:cubicBezTo>
                  <a:lnTo>
                    <a:pt x="56235" y="34903"/>
                  </a:lnTo>
                  <a:cubicBezTo>
                    <a:pt x="56598" y="35897"/>
                    <a:pt x="56790" y="37187"/>
                    <a:pt x="56674" y="38634"/>
                  </a:cubicBezTo>
                  <a:cubicBezTo>
                    <a:pt x="56486" y="40983"/>
                    <a:pt x="57903" y="41331"/>
                    <a:pt x="58758" y="41331"/>
                  </a:cubicBezTo>
                  <a:cubicBezTo>
                    <a:pt x="59116" y="41331"/>
                    <a:pt x="59376" y="41269"/>
                    <a:pt x="59376" y="41269"/>
                  </a:cubicBezTo>
                  <a:cubicBezTo>
                    <a:pt x="60387" y="39539"/>
                    <a:pt x="60620" y="37867"/>
                    <a:pt x="60508" y="36441"/>
                  </a:cubicBezTo>
                  <a:lnTo>
                    <a:pt x="60508" y="36441"/>
                  </a:lnTo>
                  <a:cubicBezTo>
                    <a:pt x="61082" y="37549"/>
                    <a:pt x="61824" y="38442"/>
                    <a:pt x="62725" y="38442"/>
                  </a:cubicBezTo>
                  <a:cubicBezTo>
                    <a:pt x="62872" y="38442"/>
                    <a:pt x="63023" y="38418"/>
                    <a:pt x="63179" y="38367"/>
                  </a:cubicBezTo>
                  <a:cubicBezTo>
                    <a:pt x="64641" y="37874"/>
                    <a:pt x="64060" y="35516"/>
                    <a:pt x="63236" y="33486"/>
                  </a:cubicBezTo>
                  <a:lnTo>
                    <a:pt x="63236" y="33486"/>
                  </a:lnTo>
                  <a:cubicBezTo>
                    <a:pt x="63445" y="33604"/>
                    <a:pt x="63682" y="33672"/>
                    <a:pt x="63950" y="33672"/>
                  </a:cubicBezTo>
                  <a:cubicBezTo>
                    <a:pt x="64003" y="33672"/>
                    <a:pt x="64057" y="33669"/>
                    <a:pt x="64113" y="33664"/>
                  </a:cubicBezTo>
                  <a:cubicBezTo>
                    <a:pt x="66114" y="33464"/>
                    <a:pt x="64913" y="30628"/>
                    <a:pt x="64913" y="30628"/>
                  </a:cubicBezTo>
                  <a:cubicBezTo>
                    <a:pt x="62779" y="23657"/>
                    <a:pt x="53939" y="23457"/>
                    <a:pt x="53939" y="23457"/>
                  </a:cubicBezTo>
                  <a:cubicBezTo>
                    <a:pt x="40035" y="3496"/>
                    <a:pt x="6073" y="0"/>
                    <a:pt x="3997" y="0"/>
                  </a:cubicBezTo>
                  <a:close/>
                </a:path>
              </a:pathLst>
            </a:custGeom>
            <a:solidFill>
              <a:srgbClr val="C997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5215579" y="2790340"/>
              <a:ext cx="237069" cy="286547"/>
            </a:xfrm>
            <a:custGeom>
              <a:rect b="b" l="l" r="r" t="t"/>
              <a:pathLst>
                <a:path extrusionOk="0" h="14322" w="11849">
                  <a:moveTo>
                    <a:pt x="4060" y="0"/>
                  </a:moveTo>
                  <a:cubicBezTo>
                    <a:pt x="2464" y="0"/>
                    <a:pt x="493" y="1114"/>
                    <a:pt x="240" y="6470"/>
                  </a:cubicBezTo>
                  <a:cubicBezTo>
                    <a:pt x="1" y="11962"/>
                    <a:pt x="3061" y="14322"/>
                    <a:pt x="5899" y="14322"/>
                  </a:cubicBezTo>
                  <a:cubicBezTo>
                    <a:pt x="7802" y="14322"/>
                    <a:pt x="9605" y="13261"/>
                    <a:pt x="10247" y="11374"/>
                  </a:cubicBezTo>
                  <a:cubicBezTo>
                    <a:pt x="11848" y="6670"/>
                    <a:pt x="6144" y="566"/>
                    <a:pt x="6144" y="566"/>
                  </a:cubicBezTo>
                  <a:cubicBezTo>
                    <a:pt x="6144" y="566"/>
                    <a:pt x="5197" y="0"/>
                    <a:pt x="4060" y="0"/>
                  </a:cubicBezTo>
                  <a:close/>
                </a:path>
              </a:pathLst>
            </a:custGeom>
            <a:solidFill>
              <a:srgbClr val="C997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5829709" y="3328902"/>
              <a:ext cx="381763" cy="327723"/>
            </a:xfrm>
            <a:custGeom>
              <a:rect b="b" l="l" r="r" t="t"/>
              <a:pathLst>
                <a:path extrusionOk="0" h="16380" w="19081">
                  <a:moveTo>
                    <a:pt x="14244" y="0"/>
                  </a:moveTo>
                  <a:lnTo>
                    <a:pt x="2669" y="2235"/>
                  </a:lnTo>
                  <a:lnTo>
                    <a:pt x="2802" y="8773"/>
                  </a:lnTo>
                  <a:lnTo>
                    <a:pt x="0" y="9574"/>
                  </a:lnTo>
                  <a:cubicBezTo>
                    <a:pt x="0" y="9574"/>
                    <a:pt x="1578" y="16380"/>
                    <a:pt x="7281" y="16380"/>
                  </a:cubicBezTo>
                  <a:cubicBezTo>
                    <a:pt x="7322" y="16380"/>
                    <a:pt x="7364" y="16379"/>
                    <a:pt x="7406" y="16379"/>
                  </a:cubicBezTo>
                  <a:cubicBezTo>
                    <a:pt x="13210" y="16279"/>
                    <a:pt x="17446" y="12109"/>
                    <a:pt x="19081" y="8506"/>
                  </a:cubicBezTo>
                  <a:lnTo>
                    <a:pt x="15111" y="7472"/>
                  </a:lnTo>
                  <a:lnTo>
                    <a:pt x="14244" y="0"/>
                  </a:lnTo>
                  <a:close/>
                </a:path>
              </a:pathLst>
            </a:custGeom>
            <a:solidFill>
              <a:srgbClr val="C997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5262416" y="2128972"/>
              <a:ext cx="1468951" cy="1261393"/>
            </a:xfrm>
            <a:custGeom>
              <a:rect b="b" l="l" r="r" t="t"/>
              <a:pathLst>
                <a:path extrusionOk="0" h="63046" w="73420">
                  <a:moveTo>
                    <a:pt x="30449" y="0"/>
                  </a:moveTo>
                  <a:cubicBezTo>
                    <a:pt x="19287" y="0"/>
                    <a:pt x="9078" y="5662"/>
                    <a:pt x="6205" y="15409"/>
                  </a:cubicBezTo>
                  <a:cubicBezTo>
                    <a:pt x="6205" y="15409"/>
                    <a:pt x="1" y="43896"/>
                    <a:pt x="13877" y="56038"/>
                  </a:cubicBezTo>
                  <a:cubicBezTo>
                    <a:pt x="19824" y="61269"/>
                    <a:pt x="27082" y="63046"/>
                    <a:pt x="33832" y="63046"/>
                  </a:cubicBezTo>
                  <a:cubicBezTo>
                    <a:pt x="42795" y="63046"/>
                    <a:pt x="50861" y="59913"/>
                    <a:pt x="53772" y="57573"/>
                  </a:cubicBezTo>
                  <a:cubicBezTo>
                    <a:pt x="58876" y="53503"/>
                    <a:pt x="73420" y="40527"/>
                    <a:pt x="59376" y="16710"/>
                  </a:cubicBezTo>
                  <a:cubicBezTo>
                    <a:pt x="52532" y="5118"/>
                    <a:pt x="41060" y="0"/>
                    <a:pt x="30449" y="0"/>
                  </a:cubicBezTo>
                  <a:close/>
                </a:path>
              </a:pathLst>
            </a:custGeom>
            <a:solidFill>
              <a:srgbClr val="C9976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5177565" y="1890283"/>
              <a:ext cx="1404306" cy="1028185"/>
            </a:xfrm>
            <a:custGeom>
              <a:rect b="b" l="l" r="r" t="t"/>
              <a:pathLst>
                <a:path extrusionOk="0" h="51390" w="70189">
                  <a:moveTo>
                    <a:pt x="35041" y="0"/>
                  </a:moveTo>
                  <a:cubicBezTo>
                    <a:pt x="26181" y="0"/>
                    <a:pt x="17678" y="3412"/>
                    <a:pt x="13548" y="13329"/>
                  </a:cubicBezTo>
                  <a:cubicBezTo>
                    <a:pt x="13548" y="13329"/>
                    <a:pt x="13467" y="13324"/>
                    <a:pt x="13317" y="13324"/>
                  </a:cubicBezTo>
                  <a:cubicBezTo>
                    <a:pt x="11527" y="13324"/>
                    <a:pt x="1" y="14091"/>
                    <a:pt x="1540" y="33944"/>
                  </a:cubicBezTo>
                  <a:cubicBezTo>
                    <a:pt x="1540" y="33944"/>
                    <a:pt x="1073" y="40315"/>
                    <a:pt x="9312" y="51390"/>
                  </a:cubicBezTo>
                  <a:cubicBezTo>
                    <a:pt x="9312" y="51390"/>
                    <a:pt x="18118" y="41516"/>
                    <a:pt x="17985" y="21868"/>
                  </a:cubicBezTo>
                  <a:lnTo>
                    <a:pt x="17985" y="21868"/>
                  </a:lnTo>
                  <a:cubicBezTo>
                    <a:pt x="17985" y="21869"/>
                    <a:pt x="26564" y="31498"/>
                    <a:pt x="39399" y="31498"/>
                  </a:cubicBezTo>
                  <a:cubicBezTo>
                    <a:pt x="40098" y="31498"/>
                    <a:pt x="40811" y="31469"/>
                    <a:pt x="41535" y="31409"/>
                  </a:cubicBezTo>
                  <a:cubicBezTo>
                    <a:pt x="41535" y="31409"/>
                    <a:pt x="35531" y="29074"/>
                    <a:pt x="31528" y="25571"/>
                  </a:cubicBezTo>
                  <a:lnTo>
                    <a:pt x="31528" y="25571"/>
                  </a:lnTo>
                  <a:cubicBezTo>
                    <a:pt x="31529" y="25572"/>
                    <a:pt x="45185" y="32598"/>
                    <a:pt x="60916" y="32598"/>
                  </a:cubicBezTo>
                  <a:cubicBezTo>
                    <a:pt x="63957" y="32598"/>
                    <a:pt x="67076" y="32336"/>
                    <a:pt x="70189" y="31709"/>
                  </a:cubicBezTo>
                  <a:cubicBezTo>
                    <a:pt x="70189" y="31709"/>
                    <a:pt x="70122" y="15397"/>
                    <a:pt x="59514" y="7725"/>
                  </a:cubicBezTo>
                  <a:cubicBezTo>
                    <a:pt x="54077" y="3775"/>
                    <a:pt x="44361" y="0"/>
                    <a:pt x="3504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5387223" y="3467714"/>
              <a:ext cx="1359490" cy="1281040"/>
            </a:xfrm>
            <a:custGeom>
              <a:rect b="b" l="l" r="r" t="t"/>
              <a:pathLst>
                <a:path extrusionOk="0" h="64028" w="67949">
                  <a:moveTo>
                    <a:pt x="48580" y="1"/>
                  </a:moveTo>
                  <a:cubicBezTo>
                    <a:pt x="45643" y="1"/>
                    <a:pt x="42755" y="185"/>
                    <a:pt x="40229" y="668"/>
                  </a:cubicBezTo>
                  <a:cubicBezTo>
                    <a:pt x="40229" y="668"/>
                    <a:pt x="37876" y="8611"/>
                    <a:pt x="30461" y="8611"/>
                  </a:cubicBezTo>
                  <a:cubicBezTo>
                    <a:pt x="29980" y="8611"/>
                    <a:pt x="29478" y="8578"/>
                    <a:pt x="28954" y="8507"/>
                  </a:cubicBezTo>
                  <a:cubicBezTo>
                    <a:pt x="22750" y="7673"/>
                    <a:pt x="22850" y="1502"/>
                    <a:pt x="22850" y="1502"/>
                  </a:cubicBezTo>
                  <a:lnTo>
                    <a:pt x="0" y="1302"/>
                  </a:lnTo>
                  <a:lnTo>
                    <a:pt x="301" y="20582"/>
                  </a:lnTo>
                  <a:lnTo>
                    <a:pt x="12676" y="21883"/>
                  </a:lnTo>
                  <a:lnTo>
                    <a:pt x="11242" y="60477"/>
                  </a:lnTo>
                  <a:cubicBezTo>
                    <a:pt x="11242" y="60477"/>
                    <a:pt x="22385" y="64027"/>
                    <a:pt x="36322" y="64027"/>
                  </a:cubicBezTo>
                  <a:cubicBezTo>
                    <a:pt x="38596" y="64027"/>
                    <a:pt x="40945" y="63933"/>
                    <a:pt x="43331" y="63713"/>
                  </a:cubicBezTo>
                  <a:cubicBezTo>
                    <a:pt x="60344" y="62112"/>
                    <a:pt x="64580" y="58109"/>
                    <a:pt x="64580" y="58109"/>
                  </a:cubicBezTo>
                  <a:lnTo>
                    <a:pt x="56107" y="21383"/>
                  </a:lnTo>
                  <a:lnTo>
                    <a:pt x="66581" y="20449"/>
                  </a:lnTo>
                  <a:lnTo>
                    <a:pt x="67949" y="1902"/>
                  </a:lnTo>
                  <a:cubicBezTo>
                    <a:pt x="67949" y="1902"/>
                    <a:pt x="58015" y="1"/>
                    <a:pt x="4858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6942246" y="3510430"/>
              <a:ext cx="252295" cy="186890"/>
            </a:xfrm>
            <a:custGeom>
              <a:rect b="b" l="l" r="r" t="t"/>
              <a:pathLst>
                <a:path extrusionOk="0" h="9341" w="12610">
                  <a:moveTo>
                    <a:pt x="1" y="4270"/>
                  </a:moveTo>
                  <a:cubicBezTo>
                    <a:pt x="1" y="4270"/>
                    <a:pt x="3370" y="0"/>
                    <a:pt x="8006" y="2235"/>
                  </a:cubicBezTo>
                  <a:cubicBezTo>
                    <a:pt x="12610" y="4470"/>
                    <a:pt x="11409" y="8640"/>
                    <a:pt x="11409" y="8640"/>
                  </a:cubicBezTo>
                  <a:cubicBezTo>
                    <a:pt x="11409" y="8640"/>
                    <a:pt x="3737" y="9341"/>
                    <a:pt x="1" y="427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6780746" y="3329562"/>
              <a:ext cx="170204" cy="155518"/>
            </a:xfrm>
            <a:custGeom>
              <a:rect b="b" l="l" r="r" t="t"/>
              <a:pathLst>
                <a:path extrusionOk="0" h="7773" w="8507">
                  <a:moveTo>
                    <a:pt x="1368" y="1"/>
                  </a:moveTo>
                  <a:lnTo>
                    <a:pt x="0" y="1535"/>
                  </a:lnTo>
                  <a:lnTo>
                    <a:pt x="8206" y="7773"/>
                  </a:lnTo>
                  <a:lnTo>
                    <a:pt x="8506" y="74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6959593" y="3181407"/>
              <a:ext cx="74108" cy="282986"/>
            </a:xfrm>
            <a:custGeom>
              <a:rect b="b" l="l" r="r" t="t"/>
              <a:pathLst>
                <a:path extrusionOk="0" h="14144" w="3704">
                  <a:moveTo>
                    <a:pt x="3070" y="0"/>
                  </a:moveTo>
                  <a:lnTo>
                    <a:pt x="1" y="434"/>
                  </a:lnTo>
                  <a:lnTo>
                    <a:pt x="3270" y="14144"/>
                  </a:lnTo>
                  <a:lnTo>
                    <a:pt x="3704" y="14077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7233895" y="3379621"/>
              <a:ext cx="258977" cy="172865"/>
            </a:xfrm>
            <a:custGeom>
              <a:rect b="b" l="l" r="r" t="t"/>
              <a:pathLst>
                <a:path extrusionOk="0" h="8640" w="12944">
                  <a:moveTo>
                    <a:pt x="11375" y="0"/>
                  </a:moveTo>
                  <a:lnTo>
                    <a:pt x="1" y="8273"/>
                  </a:lnTo>
                  <a:lnTo>
                    <a:pt x="201" y="8640"/>
                  </a:lnTo>
                  <a:lnTo>
                    <a:pt x="12943" y="2636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7247921" y="3625894"/>
              <a:ext cx="206898" cy="53400"/>
            </a:xfrm>
            <a:custGeom>
              <a:rect b="b" l="l" r="r" t="t"/>
              <a:pathLst>
                <a:path extrusionOk="0" h="2669" w="10341">
                  <a:moveTo>
                    <a:pt x="67" y="0"/>
                  </a:moveTo>
                  <a:lnTo>
                    <a:pt x="0" y="434"/>
                  </a:lnTo>
                  <a:lnTo>
                    <a:pt x="10074" y="2669"/>
                  </a:lnTo>
                  <a:lnTo>
                    <a:pt x="10341" y="8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7135799" y="3216780"/>
              <a:ext cx="144174" cy="268981"/>
            </a:xfrm>
            <a:custGeom>
              <a:rect b="b" l="l" r="r" t="t"/>
              <a:pathLst>
                <a:path extrusionOk="0" h="13444" w="7206">
                  <a:moveTo>
                    <a:pt x="4670" y="0"/>
                  </a:moveTo>
                  <a:lnTo>
                    <a:pt x="0" y="13243"/>
                  </a:lnTo>
                  <a:lnTo>
                    <a:pt x="434" y="13443"/>
                  </a:lnTo>
                  <a:lnTo>
                    <a:pt x="7205" y="1134"/>
                  </a:lnTo>
                  <a:lnTo>
                    <a:pt x="4670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42"/>
          <p:cNvGrpSpPr/>
          <p:nvPr/>
        </p:nvGrpSpPr>
        <p:grpSpPr>
          <a:xfrm>
            <a:off x="7525545" y="2146259"/>
            <a:ext cx="1123241" cy="1189606"/>
            <a:chOff x="7525545" y="2146259"/>
            <a:chExt cx="1123241" cy="1189606"/>
          </a:xfrm>
        </p:grpSpPr>
        <p:sp>
          <p:nvSpPr>
            <p:cNvPr id="1515" name="Google Shape;1515;p42"/>
            <p:cNvSpPr/>
            <p:nvPr/>
          </p:nvSpPr>
          <p:spPr>
            <a:xfrm>
              <a:off x="7883279" y="2521360"/>
              <a:ext cx="348391" cy="593823"/>
            </a:xfrm>
            <a:custGeom>
              <a:rect b="b" l="l" r="r" t="t"/>
              <a:pathLst>
                <a:path extrusionOk="0" h="29680" w="17413">
                  <a:moveTo>
                    <a:pt x="7739" y="0"/>
                  </a:moveTo>
                  <a:cubicBezTo>
                    <a:pt x="7305" y="33"/>
                    <a:pt x="7005" y="400"/>
                    <a:pt x="7005" y="834"/>
                  </a:cubicBezTo>
                  <a:lnTo>
                    <a:pt x="7039" y="901"/>
                  </a:lnTo>
                  <a:cubicBezTo>
                    <a:pt x="7105" y="1535"/>
                    <a:pt x="7172" y="2168"/>
                    <a:pt x="7239" y="2802"/>
                  </a:cubicBezTo>
                  <a:cubicBezTo>
                    <a:pt x="7305" y="3436"/>
                    <a:pt x="7372" y="4070"/>
                    <a:pt x="7405" y="4703"/>
                  </a:cubicBezTo>
                  <a:cubicBezTo>
                    <a:pt x="7472" y="5971"/>
                    <a:pt x="7506" y="7239"/>
                    <a:pt x="7506" y="8506"/>
                  </a:cubicBezTo>
                  <a:cubicBezTo>
                    <a:pt x="7472" y="9173"/>
                    <a:pt x="7472" y="9807"/>
                    <a:pt x="7439" y="10441"/>
                  </a:cubicBezTo>
                  <a:cubicBezTo>
                    <a:pt x="7405" y="11075"/>
                    <a:pt x="7372" y="11708"/>
                    <a:pt x="7305" y="12342"/>
                  </a:cubicBezTo>
                  <a:cubicBezTo>
                    <a:pt x="7272" y="12976"/>
                    <a:pt x="7205" y="13610"/>
                    <a:pt x="7105" y="14244"/>
                  </a:cubicBezTo>
                  <a:cubicBezTo>
                    <a:pt x="7039" y="14877"/>
                    <a:pt x="6938" y="15511"/>
                    <a:pt x="6838" y="16145"/>
                  </a:cubicBezTo>
                  <a:cubicBezTo>
                    <a:pt x="6705" y="16779"/>
                    <a:pt x="6572" y="17379"/>
                    <a:pt x="6438" y="18013"/>
                  </a:cubicBezTo>
                  <a:cubicBezTo>
                    <a:pt x="6305" y="18647"/>
                    <a:pt x="6138" y="19247"/>
                    <a:pt x="5938" y="19848"/>
                  </a:cubicBezTo>
                  <a:cubicBezTo>
                    <a:pt x="5871" y="20181"/>
                    <a:pt x="5771" y="20481"/>
                    <a:pt x="5638" y="20782"/>
                  </a:cubicBezTo>
                  <a:cubicBezTo>
                    <a:pt x="5537" y="21082"/>
                    <a:pt x="5471" y="21382"/>
                    <a:pt x="5337" y="21682"/>
                  </a:cubicBezTo>
                  <a:lnTo>
                    <a:pt x="4970" y="22550"/>
                  </a:lnTo>
                  <a:lnTo>
                    <a:pt x="4603" y="23450"/>
                  </a:lnTo>
                  <a:cubicBezTo>
                    <a:pt x="4470" y="23717"/>
                    <a:pt x="4303" y="24017"/>
                    <a:pt x="4170" y="24284"/>
                  </a:cubicBezTo>
                  <a:cubicBezTo>
                    <a:pt x="4003" y="24584"/>
                    <a:pt x="3870" y="24851"/>
                    <a:pt x="3703" y="25118"/>
                  </a:cubicBezTo>
                  <a:cubicBezTo>
                    <a:pt x="3536" y="25385"/>
                    <a:pt x="3369" y="25685"/>
                    <a:pt x="3202" y="25952"/>
                  </a:cubicBezTo>
                  <a:lnTo>
                    <a:pt x="2635" y="26719"/>
                  </a:lnTo>
                  <a:cubicBezTo>
                    <a:pt x="2469" y="26986"/>
                    <a:pt x="2268" y="27220"/>
                    <a:pt x="2068" y="27486"/>
                  </a:cubicBezTo>
                  <a:cubicBezTo>
                    <a:pt x="1868" y="27753"/>
                    <a:pt x="1635" y="27987"/>
                    <a:pt x="1435" y="28220"/>
                  </a:cubicBezTo>
                  <a:cubicBezTo>
                    <a:pt x="1001" y="28687"/>
                    <a:pt x="501" y="29121"/>
                    <a:pt x="34" y="29555"/>
                  </a:cubicBezTo>
                  <a:cubicBezTo>
                    <a:pt x="0" y="29588"/>
                    <a:pt x="0" y="29621"/>
                    <a:pt x="34" y="29655"/>
                  </a:cubicBezTo>
                  <a:cubicBezTo>
                    <a:pt x="50" y="29671"/>
                    <a:pt x="67" y="29680"/>
                    <a:pt x="84" y="29680"/>
                  </a:cubicBezTo>
                  <a:cubicBezTo>
                    <a:pt x="100" y="29680"/>
                    <a:pt x="117" y="29671"/>
                    <a:pt x="134" y="29655"/>
                  </a:cubicBezTo>
                  <a:cubicBezTo>
                    <a:pt x="634" y="29254"/>
                    <a:pt x="1134" y="28854"/>
                    <a:pt x="1601" y="28387"/>
                  </a:cubicBezTo>
                  <a:cubicBezTo>
                    <a:pt x="1835" y="28154"/>
                    <a:pt x="2068" y="27920"/>
                    <a:pt x="2268" y="27687"/>
                  </a:cubicBezTo>
                  <a:cubicBezTo>
                    <a:pt x="2469" y="27420"/>
                    <a:pt x="2702" y="27186"/>
                    <a:pt x="2902" y="26919"/>
                  </a:cubicBezTo>
                  <a:lnTo>
                    <a:pt x="3503" y="26152"/>
                  </a:lnTo>
                  <a:cubicBezTo>
                    <a:pt x="3703" y="25885"/>
                    <a:pt x="3870" y="25618"/>
                    <a:pt x="4070" y="25352"/>
                  </a:cubicBezTo>
                  <a:cubicBezTo>
                    <a:pt x="4237" y="25085"/>
                    <a:pt x="4403" y="24818"/>
                    <a:pt x="4570" y="24518"/>
                  </a:cubicBezTo>
                  <a:cubicBezTo>
                    <a:pt x="4737" y="24251"/>
                    <a:pt x="4904" y="23951"/>
                    <a:pt x="5037" y="23650"/>
                  </a:cubicBezTo>
                  <a:lnTo>
                    <a:pt x="5504" y="22783"/>
                  </a:lnTo>
                  <a:lnTo>
                    <a:pt x="5904" y="21916"/>
                  </a:lnTo>
                  <a:cubicBezTo>
                    <a:pt x="6038" y="21616"/>
                    <a:pt x="6138" y="21282"/>
                    <a:pt x="6271" y="20982"/>
                  </a:cubicBezTo>
                  <a:cubicBezTo>
                    <a:pt x="6371" y="20682"/>
                    <a:pt x="6505" y="20381"/>
                    <a:pt x="6605" y="20081"/>
                  </a:cubicBezTo>
                  <a:cubicBezTo>
                    <a:pt x="6805" y="19447"/>
                    <a:pt x="7005" y="18847"/>
                    <a:pt x="7205" y="18213"/>
                  </a:cubicBezTo>
                  <a:cubicBezTo>
                    <a:pt x="7372" y="17579"/>
                    <a:pt x="7539" y="16946"/>
                    <a:pt x="7672" y="16312"/>
                  </a:cubicBezTo>
                  <a:cubicBezTo>
                    <a:pt x="7806" y="15678"/>
                    <a:pt x="7939" y="15044"/>
                    <a:pt x="8073" y="14377"/>
                  </a:cubicBezTo>
                  <a:cubicBezTo>
                    <a:pt x="8173" y="13743"/>
                    <a:pt x="8273" y="13109"/>
                    <a:pt x="8339" y="12442"/>
                  </a:cubicBezTo>
                  <a:cubicBezTo>
                    <a:pt x="8440" y="11809"/>
                    <a:pt x="8506" y="11175"/>
                    <a:pt x="8573" y="10508"/>
                  </a:cubicBezTo>
                  <a:cubicBezTo>
                    <a:pt x="8640" y="9874"/>
                    <a:pt x="8673" y="9207"/>
                    <a:pt x="8706" y="8573"/>
                  </a:cubicBezTo>
                  <a:cubicBezTo>
                    <a:pt x="8773" y="7272"/>
                    <a:pt x="8806" y="5938"/>
                    <a:pt x="8806" y="4637"/>
                  </a:cubicBezTo>
                  <a:cubicBezTo>
                    <a:pt x="8773" y="4003"/>
                    <a:pt x="8773" y="3336"/>
                    <a:pt x="8740" y="2669"/>
                  </a:cubicBezTo>
                  <a:cubicBezTo>
                    <a:pt x="8739" y="2658"/>
                    <a:pt x="8739" y="2648"/>
                    <a:pt x="8738" y="2637"/>
                  </a:cubicBezTo>
                  <a:lnTo>
                    <a:pt x="8738" y="2637"/>
                  </a:lnTo>
                  <a:lnTo>
                    <a:pt x="17279" y="9840"/>
                  </a:lnTo>
                  <a:cubicBezTo>
                    <a:pt x="17279" y="9840"/>
                    <a:pt x="17346" y="9840"/>
                    <a:pt x="17379" y="9807"/>
                  </a:cubicBezTo>
                  <a:cubicBezTo>
                    <a:pt x="17379" y="9807"/>
                    <a:pt x="17413" y="9740"/>
                    <a:pt x="17379" y="9707"/>
                  </a:cubicBezTo>
                  <a:lnTo>
                    <a:pt x="8339" y="234"/>
                  </a:lnTo>
                  <a:cubicBezTo>
                    <a:pt x="8206" y="67"/>
                    <a:pt x="7973" y="0"/>
                    <a:pt x="77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2"/>
            <p:cNvSpPr/>
            <p:nvPr/>
          </p:nvSpPr>
          <p:spPr>
            <a:xfrm>
              <a:off x="7939340" y="2589305"/>
              <a:ext cx="347730" cy="593963"/>
            </a:xfrm>
            <a:custGeom>
              <a:rect b="b" l="l" r="r" t="t"/>
              <a:pathLst>
                <a:path extrusionOk="0" h="29687" w="17380">
                  <a:moveTo>
                    <a:pt x="7828" y="0"/>
                  </a:moveTo>
                  <a:cubicBezTo>
                    <a:pt x="7799" y="0"/>
                    <a:pt x="7769" y="2"/>
                    <a:pt x="7739" y="7"/>
                  </a:cubicBezTo>
                  <a:cubicBezTo>
                    <a:pt x="7305" y="40"/>
                    <a:pt x="6972" y="407"/>
                    <a:pt x="7005" y="807"/>
                  </a:cubicBezTo>
                  <a:lnTo>
                    <a:pt x="7005" y="907"/>
                  </a:lnTo>
                  <a:cubicBezTo>
                    <a:pt x="7105" y="1508"/>
                    <a:pt x="7172" y="2175"/>
                    <a:pt x="7239" y="2809"/>
                  </a:cubicBezTo>
                  <a:cubicBezTo>
                    <a:pt x="7305" y="3442"/>
                    <a:pt x="7339" y="4076"/>
                    <a:pt x="7405" y="4710"/>
                  </a:cubicBezTo>
                  <a:cubicBezTo>
                    <a:pt x="7472" y="5977"/>
                    <a:pt x="7506" y="7245"/>
                    <a:pt x="7506" y="8513"/>
                  </a:cubicBezTo>
                  <a:cubicBezTo>
                    <a:pt x="7472" y="9146"/>
                    <a:pt x="7472" y="9814"/>
                    <a:pt x="7439" y="10447"/>
                  </a:cubicBezTo>
                  <a:cubicBezTo>
                    <a:pt x="7405" y="11081"/>
                    <a:pt x="7372" y="11715"/>
                    <a:pt x="7305" y="12349"/>
                  </a:cubicBezTo>
                  <a:cubicBezTo>
                    <a:pt x="7272" y="12982"/>
                    <a:pt x="7172" y="13616"/>
                    <a:pt x="7105" y="14250"/>
                  </a:cubicBezTo>
                  <a:cubicBezTo>
                    <a:pt x="7005" y="14884"/>
                    <a:pt x="6938" y="15518"/>
                    <a:pt x="6805" y="16151"/>
                  </a:cubicBezTo>
                  <a:cubicBezTo>
                    <a:pt x="6705" y="16785"/>
                    <a:pt x="6572" y="17386"/>
                    <a:pt x="6438" y="18019"/>
                  </a:cubicBezTo>
                  <a:cubicBezTo>
                    <a:pt x="6271" y="18620"/>
                    <a:pt x="6138" y="19254"/>
                    <a:pt x="5938" y="19854"/>
                  </a:cubicBezTo>
                  <a:cubicBezTo>
                    <a:pt x="5871" y="20188"/>
                    <a:pt x="5771" y="20488"/>
                    <a:pt x="5638" y="20788"/>
                  </a:cubicBezTo>
                  <a:cubicBezTo>
                    <a:pt x="5537" y="21088"/>
                    <a:pt x="5437" y="21388"/>
                    <a:pt x="5337" y="21689"/>
                  </a:cubicBezTo>
                  <a:lnTo>
                    <a:pt x="4970" y="22556"/>
                  </a:lnTo>
                  <a:lnTo>
                    <a:pt x="4570" y="23423"/>
                  </a:lnTo>
                  <a:cubicBezTo>
                    <a:pt x="4470" y="23724"/>
                    <a:pt x="4303" y="24024"/>
                    <a:pt x="4170" y="24291"/>
                  </a:cubicBezTo>
                  <a:cubicBezTo>
                    <a:pt x="4003" y="24591"/>
                    <a:pt x="3870" y="24858"/>
                    <a:pt x="3703" y="25125"/>
                  </a:cubicBezTo>
                  <a:cubicBezTo>
                    <a:pt x="3536" y="25391"/>
                    <a:pt x="3369" y="25692"/>
                    <a:pt x="3202" y="25958"/>
                  </a:cubicBezTo>
                  <a:lnTo>
                    <a:pt x="2635" y="26726"/>
                  </a:lnTo>
                  <a:cubicBezTo>
                    <a:pt x="2469" y="26993"/>
                    <a:pt x="2235" y="27226"/>
                    <a:pt x="2068" y="27493"/>
                  </a:cubicBezTo>
                  <a:cubicBezTo>
                    <a:pt x="1868" y="27760"/>
                    <a:pt x="1635" y="27993"/>
                    <a:pt x="1435" y="28227"/>
                  </a:cubicBezTo>
                  <a:cubicBezTo>
                    <a:pt x="1001" y="28694"/>
                    <a:pt x="501" y="29127"/>
                    <a:pt x="34" y="29561"/>
                  </a:cubicBezTo>
                  <a:cubicBezTo>
                    <a:pt x="0" y="29594"/>
                    <a:pt x="0" y="29628"/>
                    <a:pt x="34" y="29661"/>
                  </a:cubicBezTo>
                  <a:cubicBezTo>
                    <a:pt x="50" y="29678"/>
                    <a:pt x="67" y="29686"/>
                    <a:pt x="84" y="29686"/>
                  </a:cubicBezTo>
                  <a:cubicBezTo>
                    <a:pt x="100" y="29686"/>
                    <a:pt x="117" y="29678"/>
                    <a:pt x="134" y="29661"/>
                  </a:cubicBezTo>
                  <a:cubicBezTo>
                    <a:pt x="634" y="29261"/>
                    <a:pt x="1134" y="28861"/>
                    <a:pt x="1601" y="28394"/>
                  </a:cubicBezTo>
                  <a:cubicBezTo>
                    <a:pt x="1835" y="28160"/>
                    <a:pt x="2068" y="27927"/>
                    <a:pt x="2268" y="27693"/>
                  </a:cubicBezTo>
                  <a:cubicBezTo>
                    <a:pt x="2469" y="27426"/>
                    <a:pt x="2702" y="27193"/>
                    <a:pt x="2902" y="26926"/>
                  </a:cubicBezTo>
                  <a:lnTo>
                    <a:pt x="3503" y="26159"/>
                  </a:lnTo>
                  <a:cubicBezTo>
                    <a:pt x="3703" y="25892"/>
                    <a:pt x="3870" y="25625"/>
                    <a:pt x="4036" y="25358"/>
                  </a:cubicBezTo>
                  <a:cubicBezTo>
                    <a:pt x="4237" y="25091"/>
                    <a:pt x="4403" y="24791"/>
                    <a:pt x="4570" y="24524"/>
                  </a:cubicBezTo>
                  <a:cubicBezTo>
                    <a:pt x="4737" y="24224"/>
                    <a:pt x="4904" y="23957"/>
                    <a:pt x="5037" y="23657"/>
                  </a:cubicBezTo>
                  <a:lnTo>
                    <a:pt x="5471" y="22790"/>
                  </a:lnTo>
                  <a:lnTo>
                    <a:pt x="5871" y="21889"/>
                  </a:lnTo>
                  <a:cubicBezTo>
                    <a:pt x="6038" y="21622"/>
                    <a:pt x="6138" y="21288"/>
                    <a:pt x="6238" y="20988"/>
                  </a:cubicBezTo>
                  <a:cubicBezTo>
                    <a:pt x="6371" y="20688"/>
                    <a:pt x="6505" y="20388"/>
                    <a:pt x="6605" y="20088"/>
                  </a:cubicBezTo>
                  <a:cubicBezTo>
                    <a:pt x="6805" y="19454"/>
                    <a:pt x="7005" y="18853"/>
                    <a:pt x="7172" y="18220"/>
                  </a:cubicBezTo>
                  <a:cubicBezTo>
                    <a:pt x="7339" y="17586"/>
                    <a:pt x="7539" y="16952"/>
                    <a:pt x="7672" y="16318"/>
                  </a:cubicBezTo>
                  <a:cubicBezTo>
                    <a:pt x="7806" y="15684"/>
                    <a:pt x="7939" y="15051"/>
                    <a:pt x="8039" y="14383"/>
                  </a:cubicBezTo>
                  <a:cubicBezTo>
                    <a:pt x="8173" y="13750"/>
                    <a:pt x="8273" y="13116"/>
                    <a:pt x="8339" y="12449"/>
                  </a:cubicBezTo>
                  <a:cubicBezTo>
                    <a:pt x="8440" y="11815"/>
                    <a:pt x="8506" y="11181"/>
                    <a:pt x="8573" y="10514"/>
                  </a:cubicBezTo>
                  <a:cubicBezTo>
                    <a:pt x="8640" y="9880"/>
                    <a:pt x="8673" y="9213"/>
                    <a:pt x="8706" y="8579"/>
                  </a:cubicBezTo>
                  <a:cubicBezTo>
                    <a:pt x="8773" y="7245"/>
                    <a:pt x="8806" y="5944"/>
                    <a:pt x="8773" y="4643"/>
                  </a:cubicBezTo>
                  <a:cubicBezTo>
                    <a:pt x="8773" y="4009"/>
                    <a:pt x="8740" y="3342"/>
                    <a:pt x="8740" y="2675"/>
                  </a:cubicBezTo>
                  <a:cubicBezTo>
                    <a:pt x="8739" y="2655"/>
                    <a:pt x="8738" y="2634"/>
                    <a:pt x="8736" y="2613"/>
                  </a:cubicBezTo>
                  <a:lnTo>
                    <a:pt x="8736" y="2613"/>
                  </a:lnTo>
                  <a:lnTo>
                    <a:pt x="17246" y="9814"/>
                  </a:lnTo>
                  <a:cubicBezTo>
                    <a:pt x="17263" y="9830"/>
                    <a:pt x="17288" y="9839"/>
                    <a:pt x="17308" y="9839"/>
                  </a:cubicBezTo>
                  <a:cubicBezTo>
                    <a:pt x="17329" y="9839"/>
                    <a:pt x="17346" y="9830"/>
                    <a:pt x="17346" y="9814"/>
                  </a:cubicBezTo>
                  <a:cubicBezTo>
                    <a:pt x="17379" y="9780"/>
                    <a:pt x="17379" y="9747"/>
                    <a:pt x="17379" y="9713"/>
                  </a:cubicBezTo>
                  <a:lnTo>
                    <a:pt x="8339" y="240"/>
                  </a:lnTo>
                  <a:cubicBezTo>
                    <a:pt x="8194" y="95"/>
                    <a:pt x="8024" y="0"/>
                    <a:pt x="78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2"/>
            <p:cNvSpPr/>
            <p:nvPr/>
          </p:nvSpPr>
          <p:spPr>
            <a:xfrm>
              <a:off x="7620320" y="2630140"/>
              <a:ext cx="267640" cy="402231"/>
            </a:xfrm>
            <a:custGeom>
              <a:rect b="b" l="l" r="r" t="t"/>
              <a:pathLst>
                <a:path extrusionOk="0" h="20104" w="13377">
                  <a:moveTo>
                    <a:pt x="13210" y="0"/>
                  </a:moveTo>
                  <a:cubicBezTo>
                    <a:pt x="13143" y="0"/>
                    <a:pt x="13043" y="67"/>
                    <a:pt x="13043" y="167"/>
                  </a:cubicBezTo>
                  <a:lnTo>
                    <a:pt x="11227" y="11941"/>
                  </a:lnTo>
                  <a:lnTo>
                    <a:pt x="11227" y="11941"/>
                  </a:lnTo>
                  <a:lnTo>
                    <a:pt x="3436" y="13743"/>
                  </a:lnTo>
                  <a:cubicBezTo>
                    <a:pt x="3269" y="13810"/>
                    <a:pt x="3069" y="13910"/>
                    <a:pt x="2969" y="14110"/>
                  </a:cubicBezTo>
                  <a:lnTo>
                    <a:pt x="167" y="19181"/>
                  </a:lnTo>
                  <a:cubicBezTo>
                    <a:pt x="0" y="19448"/>
                    <a:pt x="101" y="19814"/>
                    <a:pt x="367" y="20015"/>
                  </a:cubicBezTo>
                  <a:cubicBezTo>
                    <a:pt x="475" y="20074"/>
                    <a:pt x="595" y="20104"/>
                    <a:pt x="712" y="20104"/>
                  </a:cubicBezTo>
                  <a:cubicBezTo>
                    <a:pt x="924" y="20104"/>
                    <a:pt x="1127" y="20007"/>
                    <a:pt x="1235" y="19814"/>
                  </a:cubicBezTo>
                  <a:lnTo>
                    <a:pt x="4164" y="15185"/>
                  </a:lnTo>
                  <a:lnTo>
                    <a:pt x="4164" y="15185"/>
                  </a:lnTo>
                  <a:lnTo>
                    <a:pt x="11776" y="12776"/>
                  </a:lnTo>
                  <a:cubicBezTo>
                    <a:pt x="11942" y="12709"/>
                    <a:pt x="12076" y="12576"/>
                    <a:pt x="12109" y="12409"/>
                  </a:cubicBezTo>
                  <a:lnTo>
                    <a:pt x="13343" y="200"/>
                  </a:lnTo>
                  <a:cubicBezTo>
                    <a:pt x="13377" y="100"/>
                    <a:pt x="13310" y="34"/>
                    <a:pt x="13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8067468" y="2563735"/>
              <a:ext cx="446707" cy="379842"/>
            </a:xfrm>
            <a:custGeom>
              <a:rect b="b" l="l" r="r" t="t"/>
              <a:pathLst>
                <a:path extrusionOk="0" h="18985" w="22327">
                  <a:moveTo>
                    <a:pt x="3108" y="1"/>
                  </a:moveTo>
                  <a:cubicBezTo>
                    <a:pt x="2085" y="1"/>
                    <a:pt x="1127" y="524"/>
                    <a:pt x="801" y="2285"/>
                  </a:cubicBezTo>
                  <a:cubicBezTo>
                    <a:pt x="1" y="6588"/>
                    <a:pt x="735" y="17163"/>
                    <a:pt x="11242" y="18597"/>
                  </a:cubicBezTo>
                  <a:cubicBezTo>
                    <a:pt x="13228" y="18869"/>
                    <a:pt x="14869" y="18985"/>
                    <a:pt x="16215" y="18985"/>
                  </a:cubicBezTo>
                  <a:cubicBezTo>
                    <a:pt x="21970" y="18985"/>
                    <a:pt x="22326" y="16864"/>
                    <a:pt x="21083" y="15728"/>
                  </a:cubicBezTo>
                  <a:cubicBezTo>
                    <a:pt x="19548" y="14327"/>
                    <a:pt x="14911" y="15962"/>
                    <a:pt x="12276" y="11225"/>
                  </a:cubicBezTo>
                  <a:cubicBezTo>
                    <a:pt x="9608" y="6488"/>
                    <a:pt x="10642" y="3953"/>
                    <a:pt x="6239" y="1118"/>
                  </a:cubicBezTo>
                  <a:cubicBezTo>
                    <a:pt x="6239" y="1118"/>
                    <a:pt x="4604" y="1"/>
                    <a:pt x="31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7824537" y="2522180"/>
              <a:ext cx="311017" cy="200055"/>
            </a:xfrm>
            <a:custGeom>
              <a:rect b="b" l="l" r="r" t="t"/>
              <a:pathLst>
                <a:path extrusionOk="0" h="9999" w="15545">
                  <a:moveTo>
                    <a:pt x="7545" y="0"/>
                  </a:moveTo>
                  <a:cubicBezTo>
                    <a:pt x="7017" y="0"/>
                    <a:pt x="6478" y="51"/>
                    <a:pt x="5938" y="159"/>
                  </a:cubicBezTo>
                  <a:cubicBezTo>
                    <a:pt x="935" y="1193"/>
                    <a:pt x="1" y="6130"/>
                    <a:pt x="34" y="6430"/>
                  </a:cubicBezTo>
                  <a:cubicBezTo>
                    <a:pt x="177" y="9059"/>
                    <a:pt x="1847" y="9999"/>
                    <a:pt x="3980" y="9999"/>
                  </a:cubicBezTo>
                  <a:cubicBezTo>
                    <a:pt x="7343" y="9999"/>
                    <a:pt x="11854" y="7665"/>
                    <a:pt x="13344" y="5930"/>
                  </a:cubicBezTo>
                  <a:cubicBezTo>
                    <a:pt x="15544" y="3402"/>
                    <a:pt x="11886" y="0"/>
                    <a:pt x="75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7812532" y="2288792"/>
              <a:ext cx="836253" cy="372059"/>
            </a:xfrm>
            <a:custGeom>
              <a:rect b="b" l="l" r="r" t="t"/>
              <a:pathLst>
                <a:path extrusionOk="0" h="18596" w="41797">
                  <a:moveTo>
                    <a:pt x="26713" y="1"/>
                  </a:moveTo>
                  <a:cubicBezTo>
                    <a:pt x="15344" y="1"/>
                    <a:pt x="0" y="18596"/>
                    <a:pt x="0" y="18596"/>
                  </a:cubicBezTo>
                  <a:cubicBezTo>
                    <a:pt x="0" y="18596"/>
                    <a:pt x="41797" y="6053"/>
                    <a:pt x="30422" y="783"/>
                  </a:cubicBezTo>
                  <a:cubicBezTo>
                    <a:pt x="29257" y="243"/>
                    <a:pt x="28011" y="1"/>
                    <a:pt x="267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7814533" y="2146259"/>
              <a:ext cx="349731" cy="513933"/>
            </a:xfrm>
            <a:custGeom>
              <a:rect b="b" l="l" r="r" t="t"/>
              <a:pathLst>
                <a:path extrusionOk="0" h="25687" w="17480">
                  <a:moveTo>
                    <a:pt x="12412" y="1"/>
                  </a:moveTo>
                  <a:cubicBezTo>
                    <a:pt x="8039" y="1"/>
                    <a:pt x="0" y="25686"/>
                    <a:pt x="0" y="25686"/>
                  </a:cubicBezTo>
                  <a:cubicBezTo>
                    <a:pt x="0" y="25686"/>
                    <a:pt x="17480" y="7140"/>
                    <a:pt x="13610" y="835"/>
                  </a:cubicBezTo>
                  <a:cubicBezTo>
                    <a:pt x="13256" y="261"/>
                    <a:pt x="12853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7631004" y="2606111"/>
              <a:ext cx="245612" cy="200895"/>
            </a:xfrm>
            <a:custGeom>
              <a:rect b="b" l="l" r="r" t="t"/>
              <a:pathLst>
                <a:path extrusionOk="0" h="10041" w="12276">
                  <a:moveTo>
                    <a:pt x="6271" y="0"/>
                  </a:moveTo>
                  <a:cubicBezTo>
                    <a:pt x="2869" y="0"/>
                    <a:pt x="0" y="2869"/>
                    <a:pt x="0" y="5438"/>
                  </a:cubicBezTo>
                  <a:cubicBezTo>
                    <a:pt x="0" y="7973"/>
                    <a:pt x="2735" y="10041"/>
                    <a:pt x="6138" y="10041"/>
                  </a:cubicBezTo>
                  <a:cubicBezTo>
                    <a:pt x="9507" y="10041"/>
                    <a:pt x="12276" y="7973"/>
                    <a:pt x="12276" y="5438"/>
                  </a:cubicBezTo>
                  <a:cubicBezTo>
                    <a:pt x="12276" y="2869"/>
                    <a:pt x="9640" y="0"/>
                    <a:pt x="627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2"/>
            <p:cNvSpPr/>
            <p:nvPr/>
          </p:nvSpPr>
          <p:spPr>
            <a:xfrm>
              <a:off x="7525545" y="2761610"/>
              <a:ext cx="206918" cy="324382"/>
            </a:xfrm>
            <a:custGeom>
              <a:rect b="b" l="l" r="r" t="t"/>
              <a:pathLst>
                <a:path extrusionOk="0" h="16213" w="10342">
                  <a:moveTo>
                    <a:pt x="8073" y="1"/>
                  </a:moveTo>
                  <a:lnTo>
                    <a:pt x="1" y="16212"/>
                  </a:lnTo>
                  <a:lnTo>
                    <a:pt x="10341" y="1235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2"/>
            <p:cNvSpPr/>
            <p:nvPr/>
          </p:nvSpPr>
          <p:spPr>
            <a:xfrm>
              <a:off x="7602974" y="2610113"/>
              <a:ext cx="113463" cy="113483"/>
            </a:xfrm>
            <a:custGeom>
              <a:rect b="b" l="l" r="r" t="t"/>
              <a:pathLst>
                <a:path extrusionOk="0" h="5672" w="5671">
                  <a:moveTo>
                    <a:pt x="2836" y="1"/>
                  </a:moveTo>
                  <a:cubicBezTo>
                    <a:pt x="1268" y="1"/>
                    <a:pt x="0" y="1302"/>
                    <a:pt x="0" y="2836"/>
                  </a:cubicBezTo>
                  <a:cubicBezTo>
                    <a:pt x="0" y="4404"/>
                    <a:pt x="1268" y="5671"/>
                    <a:pt x="2836" y="5671"/>
                  </a:cubicBezTo>
                  <a:cubicBezTo>
                    <a:pt x="4403" y="5671"/>
                    <a:pt x="5671" y="4404"/>
                    <a:pt x="5671" y="2836"/>
                  </a:cubicBezTo>
                  <a:cubicBezTo>
                    <a:pt x="5671" y="1302"/>
                    <a:pt x="4403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7780500" y="2674857"/>
              <a:ext cx="113463" cy="113463"/>
            </a:xfrm>
            <a:custGeom>
              <a:rect b="b" l="l" r="r" t="t"/>
              <a:pathLst>
                <a:path extrusionOk="0" h="5671" w="5671">
                  <a:moveTo>
                    <a:pt x="2836" y="0"/>
                  </a:moveTo>
                  <a:cubicBezTo>
                    <a:pt x="1268" y="0"/>
                    <a:pt x="0" y="1268"/>
                    <a:pt x="0" y="2836"/>
                  </a:cubicBezTo>
                  <a:cubicBezTo>
                    <a:pt x="0" y="4403"/>
                    <a:pt x="1268" y="5671"/>
                    <a:pt x="2836" y="5671"/>
                  </a:cubicBezTo>
                  <a:cubicBezTo>
                    <a:pt x="4403" y="5671"/>
                    <a:pt x="5671" y="4403"/>
                    <a:pt x="5671" y="2836"/>
                  </a:cubicBezTo>
                  <a:cubicBezTo>
                    <a:pt x="5671" y="1268"/>
                    <a:pt x="4403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7637007" y="2643245"/>
              <a:ext cx="37394" cy="52580"/>
            </a:xfrm>
            <a:custGeom>
              <a:rect b="b" l="l" r="r" t="t"/>
              <a:pathLst>
                <a:path extrusionOk="0" h="2628" w="1869">
                  <a:moveTo>
                    <a:pt x="1128" y="0"/>
                  </a:moveTo>
                  <a:cubicBezTo>
                    <a:pt x="727" y="0"/>
                    <a:pt x="320" y="503"/>
                    <a:pt x="167" y="1147"/>
                  </a:cubicBezTo>
                  <a:cubicBezTo>
                    <a:pt x="0" y="1880"/>
                    <a:pt x="234" y="2514"/>
                    <a:pt x="668" y="2614"/>
                  </a:cubicBezTo>
                  <a:cubicBezTo>
                    <a:pt x="702" y="2623"/>
                    <a:pt x="737" y="2627"/>
                    <a:pt x="772" y="2627"/>
                  </a:cubicBezTo>
                  <a:cubicBezTo>
                    <a:pt x="1151" y="2627"/>
                    <a:pt x="1580" y="2151"/>
                    <a:pt x="1702" y="1480"/>
                  </a:cubicBezTo>
                  <a:cubicBezTo>
                    <a:pt x="1868" y="780"/>
                    <a:pt x="1635" y="113"/>
                    <a:pt x="1235" y="12"/>
                  </a:cubicBezTo>
                  <a:cubicBezTo>
                    <a:pt x="1199" y="4"/>
                    <a:pt x="1164" y="0"/>
                    <a:pt x="11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7821196" y="2705529"/>
              <a:ext cx="32732" cy="52800"/>
            </a:xfrm>
            <a:custGeom>
              <a:rect b="b" l="l" r="r" t="t"/>
              <a:pathLst>
                <a:path extrusionOk="0" h="2639" w="1636">
                  <a:moveTo>
                    <a:pt x="832" y="0"/>
                  </a:moveTo>
                  <a:cubicBezTo>
                    <a:pt x="414" y="0"/>
                    <a:pt x="67" y="556"/>
                    <a:pt x="34" y="1269"/>
                  </a:cubicBezTo>
                  <a:cubicBezTo>
                    <a:pt x="1" y="2003"/>
                    <a:pt x="335" y="2637"/>
                    <a:pt x="768" y="2637"/>
                  </a:cubicBezTo>
                  <a:cubicBezTo>
                    <a:pt x="780" y="2638"/>
                    <a:pt x="791" y="2638"/>
                    <a:pt x="803" y="2638"/>
                  </a:cubicBezTo>
                  <a:cubicBezTo>
                    <a:pt x="1221" y="2638"/>
                    <a:pt x="1570" y="2050"/>
                    <a:pt x="1602" y="1336"/>
                  </a:cubicBezTo>
                  <a:cubicBezTo>
                    <a:pt x="1635" y="602"/>
                    <a:pt x="1302" y="2"/>
                    <a:pt x="868" y="2"/>
                  </a:cubicBezTo>
                  <a:cubicBezTo>
                    <a:pt x="856" y="1"/>
                    <a:pt x="844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7795846" y="2674857"/>
              <a:ext cx="183549" cy="462773"/>
            </a:xfrm>
            <a:custGeom>
              <a:rect b="b" l="l" r="r" t="t"/>
              <a:pathLst>
                <a:path extrusionOk="0" h="23130" w="9174">
                  <a:moveTo>
                    <a:pt x="6171" y="0"/>
                  </a:moveTo>
                  <a:cubicBezTo>
                    <a:pt x="6071" y="34"/>
                    <a:pt x="6005" y="100"/>
                    <a:pt x="6038" y="200"/>
                  </a:cubicBezTo>
                  <a:lnTo>
                    <a:pt x="8178" y="11939"/>
                  </a:lnTo>
                  <a:lnTo>
                    <a:pt x="1401" y="16178"/>
                  </a:lnTo>
                  <a:cubicBezTo>
                    <a:pt x="1235" y="16312"/>
                    <a:pt x="1135" y="16479"/>
                    <a:pt x="1101" y="16679"/>
                  </a:cubicBezTo>
                  <a:lnTo>
                    <a:pt x="67" y="22383"/>
                  </a:lnTo>
                  <a:cubicBezTo>
                    <a:pt x="0" y="22717"/>
                    <a:pt x="234" y="23017"/>
                    <a:pt x="534" y="23117"/>
                  </a:cubicBezTo>
                  <a:cubicBezTo>
                    <a:pt x="582" y="23125"/>
                    <a:pt x="628" y="23130"/>
                    <a:pt x="674" y="23130"/>
                  </a:cubicBezTo>
                  <a:cubicBezTo>
                    <a:pt x="983" y="23130"/>
                    <a:pt x="1243" y="22940"/>
                    <a:pt x="1301" y="22650"/>
                  </a:cubicBezTo>
                  <a:lnTo>
                    <a:pt x="2573" y="17278"/>
                  </a:lnTo>
                  <a:lnTo>
                    <a:pt x="2573" y="17278"/>
                  </a:lnTo>
                  <a:lnTo>
                    <a:pt x="8940" y="12543"/>
                  </a:lnTo>
                  <a:lnTo>
                    <a:pt x="8973" y="12543"/>
                  </a:lnTo>
                  <a:cubicBezTo>
                    <a:pt x="9107" y="12442"/>
                    <a:pt x="9174" y="12242"/>
                    <a:pt x="9140" y="12076"/>
                  </a:cubicBezTo>
                  <a:lnTo>
                    <a:pt x="6338" y="134"/>
                  </a:lnTo>
                  <a:cubicBezTo>
                    <a:pt x="6338" y="67"/>
                    <a:pt x="6238" y="0"/>
                    <a:pt x="617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8184932" y="2733419"/>
              <a:ext cx="268321" cy="602446"/>
            </a:xfrm>
            <a:custGeom>
              <a:rect b="b" l="l" r="r" t="t"/>
              <a:pathLst>
                <a:path extrusionOk="0" h="30111" w="13411">
                  <a:moveTo>
                    <a:pt x="12599" y="1"/>
                  </a:moveTo>
                  <a:cubicBezTo>
                    <a:pt x="12513" y="1"/>
                    <a:pt x="12426" y="14"/>
                    <a:pt x="12343" y="42"/>
                  </a:cubicBezTo>
                  <a:lnTo>
                    <a:pt x="67" y="4512"/>
                  </a:lnTo>
                  <a:cubicBezTo>
                    <a:pt x="34" y="4545"/>
                    <a:pt x="1" y="4579"/>
                    <a:pt x="1" y="4612"/>
                  </a:cubicBezTo>
                  <a:cubicBezTo>
                    <a:pt x="34" y="4645"/>
                    <a:pt x="67" y="4679"/>
                    <a:pt x="101" y="4679"/>
                  </a:cubicBezTo>
                  <a:lnTo>
                    <a:pt x="10953" y="2001"/>
                  </a:lnTo>
                  <a:lnTo>
                    <a:pt x="10953" y="2001"/>
                  </a:lnTo>
                  <a:cubicBezTo>
                    <a:pt x="10938" y="2026"/>
                    <a:pt x="10923" y="2052"/>
                    <a:pt x="10908" y="2077"/>
                  </a:cubicBezTo>
                  <a:cubicBezTo>
                    <a:pt x="10608" y="2644"/>
                    <a:pt x="10308" y="3211"/>
                    <a:pt x="10008" y="3811"/>
                  </a:cubicBezTo>
                  <a:cubicBezTo>
                    <a:pt x="9407" y="4946"/>
                    <a:pt x="8840" y="6146"/>
                    <a:pt x="8340" y="7347"/>
                  </a:cubicBezTo>
                  <a:cubicBezTo>
                    <a:pt x="8073" y="7948"/>
                    <a:pt x="7806" y="8548"/>
                    <a:pt x="7573" y="9149"/>
                  </a:cubicBezTo>
                  <a:cubicBezTo>
                    <a:pt x="7339" y="9749"/>
                    <a:pt x="7139" y="10383"/>
                    <a:pt x="6906" y="10983"/>
                  </a:cubicBezTo>
                  <a:cubicBezTo>
                    <a:pt x="6705" y="11617"/>
                    <a:pt x="6505" y="12217"/>
                    <a:pt x="6305" y="12851"/>
                  </a:cubicBezTo>
                  <a:cubicBezTo>
                    <a:pt x="6138" y="13485"/>
                    <a:pt x="5972" y="14119"/>
                    <a:pt x="5805" y="14753"/>
                  </a:cubicBezTo>
                  <a:cubicBezTo>
                    <a:pt x="5638" y="15386"/>
                    <a:pt x="5538" y="16020"/>
                    <a:pt x="5404" y="16654"/>
                  </a:cubicBezTo>
                  <a:cubicBezTo>
                    <a:pt x="5271" y="17288"/>
                    <a:pt x="5171" y="17955"/>
                    <a:pt x="5104" y="18589"/>
                  </a:cubicBezTo>
                  <a:cubicBezTo>
                    <a:pt x="5038" y="18922"/>
                    <a:pt x="5004" y="19256"/>
                    <a:pt x="5004" y="19556"/>
                  </a:cubicBezTo>
                  <a:cubicBezTo>
                    <a:pt x="4971" y="19890"/>
                    <a:pt x="4937" y="20223"/>
                    <a:pt x="4937" y="20557"/>
                  </a:cubicBezTo>
                  <a:lnTo>
                    <a:pt x="4871" y="21524"/>
                  </a:lnTo>
                  <a:lnTo>
                    <a:pt x="4904" y="22491"/>
                  </a:lnTo>
                  <a:cubicBezTo>
                    <a:pt x="4871" y="22825"/>
                    <a:pt x="4937" y="23159"/>
                    <a:pt x="4937" y="23492"/>
                  </a:cubicBezTo>
                  <a:cubicBezTo>
                    <a:pt x="4971" y="23792"/>
                    <a:pt x="4971" y="24126"/>
                    <a:pt x="5038" y="24460"/>
                  </a:cubicBezTo>
                  <a:cubicBezTo>
                    <a:pt x="5071" y="24760"/>
                    <a:pt x="5104" y="25093"/>
                    <a:pt x="5171" y="25427"/>
                  </a:cubicBezTo>
                  <a:lnTo>
                    <a:pt x="5338" y="26394"/>
                  </a:lnTo>
                  <a:cubicBezTo>
                    <a:pt x="5404" y="26694"/>
                    <a:pt x="5505" y="26995"/>
                    <a:pt x="5605" y="27328"/>
                  </a:cubicBezTo>
                  <a:cubicBezTo>
                    <a:pt x="5671" y="27628"/>
                    <a:pt x="5771" y="27962"/>
                    <a:pt x="5871" y="28262"/>
                  </a:cubicBezTo>
                  <a:cubicBezTo>
                    <a:pt x="6072" y="28863"/>
                    <a:pt x="6372" y="29463"/>
                    <a:pt x="6605" y="30064"/>
                  </a:cubicBezTo>
                  <a:cubicBezTo>
                    <a:pt x="6629" y="30087"/>
                    <a:pt x="6653" y="30111"/>
                    <a:pt x="6676" y="30111"/>
                  </a:cubicBezTo>
                  <a:cubicBezTo>
                    <a:pt x="6686" y="30111"/>
                    <a:pt x="6696" y="30107"/>
                    <a:pt x="6705" y="30097"/>
                  </a:cubicBezTo>
                  <a:cubicBezTo>
                    <a:pt x="6739" y="30097"/>
                    <a:pt x="6772" y="30030"/>
                    <a:pt x="6772" y="29997"/>
                  </a:cubicBezTo>
                  <a:lnTo>
                    <a:pt x="6739" y="29997"/>
                  </a:lnTo>
                  <a:cubicBezTo>
                    <a:pt x="6539" y="29396"/>
                    <a:pt x="6272" y="28796"/>
                    <a:pt x="6105" y="28196"/>
                  </a:cubicBezTo>
                  <a:cubicBezTo>
                    <a:pt x="6005" y="27862"/>
                    <a:pt x="5938" y="27562"/>
                    <a:pt x="5871" y="27262"/>
                  </a:cubicBezTo>
                  <a:cubicBezTo>
                    <a:pt x="5805" y="26928"/>
                    <a:pt x="5705" y="26628"/>
                    <a:pt x="5671" y="26328"/>
                  </a:cubicBezTo>
                  <a:lnTo>
                    <a:pt x="5538" y="25360"/>
                  </a:lnTo>
                  <a:cubicBezTo>
                    <a:pt x="5505" y="25060"/>
                    <a:pt x="5471" y="24726"/>
                    <a:pt x="5438" y="24426"/>
                  </a:cubicBezTo>
                  <a:cubicBezTo>
                    <a:pt x="5404" y="24093"/>
                    <a:pt x="5404" y="23792"/>
                    <a:pt x="5404" y="23459"/>
                  </a:cubicBezTo>
                  <a:cubicBezTo>
                    <a:pt x="5404" y="23125"/>
                    <a:pt x="5371" y="22825"/>
                    <a:pt x="5404" y="22491"/>
                  </a:cubicBezTo>
                  <a:lnTo>
                    <a:pt x="5438" y="21557"/>
                  </a:lnTo>
                  <a:lnTo>
                    <a:pt x="5505" y="20590"/>
                  </a:lnTo>
                  <a:cubicBezTo>
                    <a:pt x="5538" y="20257"/>
                    <a:pt x="5605" y="19956"/>
                    <a:pt x="5638" y="19656"/>
                  </a:cubicBezTo>
                  <a:cubicBezTo>
                    <a:pt x="5671" y="19323"/>
                    <a:pt x="5705" y="19022"/>
                    <a:pt x="5771" y="18689"/>
                  </a:cubicBezTo>
                  <a:cubicBezTo>
                    <a:pt x="5871" y="18055"/>
                    <a:pt x="6005" y="17455"/>
                    <a:pt x="6138" y="16821"/>
                  </a:cubicBezTo>
                  <a:cubicBezTo>
                    <a:pt x="6305" y="16187"/>
                    <a:pt x="6472" y="15587"/>
                    <a:pt x="6639" y="14986"/>
                  </a:cubicBezTo>
                  <a:cubicBezTo>
                    <a:pt x="6806" y="14352"/>
                    <a:pt x="7039" y="13752"/>
                    <a:pt x="7239" y="13151"/>
                  </a:cubicBezTo>
                  <a:cubicBezTo>
                    <a:pt x="7439" y="12551"/>
                    <a:pt x="7639" y="11951"/>
                    <a:pt x="7906" y="11350"/>
                  </a:cubicBezTo>
                  <a:cubicBezTo>
                    <a:pt x="8140" y="10750"/>
                    <a:pt x="8373" y="10183"/>
                    <a:pt x="8640" y="9582"/>
                  </a:cubicBezTo>
                  <a:cubicBezTo>
                    <a:pt x="8874" y="9015"/>
                    <a:pt x="9141" y="8415"/>
                    <a:pt x="9441" y="7848"/>
                  </a:cubicBezTo>
                  <a:cubicBezTo>
                    <a:pt x="9974" y="6713"/>
                    <a:pt x="10575" y="5579"/>
                    <a:pt x="11209" y="4479"/>
                  </a:cubicBezTo>
                  <a:cubicBezTo>
                    <a:pt x="11542" y="3911"/>
                    <a:pt x="11876" y="3378"/>
                    <a:pt x="12209" y="2811"/>
                  </a:cubicBezTo>
                  <a:cubicBezTo>
                    <a:pt x="12543" y="2277"/>
                    <a:pt x="12877" y="1743"/>
                    <a:pt x="13243" y="1243"/>
                  </a:cubicBezTo>
                  <a:lnTo>
                    <a:pt x="13277" y="1176"/>
                  </a:lnTo>
                  <a:cubicBezTo>
                    <a:pt x="13410" y="976"/>
                    <a:pt x="13410" y="743"/>
                    <a:pt x="13344" y="509"/>
                  </a:cubicBezTo>
                  <a:cubicBezTo>
                    <a:pt x="13238" y="192"/>
                    <a:pt x="12923" y="1"/>
                    <a:pt x="12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8124869" y="2650008"/>
              <a:ext cx="268321" cy="602446"/>
            </a:xfrm>
            <a:custGeom>
              <a:rect b="b" l="l" r="r" t="t"/>
              <a:pathLst>
                <a:path extrusionOk="0" h="30111" w="13411">
                  <a:moveTo>
                    <a:pt x="12598" y="0"/>
                  </a:moveTo>
                  <a:cubicBezTo>
                    <a:pt x="12513" y="0"/>
                    <a:pt x="12426" y="14"/>
                    <a:pt x="12343" y="41"/>
                  </a:cubicBezTo>
                  <a:lnTo>
                    <a:pt x="67" y="4511"/>
                  </a:lnTo>
                  <a:cubicBezTo>
                    <a:pt x="34" y="4545"/>
                    <a:pt x="0" y="4578"/>
                    <a:pt x="0" y="4611"/>
                  </a:cubicBezTo>
                  <a:cubicBezTo>
                    <a:pt x="34" y="4645"/>
                    <a:pt x="67" y="4678"/>
                    <a:pt x="101" y="4678"/>
                  </a:cubicBezTo>
                  <a:lnTo>
                    <a:pt x="10953" y="2001"/>
                  </a:lnTo>
                  <a:lnTo>
                    <a:pt x="10953" y="2001"/>
                  </a:lnTo>
                  <a:cubicBezTo>
                    <a:pt x="10938" y="2026"/>
                    <a:pt x="10923" y="2051"/>
                    <a:pt x="10908" y="2076"/>
                  </a:cubicBezTo>
                  <a:cubicBezTo>
                    <a:pt x="10608" y="2643"/>
                    <a:pt x="10308" y="3210"/>
                    <a:pt x="10008" y="3811"/>
                  </a:cubicBezTo>
                  <a:cubicBezTo>
                    <a:pt x="9407" y="4978"/>
                    <a:pt x="8840" y="6146"/>
                    <a:pt x="8340" y="7347"/>
                  </a:cubicBezTo>
                  <a:cubicBezTo>
                    <a:pt x="8073" y="7947"/>
                    <a:pt x="7806" y="8547"/>
                    <a:pt x="7573" y="9148"/>
                  </a:cubicBezTo>
                  <a:cubicBezTo>
                    <a:pt x="7339" y="9748"/>
                    <a:pt x="7139" y="10382"/>
                    <a:pt x="6905" y="10983"/>
                  </a:cubicBezTo>
                  <a:cubicBezTo>
                    <a:pt x="6705" y="11616"/>
                    <a:pt x="6505" y="12217"/>
                    <a:pt x="6305" y="12851"/>
                  </a:cubicBezTo>
                  <a:cubicBezTo>
                    <a:pt x="6138" y="13484"/>
                    <a:pt x="5971" y="14118"/>
                    <a:pt x="5805" y="14752"/>
                  </a:cubicBezTo>
                  <a:cubicBezTo>
                    <a:pt x="5638" y="15386"/>
                    <a:pt x="5538" y="16019"/>
                    <a:pt x="5404" y="16653"/>
                  </a:cubicBezTo>
                  <a:cubicBezTo>
                    <a:pt x="5271" y="17287"/>
                    <a:pt x="5171" y="17954"/>
                    <a:pt x="5104" y="18588"/>
                  </a:cubicBezTo>
                  <a:cubicBezTo>
                    <a:pt x="5037" y="18922"/>
                    <a:pt x="5037" y="19255"/>
                    <a:pt x="5004" y="19555"/>
                  </a:cubicBezTo>
                  <a:cubicBezTo>
                    <a:pt x="4971" y="19889"/>
                    <a:pt x="4937" y="20223"/>
                    <a:pt x="4937" y="20556"/>
                  </a:cubicBezTo>
                  <a:lnTo>
                    <a:pt x="4871" y="21523"/>
                  </a:lnTo>
                  <a:lnTo>
                    <a:pt x="4904" y="22491"/>
                  </a:lnTo>
                  <a:cubicBezTo>
                    <a:pt x="4871" y="22824"/>
                    <a:pt x="4937" y="23158"/>
                    <a:pt x="4937" y="23492"/>
                  </a:cubicBezTo>
                  <a:cubicBezTo>
                    <a:pt x="4971" y="23792"/>
                    <a:pt x="4971" y="24125"/>
                    <a:pt x="5037" y="24459"/>
                  </a:cubicBezTo>
                  <a:cubicBezTo>
                    <a:pt x="5071" y="24759"/>
                    <a:pt x="5104" y="25093"/>
                    <a:pt x="5171" y="25426"/>
                  </a:cubicBezTo>
                  <a:lnTo>
                    <a:pt x="5338" y="26394"/>
                  </a:lnTo>
                  <a:cubicBezTo>
                    <a:pt x="5404" y="26694"/>
                    <a:pt x="5504" y="27027"/>
                    <a:pt x="5604" y="27328"/>
                  </a:cubicBezTo>
                  <a:cubicBezTo>
                    <a:pt x="5671" y="27628"/>
                    <a:pt x="5771" y="27961"/>
                    <a:pt x="5871" y="28262"/>
                  </a:cubicBezTo>
                  <a:cubicBezTo>
                    <a:pt x="6071" y="28862"/>
                    <a:pt x="6372" y="29462"/>
                    <a:pt x="6605" y="30063"/>
                  </a:cubicBezTo>
                  <a:cubicBezTo>
                    <a:pt x="6629" y="30086"/>
                    <a:pt x="6652" y="30110"/>
                    <a:pt x="6676" y="30110"/>
                  </a:cubicBezTo>
                  <a:cubicBezTo>
                    <a:pt x="6686" y="30110"/>
                    <a:pt x="6696" y="30106"/>
                    <a:pt x="6705" y="30096"/>
                  </a:cubicBezTo>
                  <a:cubicBezTo>
                    <a:pt x="6739" y="30096"/>
                    <a:pt x="6772" y="30030"/>
                    <a:pt x="6772" y="29996"/>
                  </a:cubicBezTo>
                  <a:lnTo>
                    <a:pt x="6739" y="29996"/>
                  </a:lnTo>
                  <a:cubicBezTo>
                    <a:pt x="6538" y="29396"/>
                    <a:pt x="6272" y="28795"/>
                    <a:pt x="6105" y="28195"/>
                  </a:cubicBezTo>
                  <a:cubicBezTo>
                    <a:pt x="6005" y="27861"/>
                    <a:pt x="5938" y="27561"/>
                    <a:pt x="5871" y="27261"/>
                  </a:cubicBezTo>
                  <a:cubicBezTo>
                    <a:pt x="5805" y="26927"/>
                    <a:pt x="5738" y="26627"/>
                    <a:pt x="5671" y="26327"/>
                  </a:cubicBezTo>
                  <a:lnTo>
                    <a:pt x="5538" y="25360"/>
                  </a:lnTo>
                  <a:cubicBezTo>
                    <a:pt x="5504" y="25059"/>
                    <a:pt x="5471" y="24726"/>
                    <a:pt x="5438" y="24426"/>
                  </a:cubicBezTo>
                  <a:cubicBezTo>
                    <a:pt x="5404" y="24092"/>
                    <a:pt x="5404" y="23792"/>
                    <a:pt x="5404" y="23458"/>
                  </a:cubicBezTo>
                  <a:cubicBezTo>
                    <a:pt x="5404" y="23125"/>
                    <a:pt x="5371" y="22824"/>
                    <a:pt x="5404" y="22491"/>
                  </a:cubicBezTo>
                  <a:lnTo>
                    <a:pt x="5438" y="21557"/>
                  </a:lnTo>
                  <a:lnTo>
                    <a:pt x="5504" y="20589"/>
                  </a:lnTo>
                  <a:cubicBezTo>
                    <a:pt x="5538" y="20256"/>
                    <a:pt x="5604" y="19956"/>
                    <a:pt x="5638" y="19655"/>
                  </a:cubicBezTo>
                  <a:cubicBezTo>
                    <a:pt x="5671" y="19322"/>
                    <a:pt x="5705" y="19022"/>
                    <a:pt x="5771" y="18688"/>
                  </a:cubicBezTo>
                  <a:cubicBezTo>
                    <a:pt x="5871" y="18054"/>
                    <a:pt x="6005" y="17454"/>
                    <a:pt x="6172" y="16820"/>
                  </a:cubicBezTo>
                  <a:cubicBezTo>
                    <a:pt x="6305" y="16186"/>
                    <a:pt x="6472" y="15586"/>
                    <a:pt x="6639" y="14985"/>
                  </a:cubicBezTo>
                  <a:cubicBezTo>
                    <a:pt x="6805" y="14352"/>
                    <a:pt x="7039" y="13751"/>
                    <a:pt x="7239" y="13151"/>
                  </a:cubicBezTo>
                  <a:cubicBezTo>
                    <a:pt x="7439" y="12550"/>
                    <a:pt x="7639" y="11950"/>
                    <a:pt x="7906" y="11349"/>
                  </a:cubicBezTo>
                  <a:cubicBezTo>
                    <a:pt x="8140" y="10749"/>
                    <a:pt x="8373" y="10182"/>
                    <a:pt x="8640" y="9582"/>
                  </a:cubicBezTo>
                  <a:cubicBezTo>
                    <a:pt x="8873" y="9014"/>
                    <a:pt x="9174" y="8414"/>
                    <a:pt x="9441" y="7847"/>
                  </a:cubicBezTo>
                  <a:cubicBezTo>
                    <a:pt x="9974" y="6713"/>
                    <a:pt x="10575" y="5579"/>
                    <a:pt x="11209" y="4478"/>
                  </a:cubicBezTo>
                  <a:cubicBezTo>
                    <a:pt x="11542" y="3911"/>
                    <a:pt x="11876" y="3377"/>
                    <a:pt x="12209" y="2810"/>
                  </a:cubicBezTo>
                  <a:cubicBezTo>
                    <a:pt x="12543" y="2276"/>
                    <a:pt x="12876" y="1743"/>
                    <a:pt x="13243" y="1242"/>
                  </a:cubicBezTo>
                  <a:lnTo>
                    <a:pt x="13277" y="1176"/>
                  </a:lnTo>
                  <a:cubicBezTo>
                    <a:pt x="13410" y="975"/>
                    <a:pt x="13410" y="742"/>
                    <a:pt x="13343" y="508"/>
                  </a:cubicBezTo>
                  <a:cubicBezTo>
                    <a:pt x="13238" y="192"/>
                    <a:pt x="12923" y="0"/>
                    <a:pt x="125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42"/>
          <p:cNvSpPr/>
          <p:nvPr/>
        </p:nvSpPr>
        <p:spPr>
          <a:xfrm flipH="1">
            <a:off x="3600525" y="979300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2" name="Google Shape;1532;p42"/>
          <p:cNvGrpSpPr/>
          <p:nvPr/>
        </p:nvGrpSpPr>
        <p:grpSpPr>
          <a:xfrm flipH="1" rot="-10394360">
            <a:off x="7860788" y="5786"/>
            <a:ext cx="1910964" cy="2254774"/>
            <a:chOff x="1823150" y="1970175"/>
            <a:chExt cx="1103300" cy="1301800"/>
          </a:xfrm>
        </p:grpSpPr>
        <p:sp>
          <p:nvSpPr>
            <p:cNvPr id="1533" name="Google Shape;1533;p42"/>
            <p:cNvSpPr/>
            <p:nvPr/>
          </p:nvSpPr>
          <p:spPr>
            <a:xfrm>
              <a:off x="2097500" y="1970175"/>
              <a:ext cx="2525" cy="5050"/>
            </a:xfrm>
            <a:custGeom>
              <a:rect b="b" l="l" r="r" t="t"/>
              <a:pathLst>
                <a:path extrusionOk="0" fill="none" h="202" w="101">
                  <a:moveTo>
                    <a:pt x="101" y="1"/>
                  </a:moveTo>
                  <a:cubicBezTo>
                    <a:pt x="101" y="1"/>
                    <a:pt x="67" y="68"/>
                    <a:pt x="1" y="20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2908075" y="3271950"/>
              <a:ext cx="5025" cy="25"/>
            </a:xfrm>
            <a:custGeom>
              <a:rect b="b" l="l" r="r" t="t"/>
              <a:pathLst>
                <a:path extrusionOk="0" fill="none" h="1" w="201">
                  <a:moveTo>
                    <a:pt x="1" y="1"/>
                  </a:moveTo>
                  <a:cubicBezTo>
                    <a:pt x="134" y="1"/>
                    <a:pt x="201" y="1"/>
                    <a:pt x="201" y="1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1823150" y="2050250"/>
              <a:ext cx="1103300" cy="1218400"/>
            </a:xfrm>
            <a:custGeom>
              <a:rect b="b" l="l" r="r" t="t"/>
              <a:pathLst>
                <a:path extrusionOk="0" fill="none" h="48736" w="44132">
                  <a:moveTo>
                    <a:pt x="9407" y="0"/>
                  </a:moveTo>
                  <a:cubicBezTo>
                    <a:pt x="6038" y="6805"/>
                    <a:pt x="0" y="21983"/>
                    <a:pt x="14677" y="19214"/>
                  </a:cubicBezTo>
                  <a:cubicBezTo>
                    <a:pt x="33524" y="15678"/>
                    <a:pt x="44132" y="19447"/>
                    <a:pt x="38227" y="34658"/>
                  </a:cubicBezTo>
                  <a:cubicBezTo>
                    <a:pt x="33924" y="45800"/>
                    <a:pt x="38794" y="48235"/>
                    <a:pt x="41730" y="48735"/>
                  </a:cubicBezTo>
                </a:path>
              </a:pathLst>
            </a:custGeom>
            <a:noFill/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0"/>
          <p:cNvSpPr txBox="1"/>
          <p:nvPr>
            <p:ph type="title"/>
          </p:nvPr>
        </p:nvSpPr>
        <p:spPr>
          <a:xfrm>
            <a:off x="713225" y="108575"/>
            <a:ext cx="77175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estimate a team of 25 = $157.5k/month on personnel alone</a:t>
            </a:r>
            <a:endParaRPr/>
          </a:p>
        </p:txBody>
      </p:sp>
      <p:sp>
        <p:nvSpPr>
          <p:cNvPr id="2209" name="Google Shape;2209;p60"/>
          <p:cNvSpPr txBox="1"/>
          <p:nvPr>
            <p:ph idx="1" type="subTitle"/>
          </p:nvPr>
        </p:nvSpPr>
        <p:spPr>
          <a:xfrm>
            <a:off x="865625" y="18528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Personnel</a:t>
            </a:r>
            <a:endParaRPr/>
          </a:p>
        </p:txBody>
      </p:sp>
      <p:sp>
        <p:nvSpPr>
          <p:cNvPr id="2210" name="Google Shape;2210;p60"/>
          <p:cNvSpPr txBox="1"/>
          <p:nvPr>
            <p:ph idx="2" type="subTitle"/>
          </p:nvPr>
        </p:nvSpPr>
        <p:spPr>
          <a:xfrm>
            <a:off x="3457650" y="18528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</a:t>
            </a:r>
            <a:endParaRPr/>
          </a:p>
        </p:txBody>
      </p:sp>
      <p:sp>
        <p:nvSpPr>
          <p:cNvPr id="2211" name="Google Shape;2211;p60"/>
          <p:cNvSpPr txBox="1"/>
          <p:nvPr>
            <p:ph idx="3" type="subTitle"/>
          </p:nvPr>
        </p:nvSpPr>
        <p:spPr>
          <a:xfrm>
            <a:off x="702800" y="2307375"/>
            <a:ext cx="25542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 3,500 to SGD 7,000 per headcount</a:t>
            </a:r>
            <a:endParaRPr/>
          </a:p>
        </p:txBody>
      </p:sp>
      <p:sp>
        <p:nvSpPr>
          <p:cNvPr id="2212" name="Google Shape;2212;p60"/>
          <p:cNvSpPr txBox="1"/>
          <p:nvPr>
            <p:ph idx="4" type="subTitle"/>
          </p:nvPr>
        </p:nvSpPr>
        <p:spPr>
          <a:xfrm>
            <a:off x="3457650" y="23073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Efforts</a:t>
            </a:r>
            <a:r>
              <a:rPr lang="en"/>
              <a:t> to maintain and calibrate them. </a:t>
            </a:r>
            <a:br>
              <a:rPr lang="en"/>
            </a:br>
            <a:r>
              <a:rPr i="1" lang="en" sz="1200"/>
              <a:t>(Cost: NEA available info)</a:t>
            </a:r>
            <a:endParaRPr sz="1200"/>
          </a:p>
        </p:txBody>
      </p:sp>
      <p:sp>
        <p:nvSpPr>
          <p:cNvPr id="2213" name="Google Shape;2213;p60"/>
          <p:cNvSpPr txBox="1"/>
          <p:nvPr>
            <p:ph idx="5" type="subTitle"/>
          </p:nvPr>
        </p:nvSpPr>
        <p:spPr>
          <a:xfrm>
            <a:off x="6049675" y="18528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Supplies</a:t>
            </a:r>
            <a:endParaRPr/>
          </a:p>
        </p:txBody>
      </p:sp>
      <p:sp>
        <p:nvSpPr>
          <p:cNvPr id="2214" name="Google Shape;2214;p60"/>
          <p:cNvSpPr txBox="1"/>
          <p:nvPr>
            <p:ph idx="6" type="subTitle"/>
          </p:nvPr>
        </p:nvSpPr>
        <p:spPr>
          <a:xfrm>
            <a:off x="6049675" y="23073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Consumables in relation to R&amp;D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(Cost: NEA available info)</a:t>
            </a:r>
            <a:endParaRPr/>
          </a:p>
        </p:txBody>
      </p:sp>
      <p:sp>
        <p:nvSpPr>
          <p:cNvPr id="2215" name="Google Shape;2215;p60"/>
          <p:cNvSpPr txBox="1"/>
          <p:nvPr>
            <p:ph idx="7" type="subTitle"/>
          </p:nvPr>
        </p:nvSpPr>
        <p:spPr>
          <a:xfrm>
            <a:off x="865625" y="35589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2216" name="Google Shape;2216;p60"/>
          <p:cNvSpPr txBox="1"/>
          <p:nvPr>
            <p:ph idx="8" type="subTitle"/>
          </p:nvPr>
        </p:nvSpPr>
        <p:spPr>
          <a:xfrm>
            <a:off x="3457650" y="35589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R&amp;D</a:t>
            </a:r>
            <a:endParaRPr/>
          </a:p>
        </p:txBody>
      </p:sp>
      <p:sp>
        <p:nvSpPr>
          <p:cNvPr id="2217" name="Google Shape;2217;p60"/>
          <p:cNvSpPr txBox="1"/>
          <p:nvPr>
            <p:ph idx="9" type="subTitle"/>
          </p:nvPr>
        </p:nvSpPr>
        <p:spPr>
          <a:xfrm>
            <a:off x="800700" y="4013475"/>
            <a:ext cx="23586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Estimates based on project phase launches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(Cost: NEA available info)</a:t>
            </a:r>
            <a:endParaRPr i="1" sz="1200"/>
          </a:p>
        </p:txBody>
      </p:sp>
      <p:sp>
        <p:nvSpPr>
          <p:cNvPr id="2218" name="Google Shape;2218;p60"/>
          <p:cNvSpPr txBox="1"/>
          <p:nvPr>
            <p:ph idx="13" type="subTitle"/>
          </p:nvPr>
        </p:nvSpPr>
        <p:spPr>
          <a:xfrm>
            <a:off x="3457650" y="40134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Specialised knowledge for Wolbachia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(Cost: NEA available info)</a:t>
            </a:r>
            <a:endParaRPr/>
          </a:p>
        </p:txBody>
      </p:sp>
      <p:sp>
        <p:nvSpPr>
          <p:cNvPr id="2219" name="Google Shape;2219;p60"/>
          <p:cNvSpPr txBox="1"/>
          <p:nvPr>
            <p:ph idx="14" type="subTitle"/>
          </p:nvPr>
        </p:nvSpPr>
        <p:spPr>
          <a:xfrm>
            <a:off x="6049675" y="3558975"/>
            <a:ext cx="2228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Overheads</a:t>
            </a:r>
            <a:endParaRPr/>
          </a:p>
        </p:txBody>
      </p:sp>
      <p:sp>
        <p:nvSpPr>
          <p:cNvPr id="2220" name="Google Shape;2220;p60"/>
          <p:cNvSpPr txBox="1"/>
          <p:nvPr>
            <p:ph idx="15" type="subTitle"/>
          </p:nvPr>
        </p:nvSpPr>
        <p:spPr>
          <a:xfrm>
            <a:off x="6049675" y="4013479"/>
            <a:ext cx="22287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expenses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(Cost: NEA available info)</a:t>
            </a:r>
            <a:endParaRPr/>
          </a:p>
        </p:txBody>
      </p:sp>
      <p:grpSp>
        <p:nvGrpSpPr>
          <p:cNvPr id="2221" name="Google Shape;2221;p60"/>
          <p:cNvGrpSpPr/>
          <p:nvPr/>
        </p:nvGrpSpPr>
        <p:grpSpPr>
          <a:xfrm>
            <a:off x="4373864" y="3101773"/>
            <a:ext cx="380994" cy="457205"/>
            <a:chOff x="-24709100" y="3888875"/>
            <a:chExt cx="243400" cy="296175"/>
          </a:xfrm>
        </p:grpSpPr>
        <p:sp>
          <p:nvSpPr>
            <p:cNvPr id="2222" name="Google Shape;2222;p60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60"/>
          <p:cNvGrpSpPr/>
          <p:nvPr/>
        </p:nvGrpSpPr>
        <p:grpSpPr>
          <a:xfrm>
            <a:off x="6997193" y="1395660"/>
            <a:ext cx="441972" cy="457205"/>
            <a:chOff x="-24353875" y="3147725"/>
            <a:chExt cx="289875" cy="296175"/>
          </a:xfrm>
        </p:grpSpPr>
        <p:sp>
          <p:nvSpPr>
            <p:cNvPr id="2226" name="Google Shape;2226;p60"/>
            <p:cNvSpPr/>
            <p:nvPr/>
          </p:nvSpPr>
          <p:spPr>
            <a:xfrm>
              <a:off x="-24238100" y="3271375"/>
              <a:ext cx="52025" cy="51225"/>
            </a:xfrm>
            <a:custGeom>
              <a:rect b="b" l="l" r="r" t="t"/>
              <a:pathLst>
                <a:path extrusionOk="0" h="2049" w="2081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-24353875" y="3147725"/>
              <a:ext cx="289875" cy="296175"/>
            </a:xfrm>
            <a:custGeom>
              <a:rect b="b" l="l" r="r" t="t"/>
              <a:pathLst>
                <a:path extrusionOk="0" h="11847" w="11595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8" name="Google Shape;2228;p60"/>
          <p:cNvGrpSpPr/>
          <p:nvPr/>
        </p:nvGrpSpPr>
        <p:grpSpPr>
          <a:xfrm>
            <a:off x="1751381" y="3101771"/>
            <a:ext cx="457191" cy="457211"/>
            <a:chOff x="-25094250" y="3547050"/>
            <a:chExt cx="295400" cy="295375"/>
          </a:xfrm>
        </p:grpSpPr>
        <p:sp>
          <p:nvSpPr>
            <p:cNvPr id="2229" name="Google Shape;2229;p60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4" name="Google Shape;2234;p60"/>
          <p:cNvGrpSpPr/>
          <p:nvPr/>
        </p:nvGrpSpPr>
        <p:grpSpPr>
          <a:xfrm flipH="1">
            <a:off x="3149201" y="1530207"/>
            <a:ext cx="253560" cy="322660"/>
            <a:chOff x="3828325" y="875775"/>
            <a:chExt cx="330501" cy="420623"/>
          </a:xfrm>
        </p:grpSpPr>
        <p:sp>
          <p:nvSpPr>
            <p:cNvPr id="2235" name="Google Shape;2235;p60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60"/>
          <p:cNvGrpSpPr/>
          <p:nvPr/>
        </p:nvGrpSpPr>
        <p:grpSpPr>
          <a:xfrm>
            <a:off x="1751381" y="1337906"/>
            <a:ext cx="457187" cy="572710"/>
            <a:chOff x="-54401725" y="3590375"/>
            <a:chExt cx="279625" cy="318225"/>
          </a:xfrm>
        </p:grpSpPr>
        <p:sp>
          <p:nvSpPr>
            <p:cNvPr id="2248" name="Google Shape;2248;p60"/>
            <p:cNvSpPr/>
            <p:nvPr/>
          </p:nvSpPr>
          <p:spPr>
            <a:xfrm>
              <a:off x="-54194575" y="3721900"/>
              <a:ext cx="35450" cy="19725"/>
            </a:xfrm>
            <a:custGeom>
              <a:rect b="b" l="l" r="r" t="t"/>
              <a:pathLst>
                <a:path extrusionOk="0" h="789" w="1418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-54380450" y="3590375"/>
              <a:ext cx="237075" cy="112650"/>
            </a:xfrm>
            <a:custGeom>
              <a:rect b="b" l="l" r="r" t="t"/>
              <a:pathLst>
                <a:path extrusionOk="0" h="4506" w="9483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-54363925" y="3721900"/>
              <a:ext cx="35475" cy="19725"/>
            </a:xfrm>
            <a:custGeom>
              <a:rect b="b" l="l" r="r" t="t"/>
              <a:pathLst>
                <a:path extrusionOk="0" h="789" w="1419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-54363925" y="3721900"/>
              <a:ext cx="204800" cy="186700"/>
            </a:xfrm>
            <a:custGeom>
              <a:rect b="b" l="l" r="r" t="t"/>
              <a:pathLst>
                <a:path extrusionOk="0" h="7468" w="8192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-54401725" y="374710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-54140225" y="3746325"/>
              <a:ext cx="18125" cy="63825"/>
            </a:xfrm>
            <a:custGeom>
              <a:rect b="b" l="l" r="r" t="t"/>
              <a:pathLst>
                <a:path extrusionOk="0" h="2553" w="725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60"/>
          <p:cNvGrpSpPr/>
          <p:nvPr/>
        </p:nvGrpSpPr>
        <p:grpSpPr>
          <a:xfrm>
            <a:off x="6989578" y="3101773"/>
            <a:ext cx="457214" cy="457205"/>
            <a:chOff x="-28461325" y="3545475"/>
            <a:chExt cx="296950" cy="296175"/>
          </a:xfrm>
        </p:grpSpPr>
        <p:sp>
          <p:nvSpPr>
            <p:cNvPr id="2255" name="Google Shape;2255;p60"/>
            <p:cNvSpPr/>
            <p:nvPr/>
          </p:nvSpPr>
          <p:spPr>
            <a:xfrm>
              <a:off x="-28461325" y="3666775"/>
              <a:ext cx="34675" cy="52775"/>
            </a:xfrm>
            <a:custGeom>
              <a:rect b="b" l="l" r="r" t="t"/>
              <a:pathLst>
                <a:path extrusionOk="0" h="2111" w="1387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-28461325" y="3737650"/>
              <a:ext cx="52775" cy="17350"/>
            </a:xfrm>
            <a:custGeom>
              <a:rect b="b" l="l" r="r" t="t"/>
              <a:pathLst>
                <a:path extrusionOk="0" h="694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-28461325" y="3632100"/>
              <a:ext cx="52775" cy="17375"/>
            </a:xfrm>
            <a:custGeom>
              <a:rect b="b" l="l" r="r" t="t"/>
              <a:pathLst>
                <a:path extrusionOk="0" h="695" w="2111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-28460550" y="3545475"/>
              <a:ext cx="296175" cy="296175"/>
            </a:xfrm>
            <a:custGeom>
              <a:rect b="b" l="l" r="r" t="t"/>
              <a:pathLst>
                <a:path extrusionOk="0" h="11847" w="11847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-28347925" y="3649450"/>
              <a:ext cx="86675" cy="86650"/>
            </a:xfrm>
            <a:custGeom>
              <a:rect b="b" l="l" r="r" t="t"/>
              <a:pathLst>
                <a:path extrusionOk="0" h="3466" w="3467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-28408550" y="3597450"/>
              <a:ext cx="191400" cy="192200"/>
            </a:xfrm>
            <a:custGeom>
              <a:rect b="b" l="l" r="r" t="t"/>
              <a:pathLst>
                <a:path extrusionOk="0" h="7688" w="7656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1" name="Google Shape;2261;p60"/>
          <p:cNvGrpSpPr/>
          <p:nvPr/>
        </p:nvGrpSpPr>
        <p:grpSpPr>
          <a:xfrm>
            <a:off x="4359051" y="1397012"/>
            <a:ext cx="487681" cy="454490"/>
            <a:chOff x="-26980600" y="3175500"/>
            <a:chExt cx="296950" cy="295950"/>
          </a:xfrm>
        </p:grpSpPr>
        <p:sp>
          <p:nvSpPr>
            <p:cNvPr id="2262" name="Google Shape;2262;p60"/>
            <p:cNvSpPr/>
            <p:nvPr/>
          </p:nvSpPr>
          <p:spPr>
            <a:xfrm>
              <a:off x="-26798650" y="3175500"/>
              <a:ext cx="115000" cy="114025"/>
            </a:xfrm>
            <a:custGeom>
              <a:rect b="b" l="l" r="r" t="t"/>
              <a:pathLst>
                <a:path extrusionOk="0" h="4561" w="4600">
                  <a:moveTo>
                    <a:pt x="1115" y="0"/>
                  </a:moveTo>
                  <a:cubicBezTo>
                    <a:pt x="851" y="0"/>
                    <a:pt x="583" y="102"/>
                    <a:pt x="378" y="307"/>
                  </a:cubicBezTo>
                  <a:cubicBezTo>
                    <a:pt x="0" y="685"/>
                    <a:pt x="0" y="1378"/>
                    <a:pt x="378" y="1756"/>
                  </a:cubicBezTo>
                  <a:lnTo>
                    <a:pt x="2773" y="4245"/>
                  </a:lnTo>
                  <a:cubicBezTo>
                    <a:pt x="2962" y="4434"/>
                    <a:pt x="3245" y="4560"/>
                    <a:pt x="3529" y="4560"/>
                  </a:cubicBezTo>
                  <a:cubicBezTo>
                    <a:pt x="3812" y="4560"/>
                    <a:pt x="4064" y="4434"/>
                    <a:pt x="4285" y="4245"/>
                  </a:cubicBezTo>
                  <a:cubicBezTo>
                    <a:pt x="4474" y="4056"/>
                    <a:pt x="4600" y="3773"/>
                    <a:pt x="4600" y="3489"/>
                  </a:cubicBezTo>
                  <a:cubicBezTo>
                    <a:pt x="4600" y="3206"/>
                    <a:pt x="4474" y="2954"/>
                    <a:pt x="4285" y="2733"/>
                  </a:cubicBezTo>
                  <a:lnTo>
                    <a:pt x="1828" y="307"/>
                  </a:lnTo>
                  <a:cubicBezTo>
                    <a:pt x="1639" y="102"/>
                    <a:pt x="1379" y="0"/>
                    <a:pt x="1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-26980600" y="3325725"/>
              <a:ext cx="168575" cy="145725"/>
            </a:xfrm>
            <a:custGeom>
              <a:rect b="b" l="l" r="r" t="t"/>
              <a:pathLst>
                <a:path extrusionOk="0" h="5829" w="6743">
                  <a:moveTo>
                    <a:pt x="3797" y="2167"/>
                  </a:moveTo>
                  <a:cubicBezTo>
                    <a:pt x="3884" y="2167"/>
                    <a:pt x="3970" y="2190"/>
                    <a:pt x="4033" y="2237"/>
                  </a:cubicBezTo>
                  <a:cubicBezTo>
                    <a:pt x="4159" y="2363"/>
                    <a:pt x="4159" y="2616"/>
                    <a:pt x="4033" y="2710"/>
                  </a:cubicBezTo>
                  <a:cubicBezTo>
                    <a:pt x="3970" y="2773"/>
                    <a:pt x="3884" y="2805"/>
                    <a:pt x="3797" y="2805"/>
                  </a:cubicBezTo>
                  <a:cubicBezTo>
                    <a:pt x="3710" y="2805"/>
                    <a:pt x="3624" y="2773"/>
                    <a:pt x="3561" y="2710"/>
                  </a:cubicBezTo>
                  <a:cubicBezTo>
                    <a:pt x="3435" y="2616"/>
                    <a:pt x="3435" y="2363"/>
                    <a:pt x="3561" y="2237"/>
                  </a:cubicBezTo>
                  <a:cubicBezTo>
                    <a:pt x="3624" y="2190"/>
                    <a:pt x="3710" y="2167"/>
                    <a:pt x="3797" y="2167"/>
                  </a:cubicBezTo>
                  <a:close/>
                  <a:moveTo>
                    <a:pt x="2336" y="2639"/>
                  </a:moveTo>
                  <a:cubicBezTo>
                    <a:pt x="2426" y="2639"/>
                    <a:pt x="2521" y="2663"/>
                    <a:pt x="2584" y="2710"/>
                  </a:cubicBezTo>
                  <a:cubicBezTo>
                    <a:pt x="2679" y="2836"/>
                    <a:pt x="2679" y="3057"/>
                    <a:pt x="2584" y="3183"/>
                  </a:cubicBezTo>
                  <a:cubicBezTo>
                    <a:pt x="2521" y="3246"/>
                    <a:pt x="2426" y="3277"/>
                    <a:pt x="2336" y="3277"/>
                  </a:cubicBezTo>
                  <a:cubicBezTo>
                    <a:pt x="2245" y="3277"/>
                    <a:pt x="2159" y="3246"/>
                    <a:pt x="2111" y="3183"/>
                  </a:cubicBezTo>
                  <a:cubicBezTo>
                    <a:pt x="1985" y="3057"/>
                    <a:pt x="1985" y="2868"/>
                    <a:pt x="2111" y="2710"/>
                  </a:cubicBezTo>
                  <a:cubicBezTo>
                    <a:pt x="2159" y="2663"/>
                    <a:pt x="2245" y="2639"/>
                    <a:pt x="2336" y="2639"/>
                  </a:cubicBezTo>
                  <a:close/>
                  <a:moveTo>
                    <a:pt x="2931" y="1"/>
                  </a:moveTo>
                  <a:lnTo>
                    <a:pt x="599" y="2332"/>
                  </a:lnTo>
                  <a:cubicBezTo>
                    <a:pt x="221" y="2710"/>
                    <a:pt x="1" y="3214"/>
                    <a:pt x="1" y="3781"/>
                  </a:cubicBezTo>
                  <a:cubicBezTo>
                    <a:pt x="1" y="4317"/>
                    <a:pt x="221" y="4852"/>
                    <a:pt x="599" y="5230"/>
                  </a:cubicBezTo>
                  <a:cubicBezTo>
                    <a:pt x="1009" y="5608"/>
                    <a:pt x="1513" y="5829"/>
                    <a:pt x="2048" y="5829"/>
                  </a:cubicBezTo>
                  <a:cubicBezTo>
                    <a:pt x="2616" y="5829"/>
                    <a:pt x="3120" y="5640"/>
                    <a:pt x="3529" y="5230"/>
                  </a:cubicBezTo>
                  <a:lnTo>
                    <a:pt x="6743" y="2048"/>
                  </a:lnTo>
                  <a:cubicBezTo>
                    <a:pt x="6743" y="2017"/>
                    <a:pt x="6711" y="1954"/>
                    <a:pt x="6711" y="1922"/>
                  </a:cubicBezTo>
                  <a:cubicBezTo>
                    <a:pt x="6396" y="1418"/>
                    <a:pt x="5829" y="1103"/>
                    <a:pt x="5136" y="1103"/>
                  </a:cubicBezTo>
                  <a:lnTo>
                    <a:pt x="5104" y="1103"/>
                  </a:lnTo>
                  <a:cubicBezTo>
                    <a:pt x="5075" y="1104"/>
                    <a:pt x="5045" y="1105"/>
                    <a:pt x="5016" y="1105"/>
                  </a:cubicBezTo>
                  <a:cubicBezTo>
                    <a:pt x="4168" y="1105"/>
                    <a:pt x="3387" y="670"/>
                    <a:pt x="2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-26893950" y="3226500"/>
              <a:ext cx="159125" cy="137850"/>
            </a:xfrm>
            <a:custGeom>
              <a:rect b="b" l="l" r="r" t="t"/>
              <a:pathLst>
                <a:path extrusionOk="0" h="5514" w="6365">
                  <a:moveTo>
                    <a:pt x="3403" y="0"/>
                  </a:moveTo>
                  <a:lnTo>
                    <a:pt x="2678" y="693"/>
                  </a:lnTo>
                  <a:lnTo>
                    <a:pt x="2300" y="1103"/>
                  </a:lnTo>
                  <a:lnTo>
                    <a:pt x="3056" y="1859"/>
                  </a:lnTo>
                  <a:cubicBezTo>
                    <a:pt x="3151" y="1953"/>
                    <a:pt x="3151" y="2205"/>
                    <a:pt x="3056" y="2331"/>
                  </a:cubicBezTo>
                  <a:cubicBezTo>
                    <a:pt x="2962" y="2394"/>
                    <a:pt x="2899" y="2426"/>
                    <a:pt x="2804" y="2426"/>
                  </a:cubicBezTo>
                  <a:cubicBezTo>
                    <a:pt x="2741" y="2426"/>
                    <a:pt x="2615" y="2394"/>
                    <a:pt x="2584" y="2331"/>
                  </a:cubicBezTo>
                  <a:lnTo>
                    <a:pt x="1827" y="1575"/>
                  </a:lnTo>
                  <a:lnTo>
                    <a:pt x="1355" y="2048"/>
                  </a:lnTo>
                  <a:lnTo>
                    <a:pt x="2111" y="2804"/>
                  </a:lnTo>
                  <a:cubicBezTo>
                    <a:pt x="2205" y="2898"/>
                    <a:pt x="2205" y="3150"/>
                    <a:pt x="2111" y="3277"/>
                  </a:cubicBezTo>
                  <a:cubicBezTo>
                    <a:pt x="2016" y="3340"/>
                    <a:pt x="1953" y="3371"/>
                    <a:pt x="1859" y="3371"/>
                  </a:cubicBezTo>
                  <a:cubicBezTo>
                    <a:pt x="1796" y="3371"/>
                    <a:pt x="1670" y="3340"/>
                    <a:pt x="1638" y="3277"/>
                  </a:cubicBezTo>
                  <a:lnTo>
                    <a:pt x="882" y="2520"/>
                  </a:lnTo>
                  <a:lnTo>
                    <a:pt x="0" y="3371"/>
                  </a:lnTo>
                  <a:cubicBezTo>
                    <a:pt x="0" y="3403"/>
                    <a:pt x="63" y="3466"/>
                    <a:pt x="63" y="3497"/>
                  </a:cubicBezTo>
                  <a:cubicBezTo>
                    <a:pt x="364" y="4068"/>
                    <a:pt x="894" y="4381"/>
                    <a:pt x="1490" y="4381"/>
                  </a:cubicBezTo>
                  <a:cubicBezTo>
                    <a:pt x="1518" y="4381"/>
                    <a:pt x="1547" y="4381"/>
                    <a:pt x="1575" y="4379"/>
                  </a:cubicBezTo>
                  <a:cubicBezTo>
                    <a:pt x="1890" y="4379"/>
                    <a:pt x="2174" y="4411"/>
                    <a:pt x="2458" y="4474"/>
                  </a:cubicBezTo>
                  <a:cubicBezTo>
                    <a:pt x="2993" y="4631"/>
                    <a:pt x="3529" y="5009"/>
                    <a:pt x="3781" y="5513"/>
                  </a:cubicBezTo>
                  <a:lnTo>
                    <a:pt x="6364" y="2961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Wolbachia</a:t>
            </a:r>
            <a:endParaRPr/>
          </a:p>
        </p:txBody>
      </p:sp>
      <p:sp>
        <p:nvSpPr>
          <p:cNvPr id="2270" name="Google Shape;2270;p61"/>
          <p:cNvSpPr txBox="1"/>
          <p:nvPr/>
        </p:nvSpPr>
        <p:spPr>
          <a:xfrm>
            <a:off x="3828925" y="2391825"/>
            <a:ext cx="4124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However, it is very expensive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-  Est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$40Milion. 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The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effectiveness is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influenced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 by other factors too, such as weather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conditions.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This is not the best solution as proven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during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 covid period .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Are there other solutions? 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1" name="Google Shape;22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913" y="1224000"/>
            <a:ext cx="41243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Google Shape;22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5" y="944725"/>
            <a:ext cx="3501650" cy="36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Google Shape;2277;p62"/>
          <p:cNvGrpSpPr/>
          <p:nvPr/>
        </p:nvGrpSpPr>
        <p:grpSpPr>
          <a:xfrm rot="-7841078">
            <a:off x="2370531" y="603006"/>
            <a:ext cx="4967059" cy="4149253"/>
            <a:chOff x="3016500" y="2277900"/>
            <a:chExt cx="1387675" cy="1159200"/>
          </a:xfrm>
        </p:grpSpPr>
        <p:sp>
          <p:nvSpPr>
            <p:cNvPr id="2278" name="Google Shape;2278;p62"/>
            <p:cNvSpPr/>
            <p:nvPr/>
          </p:nvSpPr>
          <p:spPr>
            <a:xfrm>
              <a:off x="3016500" y="2277900"/>
              <a:ext cx="1156675" cy="1136675"/>
            </a:xfrm>
            <a:custGeom>
              <a:rect b="b" l="l" r="r" t="t"/>
              <a:pathLst>
                <a:path extrusionOk="0" h="45467" w="46267">
                  <a:moveTo>
                    <a:pt x="25905" y="0"/>
                  </a:moveTo>
                  <a:cubicBezTo>
                    <a:pt x="23434" y="0"/>
                    <a:pt x="21026" y="1266"/>
                    <a:pt x="19681" y="3537"/>
                  </a:cubicBezTo>
                  <a:cubicBezTo>
                    <a:pt x="19447" y="3904"/>
                    <a:pt x="19247" y="4304"/>
                    <a:pt x="19114" y="4704"/>
                  </a:cubicBezTo>
                  <a:cubicBezTo>
                    <a:pt x="19080" y="4704"/>
                    <a:pt x="19047" y="4671"/>
                    <a:pt x="19014" y="4637"/>
                  </a:cubicBezTo>
                  <a:cubicBezTo>
                    <a:pt x="18571" y="4376"/>
                    <a:pt x="18082" y="4251"/>
                    <a:pt x="17599" y="4251"/>
                  </a:cubicBezTo>
                  <a:cubicBezTo>
                    <a:pt x="16660" y="4251"/>
                    <a:pt x="15739" y="4724"/>
                    <a:pt x="15211" y="5605"/>
                  </a:cubicBezTo>
                  <a:cubicBezTo>
                    <a:pt x="15078" y="5838"/>
                    <a:pt x="14978" y="6105"/>
                    <a:pt x="14911" y="6372"/>
                  </a:cubicBezTo>
                  <a:cubicBezTo>
                    <a:pt x="14431" y="6209"/>
                    <a:pt x="13936" y="6130"/>
                    <a:pt x="13444" y="6130"/>
                  </a:cubicBezTo>
                  <a:cubicBezTo>
                    <a:pt x="11919" y="6130"/>
                    <a:pt x="10431" y="6894"/>
                    <a:pt x="9574" y="8307"/>
                  </a:cubicBezTo>
                  <a:cubicBezTo>
                    <a:pt x="8640" y="9908"/>
                    <a:pt x="8806" y="11876"/>
                    <a:pt x="9841" y="13277"/>
                  </a:cubicBezTo>
                  <a:cubicBezTo>
                    <a:pt x="9336" y="13169"/>
                    <a:pt x="8826" y="13116"/>
                    <a:pt x="8318" y="13116"/>
                  </a:cubicBezTo>
                  <a:cubicBezTo>
                    <a:pt x="5839" y="13116"/>
                    <a:pt x="3425" y="14376"/>
                    <a:pt x="2068" y="16646"/>
                  </a:cubicBezTo>
                  <a:cubicBezTo>
                    <a:pt x="0" y="20082"/>
                    <a:pt x="1134" y="24552"/>
                    <a:pt x="4570" y="26586"/>
                  </a:cubicBezTo>
                  <a:cubicBezTo>
                    <a:pt x="5237" y="26987"/>
                    <a:pt x="5938" y="27254"/>
                    <a:pt x="6672" y="27420"/>
                  </a:cubicBezTo>
                  <a:cubicBezTo>
                    <a:pt x="6405" y="29188"/>
                    <a:pt x="7172" y="30990"/>
                    <a:pt x="8806" y="31957"/>
                  </a:cubicBezTo>
                  <a:cubicBezTo>
                    <a:pt x="9529" y="32374"/>
                    <a:pt x="10321" y="32582"/>
                    <a:pt x="11087" y="32582"/>
                  </a:cubicBezTo>
                  <a:cubicBezTo>
                    <a:pt x="11240" y="32582"/>
                    <a:pt x="11392" y="32574"/>
                    <a:pt x="11542" y="32557"/>
                  </a:cubicBezTo>
                  <a:cubicBezTo>
                    <a:pt x="11675" y="33325"/>
                    <a:pt x="12142" y="34058"/>
                    <a:pt x="12843" y="34492"/>
                  </a:cubicBezTo>
                  <a:cubicBezTo>
                    <a:pt x="13285" y="34761"/>
                    <a:pt x="13772" y="34887"/>
                    <a:pt x="14252" y="34887"/>
                  </a:cubicBezTo>
                  <a:cubicBezTo>
                    <a:pt x="14605" y="34887"/>
                    <a:pt x="14953" y="34819"/>
                    <a:pt x="15278" y="34692"/>
                  </a:cubicBezTo>
                  <a:cubicBezTo>
                    <a:pt x="15478" y="35259"/>
                    <a:pt x="15878" y="35793"/>
                    <a:pt x="16445" y="36127"/>
                  </a:cubicBezTo>
                  <a:cubicBezTo>
                    <a:pt x="16812" y="36327"/>
                    <a:pt x="17212" y="36460"/>
                    <a:pt x="17613" y="36494"/>
                  </a:cubicBezTo>
                  <a:cubicBezTo>
                    <a:pt x="16879" y="39496"/>
                    <a:pt x="18146" y="42765"/>
                    <a:pt x="20915" y="44433"/>
                  </a:cubicBezTo>
                  <a:cubicBezTo>
                    <a:pt x="22091" y="45134"/>
                    <a:pt x="23379" y="45467"/>
                    <a:pt x="24646" y="45467"/>
                  </a:cubicBezTo>
                  <a:cubicBezTo>
                    <a:pt x="27117" y="45467"/>
                    <a:pt x="29511" y="44202"/>
                    <a:pt x="30856" y="41931"/>
                  </a:cubicBezTo>
                  <a:cubicBezTo>
                    <a:pt x="31856" y="40263"/>
                    <a:pt x="32090" y="38395"/>
                    <a:pt x="31723" y="36627"/>
                  </a:cubicBezTo>
                  <a:lnTo>
                    <a:pt x="31723" y="36627"/>
                  </a:lnTo>
                  <a:cubicBezTo>
                    <a:pt x="32116" y="36739"/>
                    <a:pt x="32517" y="36794"/>
                    <a:pt x="32916" y="36794"/>
                  </a:cubicBezTo>
                  <a:cubicBezTo>
                    <a:pt x="34416" y="36794"/>
                    <a:pt x="35883" y="36022"/>
                    <a:pt x="36726" y="34626"/>
                  </a:cubicBezTo>
                  <a:cubicBezTo>
                    <a:pt x="37760" y="32891"/>
                    <a:pt x="37494" y="30723"/>
                    <a:pt x="36193" y="29288"/>
                  </a:cubicBezTo>
                  <a:cubicBezTo>
                    <a:pt x="37093" y="29255"/>
                    <a:pt x="37927" y="28788"/>
                    <a:pt x="38428" y="27954"/>
                  </a:cubicBezTo>
                  <a:cubicBezTo>
                    <a:pt x="39061" y="26920"/>
                    <a:pt x="38895" y="25619"/>
                    <a:pt x="38127" y="24718"/>
                  </a:cubicBezTo>
                  <a:cubicBezTo>
                    <a:pt x="40562" y="24685"/>
                    <a:pt x="42897" y="23451"/>
                    <a:pt x="44232" y="21216"/>
                  </a:cubicBezTo>
                  <a:cubicBezTo>
                    <a:pt x="46267" y="17780"/>
                    <a:pt x="45166" y="13310"/>
                    <a:pt x="41730" y="11275"/>
                  </a:cubicBezTo>
                  <a:cubicBezTo>
                    <a:pt x="40562" y="10584"/>
                    <a:pt x="39274" y="10250"/>
                    <a:pt x="38001" y="10250"/>
                  </a:cubicBezTo>
                  <a:cubicBezTo>
                    <a:pt x="37493" y="10250"/>
                    <a:pt x="36988" y="10304"/>
                    <a:pt x="36493" y="10408"/>
                  </a:cubicBezTo>
                  <a:cubicBezTo>
                    <a:pt x="36460" y="9508"/>
                    <a:pt x="35993" y="8607"/>
                    <a:pt x="35159" y="8107"/>
                  </a:cubicBezTo>
                  <a:cubicBezTo>
                    <a:pt x="34702" y="7842"/>
                    <a:pt x="34194" y="7717"/>
                    <a:pt x="33696" y="7717"/>
                  </a:cubicBezTo>
                  <a:cubicBezTo>
                    <a:pt x="33503" y="7717"/>
                    <a:pt x="33311" y="7736"/>
                    <a:pt x="33124" y="7773"/>
                  </a:cubicBezTo>
                  <a:cubicBezTo>
                    <a:pt x="33324" y="5138"/>
                    <a:pt x="32056" y="2469"/>
                    <a:pt x="29621" y="1035"/>
                  </a:cubicBezTo>
                  <a:cubicBezTo>
                    <a:pt x="28456" y="334"/>
                    <a:pt x="27172" y="0"/>
                    <a:pt x="25905" y="0"/>
                  </a:cubicBez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2"/>
            <p:cNvSpPr/>
            <p:nvPr/>
          </p:nvSpPr>
          <p:spPr>
            <a:xfrm>
              <a:off x="4026375" y="3103500"/>
              <a:ext cx="193500" cy="333600"/>
            </a:xfrm>
            <a:custGeom>
              <a:rect b="b" l="l" r="r" t="t"/>
              <a:pathLst>
                <a:path extrusionOk="0" h="13344" w="7740">
                  <a:moveTo>
                    <a:pt x="1" y="0"/>
                  </a:moveTo>
                  <a:lnTo>
                    <a:pt x="4938" y="13343"/>
                  </a:lnTo>
                  <a:lnTo>
                    <a:pt x="7740" y="12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2"/>
            <p:cNvSpPr/>
            <p:nvPr/>
          </p:nvSpPr>
          <p:spPr>
            <a:xfrm>
              <a:off x="4047225" y="2869175"/>
              <a:ext cx="356950" cy="76725"/>
            </a:xfrm>
            <a:custGeom>
              <a:rect b="b" l="l" r="r" t="t"/>
              <a:pathLst>
                <a:path extrusionOk="0" h="3069" w="14278">
                  <a:moveTo>
                    <a:pt x="14277" y="0"/>
                  </a:moveTo>
                  <a:lnTo>
                    <a:pt x="1" y="1635"/>
                  </a:lnTo>
                  <a:lnTo>
                    <a:pt x="14144" y="3069"/>
                  </a:lnTo>
                  <a:lnTo>
                    <a:pt x="14277" y="0"/>
                  </a:lnTo>
                  <a:close/>
                </a:path>
              </a:pathLst>
            </a:custGeom>
            <a:solidFill>
              <a:srgbClr val="9FC5E8">
                <a:alpha val="34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1" name="Google Shape;2281;p62"/>
          <p:cNvSpPr txBox="1"/>
          <p:nvPr>
            <p:ph type="title"/>
          </p:nvPr>
        </p:nvSpPr>
        <p:spPr>
          <a:xfrm flipH="1">
            <a:off x="193725" y="2467325"/>
            <a:ext cx="574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Recommendation</a:t>
            </a:r>
            <a:endParaRPr sz="4800"/>
          </a:p>
        </p:txBody>
      </p:sp>
      <p:sp>
        <p:nvSpPr>
          <p:cNvPr id="2282" name="Google Shape;2282;p62"/>
          <p:cNvSpPr txBox="1"/>
          <p:nvPr>
            <p:ph idx="1" type="subTitle"/>
          </p:nvPr>
        </p:nvSpPr>
        <p:spPr>
          <a:xfrm flipH="1">
            <a:off x="106842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points</a:t>
            </a:r>
            <a:endParaRPr/>
          </a:p>
        </p:txBody>
      </p:sp>
      <p:sp>
        <p:nvSpPr>
          <p:cNvPr id="2283" name="Google Shape;2283;p62"/>
          <p:cNvSpPr txBox="1"/>
          <p:nvPr>
            <p:ph idx="2" type="title"/>
          </p:nvPr>
        </p:nvSpPr>
        <p:spPr>
          <a:xfrm flipH="1">
            <a:off x="242200" y="12933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o4</a:t>
            </a:r>
            <a:endParaRPr/>
          </a:p>
        </p:txBody>
      </p:sp>
      <p:grpSp>
        <p:nvGrpSpPr>
          <p:cNvPr id="2284" name="Google Shape;2284;p62"/>
          <p:cNvGrpSpPr/>
          <p:nvPr/>
        </p:nvGrpSpPr>
        <p:grpSpPr>
          <a:xfrm>
            <a:off x="4518817" y="3800088"/>
            <a:ext cx="253593" cy="322744"/>
            <a:chOff x="3828325" y="875775"/>
            <a:chExt cx="330501" cy="420623"/>
          </a:xfrm>
        </p:grpSpPr>
        <p:sp>
          <p:nvSpPr>
            <p:cNvPr id="2285" name="Google Shape;2285;p62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2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2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2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2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2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2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2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2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2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2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2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7" name="Google Shape;2297;p62"/>
          <p:cNvSpPr/>
          <p:nvPr/>
        </p:nvSpPr>
        <p:spPr>
          <a:xfrm>
            <a:off x="4518825" y="10848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8" name="Google Shape;2298;p62"/>
          <p:cNvGrpSpPr/>
          <p:nvPr/>
        </p:nvGrpSpPr>
        <p:grpSpPr>
          <a:xfrm flipH="1">
            <a:off x="1235469" y="1170395"/>
            <a:ext cx="789835" cy="641312"/>
            <a:chOff x="4362450" y="1272175"/>
            <a:chExt cx="1033275" cy="838975"/>
          </a:xfrm>
        </p:grpSpPr>
        <p:sp>
          <p:nvSpPr>
            <p:cNvPr id="2299" name="Google Shape;2299;p62"/>
            <p:cNvSpPr/>
            <p:nvPr/>
          </p:nvSpPr>
          <p:spPr>
            <a:xfrm>
              <a:off x="4586775" y="1494000"/>
              <a:ext cx="247700" cy="140975"/>
            </a:xfrm>
            <a:custGeom>
              <a:rect b="b" l="l" r="r" t="t"/>
              <a:pathLst>
                <a:path extrusionOk="0" h="5639" w="9908">
                  <a:moveTo>
                    <a:pt x="9908" y="4071"/>
                  </a:moveTo>
                  <a:cubicBezTo>
                    <a:pt x="9874" y="3937"/>
                    <a:pt x="9441" y="1"/>
                    <a:pt x="9040" y="34"/>
                  </a:cubicBezTo>
                  <a:cubicBezTo>
                    <a:pt x="8607" y="101"/>
                    <a:pt x="5972" y="4904"/>
                    <a:pt x="5872" y="5038"/>
                  </a:cubicBezTo>
                  <a:cubicBezTo>
                    <a:pt x="5738" y="5171"/>
                    <a:pt x="4837" y="5038"/>
                    <a:pt x="3570" y="4671"/>
                  </a:cubicBezTo>
                  <a:cubicBezTo>
                    <a:pt x="2302" y="4271"/>
                    <a:pt x="234" y="3370"/>
                    <a:pt x="134" y="3637"/>
                  </a:cubicBezTo>
                  <a:cubicBezTo>
                    <a:pt x="1" y="3870"/>
                    <a:pt x="301" y="3804"/>
                    <a:pt x="568" y="3937"/>
                  </a:cubicBezTo>
                  <a:cubicBezTo>
                    <a:pt x="868" y="4071"/>
                    <a:pt x="5605" y="5638"/>
                    <a:pt x="5938" y="5572"/>
                  </a:cubicBezTo>
                  <a:cubicBezTo>
                    <a:pt x="6272" y="5505"/>
                    <a:pt x="8674" y="535"/>
                    <a:pt x="8940" y="968"/>
                  </a:cubicBezTo>
                  <a:cubicBezTo>
                    <a:pt x="9174" y="1402"/>
                    <a:pt x="9608" y="4271"/>
                    <a:pt x="9708" y="4404"/>
                  </a:cubicBezTo>
                  <a:cubicBezTo>
                    <a:pt x="9808" y="4538"/>
                    <a:pt x="9908" y="4071"/>
                    <a:pt x="9908" y="407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2"/>
            <p:cNvSpPr/>
            <p:nvPr/>
          </p:nvSpPr>
          <p:spPr>
            <a:xfrm>
              <a:off x="4841950" y="1484000"/>
              <a:ext cx="263550" cy="80075"/>
            </a:xfrm>
            <a:custGeom>
              <a:rect b="b" l="l" r="r" t="t"/>
              <a:pathLst>
                <a:path extrusionOk="0" h="3203" w="10542">
                  <a:moveTo>
                    <a:pt x="1135" y="2936"/>
                  </a:moveTo>
                  <a:cubicBezTo>
                    <a:pt x="1168" y="2569"/>
                    <a:pt x="868" y="735"/>
                    <a:pt x="1369" y="768"/>
                  </a:cubicBezTo>
                  <a:cubicBezTo>
                    <a:pt x="1836" y="835"/>
                    <a:pt x="4271" y="1969"/>
                    <a:pt x="5338" y="2002"/>
                  </a:cubicBezTo>
                  <a:cubicBezTo>
                    <a:pt x="6406" y="2035"/>
                    <a:pt x="10542" y="201"/>
                    <a:pt x="10508" y="101"/>
                  </a:cubicBezTo>
                  <a:cubicBezTo>
                    <a:pt x="10508" y="1"/>
                    <a:pt x="10275" y="34"/>
                    <a:pt x="9975" y="167"/>
                  </a:cubicBezTo>
                  <a:cubicBezTo>
                    <a:pt x="9675" y="268"/>
                    <a:pt x="6506" y="1602"/>
                    <a:pt x="5405" y="1502"/>
                  </a:cubicBezTo>
                  <a:cubicBezTo>
                    <a:pt x="4304" y="1368"/>
                    <a:pt x="1669" y="34"/>
                    <a:pt x="1002" y="268"/>
                  </a:cubicBezTo>
                  <a:cubicBezTo>
                    <a:pt x="1" y="634"/>
                    <a:pt x="368" y="3203"/>
                    <a:pt x="368" y="3203"/>
                  </a:cubicBezTo>
                  <a:cubicBezTo>
                    <a:pt x="535" y="3170"/>
                    <a:pt x="1135" y="2936"/>
                    <a:pt x="1135" y="29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2"/>
            <p:cNvSpPr/>
            <p:nvPr/>
          </p:nvSpPr>
          <p:spPr>
            <a:xfrm>
              <a:off x="4362450" y="1629100"/>
              <a:ext cx="403650" cy="261875"/>
            </a:xfrm>
            <a:custGeom>
              <a:rect b="b" l="l" r="r" t="t"/>
              <a:pathLst>
                <a:path extrusionOk="0" h="10475" w="16146">
                  <a:moveTo>
                    <a:pt x="16112" y="2236"/>
                  </a:moveTo>
                  <a:cubicBezTo>
                    <a:pt x="16045" y="2269"/>
                    <a:pt x="12510" y="134"/>
                    <a:pt x="12109" y="68"/>
                  </a:cubicBezTo>
                  <a:cubicBezTo>
                    <a:pt x="11709" y="1"/>
                    <a:pt x="11542" y="334"/>
                    <a:pt x="11442" y="501"/>
                  </a:cubicBezTo>
                  <a:cubicBezTo>
                    <a:pt x="11342" y="668"/>
                    <a:pt x="8273" y="7106"/>
                    <a:pt x="8040" y="7339"/>
                  </a:cubicBezTo>
                  <a:cubicBezTo>
                    <a:pt x="7773" y="7573"/>
                    <a:pt x="5038" y="9241"/>
                    <a:pt x="3570" y="9774"/>
                  </a:cubicBezTo>
                  <a:cubicBezTo>
                    <a:pt x="2102" y="10342"/>
                    <a:pt x="801" y="9808"/>
                    <a:pt x="668" y="9774"/>
                  </a:cubicBezTo>
                  <a:cubicBezTo>
                    <a:pt x="501" y="9708"/>
                    <a:pt x="1" y="9408"/>
                    <a:pt x="1" y="9574"/>
                  </a:cubicBezTo>
                  <a:cubicBezTo>
                    <a:pt x="1" y="9708"/>
                    <a:pt x="835" y="10241"/>
                    <a:pt x="1068" y="10342"/>
                  </a:cubicBezTo>
                  <a:cubicBezTo>
                    <a:pt x="1302" y="10442"/>
                    <a:pt x="2836" y="10475"/>
                    <a:pt x="3103" y="10375"/>
                  </a:cubicBezTo>
                  <a:cubicBezTo>
                    <a:pt x="3336" y="10241"/>
                    <a:pt x="8307" y="7606"/>
                    <a:pt x="8440" y="7606"/>
                  </a:cubicBezTo>
                  <a:cubicBezTo>
                    <a:pt x="8573" y="7606"/>
                    <a:pt x="8673" y="7506"/>
                    <a:pt x="8740" y="7406"/>
                  </a:cubicBezTo>
                  <a:cubicBezTo>
                    <a:pt x="8807" y="7306"/>
                    <a:pt x="11609" y="701"/>
                    <a:pt x="11809" y="568"/>
                  </a:cubicBezTo>
                  <a:cubicBezTo>
                    <a:pt x="12009" y="401"/>
                    <a:pt x="12143" y="768"/>
                    <a:pt x="12510" y="968"/>
                  </a:cubicBezTo>
                  <a:cubicBezTo>
                    <a:pt x="12910" y="1202"/>
                    <a:pt x="15545" y="2936"/>
                    <a:pt x="15845" y="2769"/>
                  </a:cubicBezTo>
                  <a:cubicBezTo>
                    <a:pt x="16145" y="2603"/>
                    <a:pt x="16112" y="2236"/>
                    <a:pt x="16112" y="22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2"/>
            <p:cNvSpPr/>
            <p:nvPr/>
          </p:nvSpPr>
          <p:spPr>
            <a:xfrm>
              <a:off x="4864475" y="1546550"/>
              <a:ext cx="274400" cy="140950"/>
            </a:xfrm>
            <a:custGeom>
              <a:rect b="b" l="l" r="r" t="t"/>
              <a:pathLst>
                <a:path extrusionOk="0" h="5638" w="10976">
                  <a:moveTo>
                    <a:pt x="101" y="1201"/>
                  </a:moveTo>
                  <a:cubicBezTo>
                    <a:pt x="234" y="1201"/>
                    <a:pt x="1168" y="0"/>
                    <a:pt x="4637" y="1135"/>
                  </a:cubicBezTo>
                  <a:cubicBezTo>
                    <a:pt x="8073" y="2269"/>
                    <a:pt x="10975" y="4404"/>
                    <a:pt x="9874" y="4971"/>
                  </a:cubicBezTo>
                  <a:cubicBezTo>
                    <a:pt x="8740" y="5504"/>
                    <a:pt x="6439" y="5638"/>
                    <a:pt x="4937" y="4804"/>
                  </a:cubicBezTo>
                  <a:cubicBezTo>
                    <a:pt x="3470" y="4003"/>
                    <a:pt x="2236" y="2903"/>
                    <a:pt x="1135" y="2836"/>
                  </a:cubicBezTo>
                  <a:cubicBezTo>
                    <a:pt x="1" y="2802"/>
                    <a:pt x="101" y="1201"/>
                    <a:pt x="101" y="120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2"/>
            <p:cNvSpPr/>
            <p:nvPr/>
          </p:nvSpPr>
          <p:spPr>
            <a:xfrm>
              <a:off x="5029600" y="1604925"/>
              <a:ext cx="40875" cy="76750"/>
            </a:xfrm>
            <a:custGeom>
              <a:rect b="b" l="l" r="r" t="t"/>
              <a:pathLst>
                <a:path extrusionOk="0" h="3070" w="1635">
                  <a:moveTo>
                    <a:pt x="868" y="0"/>
                  </a:moveTo>
                  <a:cubicBezTo>
                    <a:pt x="1134" y="167"/>
                    <a:pt x="1401" y="301"/>
                    <a:pt x="1635" y="467"/>
                  </a:cubicBezTo>
                  <a:cubicBezTo>
                    <a:pt x="1635" y="701"/>
                    <a:pt x="1635" y="1068"/>
                    <a:pt x="1568" y="1568"/>
                  </a:cubicBezTo>
                  <a:cubicBezTo>
                    <a:pt x="1501" y="2269"/>
                    <a:pt x="1301" y="2736"/>
                    <a:pt x="1068" y="3069"/>
                  </a:cubicBezTo>
                  <a:cubicBezTo>
                    <a:pt x="701" y="3069"/>
                    <a:pt x="367" y="3036"/>
                    <a:pt x="0" y="3003"/>
                  </a:cubicBezTo>
                  <a:cubicBezTo>
                    <a:pt x="267" y="2736"/>
                    <a:pt x="634" y="2269"/>
                    <a:pt x="801" y="1568"/>
                  </a:cubicBezTo>
                  <a:cubicBezTo>
                    <a:pt x="934" y="868"/>
                    <a:pt x="901" y="334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2"/>
            <p:cNvSpPr/>
            <p:nvPr/>
          </p:nvSpPr>
          <p:spPr>
            <a:xfrm>
              <a:off x="4982900" y="1585750"/>
              <a:ext cx="46725" cy="88425"/>
            </a:xfrm>
            <a:custGeom>
              <a:rect b="b" l="l" r="r" t="t"/>
              <a:pathLst>
                <a:path extrusionOk="0" h="3537" w="1869">
                  <a:moveTo>
                    <a:pt x="1068" y="0"/>
                  </a:moveTo>
                  <a:cubicBezTo>
                    <a:pt x="1335" y="100"/>
                    <a:pt x="1601" y="234"/>
                    <a:pt x="1868" y="334"/>
                  </a:cubicBezTo>
                  <a:cubicBezTo>
                    <a:pt x="1802" y="901"/>
                    <a:pt x="1702" y="1768"/>
                    <a:pt x="1435" y="2535"/>
                  </a:cubicBezTo>
                  <a:cubicBezTo>
                    <a:pt x="1268" y="3002"/>
                    <a:pt x="1034" y="3336"/>
                    <a:pt x="868" y="3536"/>
                  </a:cubicBezTo>
                  <a:cubicBezTo>
                    <a:pt x="634" y="3436"/>
                    <a:pt x="434" y="3369"/>
                    <a:pt x="200" y="3236"/>
                  </a:cubicBezTo>
                  <a:cubicBezTo>
                    <a:pt x="134" y="3203"/>
                    <a:pt x="67" y="3169"/>
                    <a:pt x="0" y="3102"/>
                  </a:cubicBezTo>
                  <a:cubicBezTo>
                    <a:pt x="267" y="2702"/>
                    <a:pt x="667" y="1968"/>
                    <a:pt x="834" y="1335"/>
                  </a:cubicBezTo>
                  <a:cubicBezTo>
                    <a:pt x="1001" y="801"/>
                    <a:pt x="1034" y="334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2"/>
            <p:cNvSpPr/>
            <p:nvPr/>
          </p:nvSpPr>
          <p:spPr>
            <a:xfrm>
              <a:off x="4940375" y="1569075"/>
              <a:ext cx="40050" cy="77575"/>
            </a:xfrm>
            <a:custGeom>
              <a:rect b="b" l="l" r="r" t="t"/>
              <a:pathLst>
                <a:path extrusionOk="0" h="3103" w="1602">
                  <a:moveTo>
                    <a:pt x="734" y="0"/>
                  </a:moveTo>
                  <a:cubicBezTo>
                    <a:pt x="1001" y="67"/>
                    <a:pt x="1301" y="134"/>
                    <a:pt x="1601" y="234"/>
                  </a:cubicBezTo>
                  <a:cubicBezTo>
                    <a:pt x="1568" y="701"/>
                    <a:pt x="1434" y="1535"/>
                    <a:pt x="1034" y="2335"/>
                  </a:cubicBezTo>
                  <a:cubicBezTo>
                    <a:pt x="867" y="2669"/>
                    <a:pt x="701" y="2936"/>
                    <a:pt x="601" y="3102"/>
                  </a:cubicBezTo>
                  <a:cubicBezTo>
                    <a:pt x="400" y="2969"/>
                    <a:pt x="200" y="2869"/>
                    <a:pt x="0" y="2735"/>
                  </a:cubicBezTo>
                  <a:cubicBezTo>
                    <a:pt x="234" y="2202"/>
                    <a:pt x="567" y="1368"/>
                    <a:pt x="667" y="667"/>
                  </a:cubicBezTo>
                  <a:cubicBezTo>
                    <a:pt x="701" y="367"/>
                    <a:pt x="734" y="167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2"/>
            <p:cNvSpPr/>
            <p:nvPr/>
          </p:nvSpPr>
          <p:spPr>
            <a:xfrm>
              <a:off x="4751075" y="1548225"/>
              <a:ext cx="161800" cy="198500"/>
            </a:xfrm>
            <a:custGeom>
              <a:rect b="b" l="l" r="r" t="t"/>
              <a:pathLst>
                <a:path extrusionOk="0" h="7940" w="6472">
                  <a:moveTo>
                    <a:pt x="667" y="5171"/>
                  </a:moveTo>
                  <a:cubicBezTo>
                    <a:pt x="667" y="4904"/>
                    <a:pt x="0" y="3569"/>
                    <a:pt x="1801" y="1801"/>
                  </a:cubicBezTo>
                  <a:cubicBezTo>
                    <a:pt x="3603" y="0"/>
                    <a:pt x="6038" y="467"/>
                    <a:pt x="6238" y="1401"/>
                  </a:cubicBezTo>
                  <a:cubicBezTo>
                    <a:pt x="6471" y="2335"/>
                    <a:pt x="6405" y="4870"/>
                    <a:pt x="5104" y="6405"/>
                  </a:cubicBezTo>
                  <a:cubicBezTo>
                    <a:pt x="3803" y="7939"/>
                    <a:pt x="1434" y="7005"/>
                    <a:pt x="1134" y="6805"/>
                  </a:cubicBezTo>
                  <a:cubicBezTo>
                    <a:pt x="801" y="6572"/>
                    <a:pt x="667" y="5171"/>
                    <a:pt x="667" y="517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2"/>
            <p:cNvSpPr/>
            <p:nvPr/>
          </p:nvSpPr>
          <p:spPr>
            <a:xfrm>
              <a:off x="4769400" y="1584900"/>
              <a:ext cx="143475" cy="161825"/>
            </a:xfrm>
            <a:custGeom>
              <a:rect b="b" l="l" r="r" t="t"/>
              <a:pathLst>
                <a:path extrusionOk="0" h="6473" w="5739">
                  <a:moveTo>
                    <a:pt x="5538" y="1"/>
                  </a:moveTo>
                  <a:cubicBezTo>
                    <a:pt x="5738" y="1002"/>
                    <a:pt x="5638" y="3437"/>
                    <a:pt x="4371" y="4938"/>
                  </a:cubicBezTo>
                  <a:cubicBezTo>
                    <a:pt x="3070" y="6472"/>
                    <a:pt x="701" y="5538"/>
                    <a:pt x="401" y="5338"/>
                  </a:cubicBezTo>
                  <a:cubicBezTo>
                    <a:pt x="201" y="5205"/>
                    <a:pt x="68" y="4638"/>
                    <a:pt x="1" y="4204"/>
                  </a:cubicBezTo>
                  <a:cubicBezTo>
                    <a:pt x="201" y="4404"/>
                    <a:pt x="435" y="4571"/>
                    <a:pt x="635" y="4571"/>
                  </a:cubicBezTo>
                  <a:cubicBezTo>
                    <a:pt x="1602" y="4671"/>
                    <a:pt x="2870" y="4404"/>
                    <a:pt x="3904" y="3103"/>
                  </a:cubicBezTo>
                  <a:cubicBezTo>
                    <a:pt x="4738" y="2002"/>
                    <a:pt x="5371" y="568"/>
                    <a:pt x="55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2"/>
            <p:cNvSpPr/>
            <p:nvPr/>
          </p:nvSpPr>
          <p:spPr>
            <a:xfrm>
              <a:off x="4731875" y="1669125"/>
              <a:ext cx="74250" cy="70075"/>
            </a:xfrm>
            <a:custGeom>
              <a:rect b="b" l="l" r="r" t="t"/>
              <a:pathLst>
                <a:path extrusionOk="0" h="2803" w="2970">
                  <a:moveTo>
                    <a:pt x="1602" y="68"/>
                  </a:moveTo>
                  <a:cubicBezTo>
                    <a:pt x="2403" y="168"/>
                    <a:pt x="2970" y="802"/>
                    <a:pt x="2870" y="1535"/>
                  </a:cubicBezTo>
                  <a:cubicBezTo>
                    <a:pt x="2803" y="2269"/>
                    <a:pt x="2102" y="2803"/>
                    <a:pt x="1335" y="2703"/>
                  </a:cubicBezTo>
                  <a:cubicBezTo>
                    <a:pt x="568" y="2636"/>
                    <a:pt x="1" y="1969"/>
                    <a:pt x="68" y="1235"/>
                  </a:cubicBezTo>
                  <a:cubicBezTo>
                    <a:pt x="134" y="501"/>
                    <a:pt x="835" y="1"/>
                    <a:pt x="1602" y="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2"/>
            <p:cNvSpPr/>
            <p:nvPr/>
          </p:nvSpPr>
          <p:spPr>
            <a:xfrm>
              <a:off x="4806925" y="1272175"/>
              <a:ext cx="452850" cy="328600"/>
            </a:xfrm>
            <a:custGeom>
              <a:rect b="b" l="l" r="r" t="t"/>
              <a:pathLst>
                <a:path extrusionOk="0" h="13144" w="18114">
                  <a:moveTo>
                    <a:pt x="568" y="12276"/>
                  </a:moveTo>
                  <a:cubicBezTo>
                    <a:pt x="1402" y="11576"/>
                    <a:pt x="8040" y="4371"/>
                    <a:pt x="11442" y="2169"/>
                  </a:cubicBezTo>
                  <a:cubicBezTo>
                    <a:pt x="14812" y="1"/>
                    <a:pt x="18114" y="368"/>
                    <a:pt x="17480" y="2236"/>
                  </a:cubicBezTo>
                  <a:cubicBezTo>
                    <a:pt x="16846" y="4104"/>
                    <a:pt x="2303" y="12477"/>
                    <a:pt x="2303" y="12477"/>
                  </a:cubicBezTo>
                  <a:cubicBezTo>
                    <a:pt x="1235" y="13077"/>
                    <a:pt x="1" y="13144"/>
                    <a:pt x="568" y="122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2"/>
            <p:cNvSpPr/>
            <p:nvPr/>
          </p:nvSpPr>
          <p:spPr>
            <a:xfrm>
              <a:off x="4888650" y="1582400"/>
              <a:ext cx="479550" cy="160150"/>
            </a:xfrm>
            <a:custGeom>
              <a:rect b="b" l="l" r="r" t="t"/>
              <a:pathLst>
                <a:path extrusionOk="0" h="6406" w="19182">
                  <a:moveTo>
                    <a:pt x="234" y="2002"/>
                  </a:moveTo>
                  <a:cubicBezTo>
                    <a:pt x="535" y="1869"/>
                    <a:pt x="5438" y="535"/>
                    <a:pt x="5605" y="601"/>
                  </a:cubicBezTo>
                  <a:cubicBezTo>
                    <a:pt x="5805" y="701"/>
                    <a:pt x="7440" y="5905"/>
                    <a:pt x="7773" y="5905"/>
                  </a:cubicBezTo>
                  <a:cubicBezTo>
                    <a:pt x="8073" y="5905"/>
                    <a:pt x="14244" y="6405"/>
                    <a:pt x="15379" y="6105"/>
                  </a:cubicBezTo>
                  <a:cubicBezTo>
                    <a:pt x="16513" y="5805"/>
                    <a:pt x="19181" y="5038"/>
                    <a:pt x="18981" y="4838"/>
                  </a:cubicBezTo>
                  <a:cubicBezTo>
                    <a:pt x="18781" y="4671"/>
                    <a:pt x="15312" y="5905"/>
                    <a:pt x="14778" y="5938"/>
                  </a:cubicBezTo>
                  <a:cubicBezTo>
                    <a:pt x="14244" y="5938"/>
                    <a:pt x="8173" y="5772"/>
                    <a:pt x="7940" y="5371"/>
                  </a:cubicBezTo>
                  <a:cubicBezTo>
                    <a:pt x="7706" y="4971"/>
                    <a:pt x="6205" y="168"/>
                    <a:pt x="5939" y="68"/>
                  </a:cubicBezTo>
                  <a:cubicBezTo>
                    <a:pt x="5638" y="1"/>
                    <a:pt x="335" y="1002"/>
                    <a:pt x="168" y="1402"/>
                  </a:cubicBezTo>
                  <a:cubicBezTo>
                    <a:pt x="1" y="1835"/>
                    <a:pt x="234" y="2002"/>
                    <a:pt x="234" y="20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2"/>
            <p:cNvSpPr/>
            <p:nvPr/>
          </p:nvSpPr>
          <p:spPr>
            <a:xfrm>
              <a:off x="4848625" y="1604100"/>
              <a:ext cx="458700" cy="372775"/>
            </a:xfrm>
            <a:custGeom>
              <a:rect b="b" l="l" r="r" t="t"/>
              <a:pathLst>
                <a:path extrusionOk="0" h="14911" w="18348">
                  <a:moveTo>
                    <a:pt x="535" y="3970"/>
                  </a:moveTo>
                  <a:cubicBezTo>
                    <a:pt x="701" y="4036"/>
                    <a:pt x="6105" y="234"/>
                    <a:pt x="6572" y="100"/>
                  </a:cubicBezTo>
                  <a:cubicBezTo>
                    <a:pt x="7039" y="0"/>
                    <a:pt x="7940" y="7706"/>
                    <a:pt x="8073" y="7906"/>
                  </a:cubicBezTo>
                  <a:cubicBezTo>
                    <a:pt x="8207" y="8106"/>
                    <a:pt x="13711" y="12876"/>
                    <a:pt x="14778" y="13443"/>
                  </a:cubicBezTo>
                  <a:cubicBezTo>
                    <a:pt x="15845" y="14010"/>
                    <a:pt x="18347" y="14744"/>
                    <a:pt x="18080" y="14811"/>
                  </a:cubicBezTo>
                  <a:cubicBezTo>
                    <a:pt x="17814" y="14911"/>
                    <a:pt x="17080" y="14777"/>
                    <a:pt x="16813" y="14744"/>
                  </a:cubicBezTo>
                  <a:cubicBezTo>
                    <a:pt x="16579" y="14711"/>
                    <a:pt x="14845" y="13810"/>
                    <a:pt x="13744" y="13210"/>
                  </a:cubicBezTo>
                  <a:cubicBezTo>
                    <a:pt x="12643" y="12576"/>
                    <a:pt x="7740" y="8873"/>
                    <a:pt x="7439" y="8306"/>
                  </a:cubicBezTo>
                  <a:cubicBezTo>
                    <a:pt x="7106" y="7706"/>
                    <a:pt x="6706" y="867"/>
                    <a:pt x="6205" y="1034"/>
                  </a:cubicBezTo>
                  <a:cubicBezTo>
                    <a:pt x="5705" y="1201"/>
                    <a:pt x="2269" y="3903"/>
                    <a:pt x="1335" y="4337"/>
                  </a:cubicBezTo>
                  <a:cubicBezTo>
                    <a:pt x="434" y="4770"/>
                    <a:pt x="1" y="4437"/>
                    <a:pt x="168" y="4303"/>
                  </a:cubicBezTo>
                  <a:cubicBezTo>
                    <a:pt x="368" y="4170"/>
                    <a:pt x="535" y="3970"/>
                    <a:pt x="535" y="39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2"/>
            <p:cNvSpPr/>
            <p:nvPr/>
          </p:nvSpPr>
          <p:spPr>
            <a:xfrm>
              <a:off x="4693525" y="1710825"/>
              <a:ext cx="207675" cy="400325"/>
            </a:xfrm>
            <a:custGeom>
              <a:rect b="b" l="l" r="r" t="t"/>
              <a:pathLst>
                <a:path extrusionOk="0" h="16013" w="8307">
                  <a:moveTo>
                    <a:pt x="5805" y="1"/>
                  </a:moveTo>
                  <a:cubicBezTo>
                    <a:pt x="5905" y="268"/>
                    <a:pt x="5971" y="701"/>
                    <a:pt x="6705" y="1268"/>
                  </a:cubicBezTo>
                  <a:cubicBezTo>
                    <a:pt x="7439" y="1869"/>
                    <a:pt x="8273" y="1635"/>
                    <a:pt x="8273" y="2202"/>
                  </a:cubicBezTo>
                  <a:cubicBezTo>
                    <a:pt x="8306" y="2769"/>
                    <a:pt x="4804" y="8273"/>
                    <a:pt x="4404" y="8340"/>
                  </a:cubicBezTo>
                  <a:cubicBezTo>
                    <a:pt x="3970" y="8407"/>
                    <a:pt x="1368" y="14745"/>
                    <a:pt x="1068" y="15045"/>
                  </a:cubicBezTo>
                  <a:cubicBezTo>
                    <a:pt x="768" y="15312"/>
                    <a:pt x="0" y="16012"/>
                    <a:pt x="67" y="15679"/>
                  </a:cubicBezTo>
                  <a:cubicBezTo>
                    <a:pt x="167" y="15379"/>
                    <a:pt x="3970" y="8273"/>
                    <a:pt x="4103" y="8007"/>
                  </a:cubicBezTo>
                  <a:cubicBezTo>
                    <a:pt x="4237" y="7706"/>
                    <a:pt x="7639" y="2569"/>
                    <a:pt x="7506" y="2336"/>
                  </a:cubicBezTo>
                  <a:cubicBezTo>
                    <a:pt x="7339" y="2102"/>
                    <a:pt x="6238" y="2069"/>
                    <a:pt x="5771" y="1235"/>
                  </a:cubicBezTo>
                  <a:cubicBezTo>
                    <a:pt x="5304" y="401"/>
                    <a:pt x="5204" y="234"/>
                    <a:pt x="5271" y="168"/>
                  </a:cubicBezTo>
                  <a:cubicBezTo>
                    <a:pt x="5338" y="68"/>
                    <a:pt x="5805" y="1"/>
                    <a:pt x="580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2"/>
            <p:cNvSpPr/>
            <p:nvPr/>
          </p:nvSpPr>
          <p:spPr>
            <a:xfrm>
              <a:off x="4534250" y="1727500"/>
              <a:ext cx="226000" cy="206850"/>
            </a:xfrm>
            <a:custGeom>
              <a:rect b="b" l="l" r="r" t="t"/>
              <a:pathLst>
                <a:path extrusionOk="0" h="8274" w="9040">
                  <a:moveTo>
                    <a:pt x="9040" y="368"/>
                  </a:moveTo>
                  <a:cubicBezTo>
                    <a:pt x="9040" y="368"/>
                    <a:pt x="7906" y="1202"/>
                    <a:pt x="5738" y="3170"/>
                  </a:cubicBezTo>
                  <a:cubicBezTo>
                    <a:pt x="3536" y="5138"/>
                    <a:pt x="901" y="8073"/>
                    <a:pt x="501" y="8173"/>
                  </a:cubicBezTo>
                  <a:cubicBezTo>
                    <a:pt x="100" y="8274"/>
                    <a:pt x="0" y="8207"/>
                    <a:pt x="167" y="8007"/>
                  </a:cubicBezTo>
                  <a:cubicBezTo>
                    <a:pt x="334" y="7773"/>
                    <a:pt x="6872" y="1702"/>
                    <a:pt x="6805" y="1635"/>
                  </a:cubicBezTo>
                  <a:cubicBezTo>
                    <a:pt x="6705" y="1602"/>
                    <a:pt x="6672" y="1502"/>
                    <a:pt x="6905" y="1302"/>
                  </a:cubicBezTo>
                  <a:cubicBezTo>
                    <a:pt x="7139" y="1068"/>
                    <a:pt x="8673" y="1"/>
                    <a:pt x="8706" y="1"/>
                  </a:cubicBezTo>
                  <a:cubicBezTo>
                    <a:pt x="8740" y="1"/>
                    <a:pt x="9040" y="368"/>
                    <a:pt x="9040" y="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2"/>
            <p:cNvSpPr/>
            <p:nvPr/>
          </p:nvSpPr>
          <p:spPr>
            <a:xfrm>
              <a:off x="4710200" y="1684150"/>
              <a:ext cx="42550" cy="55900"/>
            </a:xfrm>
            <a:custGeom>
              <a:rect b="b" l="l" r="r" t="t"/>
              <a:pathLst>
                <a:path extrusionOk="0" h="2236" w="1702">
                  <a:moveTo>
                    <a:pt x="968" y="67"/>
                  </a:moveTo>
                  <a:cubicBezTo>
                    <a:pt x="1402" y="100"/>
                    <a:pt x="1702" y="634"/>
                    <a:pt x="1635" y="1201"/>
                  </a:cubicBezTo>
                  <a:cubicBezTo>
                    <a:pt x="1568" y="1802"/>
                    <a:pt x="1168" y="2235"/>
                    <a:pt x="734" y="2202"/>
                  </a:cubicBezTo>
                  <a:cubicBezTo>
                    <a:pt x="301" y="2169"/>
                    <a:pt x="1" y="1635"/>
                    <a:pt x="67" y="1034"/>
                  </a:cubicBezTo>
                  <a:cubicBezTo>
                    <a:pt x="134" y="467"/>
                    <a:pt x="534" y="0"/>
                    <a:pt x="968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2"/>
            <p:cNvSpPr/>
            <p:nvPr/>
          </p:nvSpPr>
          <p:spPr>
            <a:xfrm>
              <a:off x="4713525" y="1696650"/>
              <a:ext cx="17550" cy="27550"/>
            </a:xfrm>
            <a:custGeom>
              <a:rect b="b" l="l" r="r" t="t"/>
              <a:pathLst>
                <a:path extrusionOk="0" h="1102" w="702">
                  <a:moveTo>
                    <a:pt x="401" y="34"/>
                  </a:moveTo>
                  <a:cubicBezTo>
                    <a:pt x="568" y="34"/>
                    <a:pt x="701" y="301"/>
                    <a:pt x="668" y="568"/>
                  </a:cubicBezTo>
                  <a:cubicBezTo>
                    <a:pt x="635" y="868"/>
                    <a:pt x="468" y="1102"/>
                    <a:pt x="301" y="1068"/>
                  </a:cubicBezTo>
                  <a:cubicBezTo>
                    <a:pt x="134" y="1035"/>
                    <a:pt x="1" y="801"/>
                    <a:pt x="34" y="501"/>
                  </a:cubicBezTo>
                  <a:cubicBezTo>
                    <a:pt x="68" y="234"/>
                    <a:pt x="234" y="1"/>
                    <a:pt x="401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2"/>
            <p:cNvSpPr/>
            <p:nvPr/>
          </p:nvSpPr>
          <p:spPr>
            <a:xfrm>
              <a:off x="4736875" y="1690825"/>
              <a:ext cx="65925" cy="70075"/>
            </a:xfrm>
            <a:custGeom>
              <a:rect b="b" l="l" r="r" t="t"/>
              <a:pathLst>
                <a:path extrusionOk="0" h="2803" w="2637">
                  <a:moveTo>
                    <a:pt x="1469" y="67"/>
                  </a:moveTo>
                  <a:cubicBezTo>
                    <a:pt x="2136" y="134"/>
                    <a:pt x="2636" y="801"/>
                    <a:pt x="2569" y="1535"/>
                  </a:cubicBezTo>
                  <a:cubicBezTo>
                    <a:pt x="2469" y="2269"/>
                    <a:pt x="1869" y="2802"/>
                    <a:pt x="1168" y="2736"/>
                  </a:cubicBezTo>
                  <a:cubicBezTo>
                    <a:pt x="501" y="2635"/>
                    <a:pt x="1" y="2002"/>
                    <a:pt x="68" y="1268"/>
                  </a:cubicBezTo>
                  <a:cubicBezTo>
                    <a:pt x="134" y="534"/>
                    <a:pt x="768" y="0"/>
                    <a:pt x="14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2"/>
            <p:cNvSpPr/>
            <p:nvPr/>
          </p:nvSpPr>
          <p:spPr>
            <a:xfrm>
              <a:off x="4749400" y="1708325"/>
              <a:ext cx="28375" cy="35900"/>
            </a:xfrm>
            <a:custGeom>
              <a:rect b="b" l="l" r="r" t="t"/>
              <a:pathLst>
                <a:path extrusionOk="0" h="1436" w="1135">
                  <a:moveTo>
                    <a:pt x="634" y="34"/>
                  </a:moveTo>
                  <a:cubicBezTo>
                    <a:pt x="934" y="67"/>
                    <a:pt x="1134" y="401"/>
                    <a:pt x="1101" y="768"/>
                  </a:cubicBezTo>
                  <a:cubicBezTo>
                    <a:pt x="1068" y="1168"/>
                    <a:pt x="801" y="1435"/>
                    <a:pt x="501" y="1402"/>
                  </a:cubicBezTo>
                  <a:cubicBezTo>
                    <a:pt x="200" y="1368"/>
                    <a:pt x="0" y="1035"/>
                    <a:pt x="34" y="668"/>
                  </a:cubicBezTo>
                  <a:cubicBezTo>
                    <a:pt x="100" y="301"/>
                    <a:pt x="367" y="1"/>
                    <a:pt x="634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2"/>
            <p:cNvSpPr/>
            <p:nvPr/>
          </p:nvSpPr>
          <p:spPr>
            <a:xfrm>
              <a:off x="4823625" y="1423950"/>
              <a:ext cx="572100" cy="193500"/>
            </a:xfrm>
            <a:custGeom>
              <a:rect b="b" l="l" r="r" t="t"/>
              <a:pathLst>
                <a:path extrusionOk="0" h="7740" w="22884">
                  <a:moveTo>
                    <a:pt x="901" y="6672"/>
                  </a:moveTo>
                  <a:cubicBezTo>
                    <a:pt x="2002" y="6305"/>
                    <a:pt x="11342" y="1702"/>
                    <a:pt x="15545" y="868"/>
                  </a:cubicBezTo>
                  <a:cubicBezTo>
                    <a:pt x="19748" y="1"/>
                    <a:pt x="22883" y="1635"/>
                    <a:pt x="21515" y="3237"/>
                  </a:cubicBezTo>
                  <a:cubicBezTo>
                    <a:pt x="20181" y="4871"/>
                    <a:pt x="2569" y="7540"/>
                    <a:pt x="2569" y="7540"/>
                  </a:cubicBezTo>
                  <a:cubicBezTo>
                    <a:pt x="1234" y="7740"/>
                    <a:pt x="0" y="7306"/>
                    <a:pt x="901" y="667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9" name="Google Shape;2319;p62"/>
          <p:cNvGrpSpPr/>
          <p:nvPr/>
        </p:nvGrpSpPr>
        <p:grpSpPr>
          <a:xfrm flipH="1">
            <a:off x="6442666" y="1293320"/>
            <a:ext cx="1857859" cy="3189803"/>
            <a:chOff x="607425" y="1034500"/>
            <a:chExt cx="2045650" cy="3512225"/>
          </a:xfrm>
        </p:grpSpPr>
        <p:sp>
          <p:nvSpPr>
            <p:cNvPr id="2320" name="Google Shape;2320;p62"/>
            <p:cNvSpPr/>
            <p:nvPr/>
          </p:nvSpPr>
          <p:spPr>
            <a:xfrm>
              <a:off x="933425" y="2055500"/>
              <a:ext cx="1274350" cy="1823300"/>
            </a:xfrm>
            <a:custGeom>
              <a:rect b="b" l="l" r="r" t="t"/>
              <a:pathLst>
                <a:path extrusionOk="0" h="72932" w="50974">
                  <a:moveTo>
                    <a:pt x="37080" y="0"/>
                  </a:moveTo>
                  <a:cubicBezTo>
                    <a:pt x="36364" y="0"/>
                    <a:pt x="35663" y="381"/>
                    <a:pt x="35289" y="1046"/>
                  </a:cubicBezTo>
                  <a:lnTo>
                    <a:pt x="0" y="64512"/>
                  </a:lnTo>
                  <a:lnTo>
                    <a:pt x="15137" y="72931"/>
                  </a:lnTo>
                  <a:lnTo>
                    <a:pt x="50427" y="9435"/>
                  </a:lnTo>
                  <a:cubicBezTo>
                    <a:pt x="50974" y="8462"/>
                    <a:pt x="50609" y="7246"/>
                    <a:pt x="49636" y="6699"/>
                  </a:cubicBezTo>
                  <a:lnTo>
                    <a:pt x="38055" y="255"/>
                  </a:lnTo>
                  <a:cubicBezTo>
                    <a:pt x="37747" y="82"/>
                    <a:pt x="37412" y="0"/>
                    <a:pt x="370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2"/>
            <p:cNvSpPr/>
            <p:nvPr/>
          </p:nvSpPr>
          <p:spPr>
            <a:xfrm>
              <a:off x="823225" y="3618300"/>
              <a:ext cx="573000" cy="357775"/>
            </a:xfrm>
            <a:custGeom>
              <a:rect b="b" l="l" r="r" t="t"/>
              <a:pathLst>
                <a:path extrusionOk="0" h="14311" w="22920">
                  <a:moveTo>
                    <a:pt x="2497" y="0"/>
                  </a:moveTo>
                  <a:cubicBezTo>
                    <a:pt x="1729" y="0"/>
                    <a:pt x="975" y="409"/>
                    <a:pt x="578" y="1118"/>
                  </a:cubicBezTo>
                  <a:cubicBezTo>
                    <a:pt x="1" y="2152"/>
                    <a:pt x="396" y="3489"/>
                    <a:pt x="1429" y="4066"/>
                  </a:cubicBezTo>
                  <a:lnTo>
                    <a:pt x="19393" y="14036"/>
                  </a:lnTo>
                  <a:cubicBezTo>
                    <a:pt x="19725" y="14222"/>
                    <a:pt x="20089" y="14310"/>
                    <a:pt x="20449" y="14310"/>
                  </a:cubicBezTo>
                  <a:cubicBezTo>
                    <a:pt x="21208" y="14310"/>
                    <a:pt x="21950" y="13917"/>
                    <a:pt x="22342" y="13216"/>
                  </a:cubicBezTo>
                  <a:cubicBezTo>
                    <a:pt x="22919" y="12152"/>
                    <a:pt x="22554" y="10845"/>
                    <a:pt x="21490" y="10267"/>
                  </a:cubicBezTo>
                  <a:lnTo>
                    <a:pt x="3527" y="267"/>
                  </a:lnTo>
                  <a:cubicBezTo>
                    <a:pt x="3202" y="86"/>
                    <a:pt x="2848" y="0"/>
                    <a:pt x="249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2"/>
            <p:cNvSpPr/>
            <p:nvPr/>
          </p:nvSpPr>
          <p:spPr>
            <a:xfrm>
              <a:off x="1958500" y="1805825"/>
              <a:ext cx="285750" cy="376125"/>
            </a:xfrm>
            <a:custGeom>
              <a:rect b="b" l="l" r="r" t="t"/>
              <a:pathLst>
                <a:path extrusionOk="0" h="15045" w="11430">
                  <a:moveTo>
                    <a:pt x="9240" y="0"/>
                  </a:moveTo>
                  <a:cubicBezTo>
                    <a:pt x="8815" y="0"/>
                    <a:pt x="8389" y="130"/>
                    <a:pt x="8025" y="394"/>
                  </a:cubicBezTo>
                  <a:lnTo>
                    <a:pt x="5259" y="2431"/>
                  </a:lnTo>
                  <a:lnTo>
                    <a:pt x="1" y="11884"/>
                  </a:lnTo>
                  <a:lnTo>
                    <a:pt x="5685" y="15045"/>
                  </a:lnTo>
                  <a:lnTo>
                    <a:pt x="10943" y="5592"/>
                  </a:lnTo>
                  <a:lnTo>
                    <a:pt x="11338" y="2339"/>
                  </a:lnTo>
                  <a:cubicBezTo>
                    <a:pt x="11430" y="1488"/>
                    <a:pt x="11035" y="668"/>
                    <a:pt x="10275" y="273"/>
                  </a:cubicBezTo>
                  <a:cubicBezTo>
                    <a:pt x="9955" y="92"/>
                    <a:pt x="9598" y="0"/>
                    <a:pt x="92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2"/>
            <p:cNvSpPr/>
            <p:nvPr/>
          </p:nvSpPr>
          <p:spPr>
            <a:xfrm>
              <a:off x="1947100" y="2072500"/>
              <a:ext cx="178600" cy="115525"/>
            </a:xfrm>
            <a:custGeom>
              <a:rect b="b" l="l" r="r" t="t"/>
              <a:pathLst>
                <a:path extrusionOk="0" h="4621" w="7144">
                  <a:moveTo>
                    <a:pt x="518" y="1"/>
                  </a:moveTo>
                  <a:lnTo>
                    <a:pt x="1" y="943"/>
                  </a:lnTo>
                  <a:lnTo>
                    <a:pt x="6597" y="4621"/>
                  </a:lnTo>
                  <a:lnTo>
                    <a:pt x="7144" y="367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2"/>
            <p:cNvSpPr/>
            <p:nvPr/>
          </p:nvSpPr>
          <p:spPr>
            <a:xfrm>
              <a:off x="2049700" y="1034500"/>
              <a:ext cx="603375" cy="1063875"/>
            </a:xfrm>
            <a:custGeom>
              <a:rect b="b" l="l" r="r" t="t"/>
              <a:pathLst>
                <a:path extrusionOk="0" h="42555" w="24135">
                  <a:moveTo>
                    <a:pt x="24135" y="1"/>
                  </a:moveTo>
                  <a:lnTo>
                    <a:pt x="22615" y="1611"/>
                  </a:lnTo>
                  <a:lnTo>
                    <a:pt x="0" y="42281"/>
                  </a:lnTo>
                  <a:lnTo>
                    <a:pt x="487" y="42554"/>
                  </a:lnTo>
                  <a:lnTo>
                    <a:pt x="241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2"/>
            <p:cNvSpPr/>
            <p:nvPr/>
          </p:nvSpPr>
          <p:spPr>
            <a:xfrm>
              <a:off x="1401500" y="2144675"/>
              <a:ext cx="722700" cy="951425"/>
            </a:xfrm>
            <a:custGeom>
              <a:rect b="b" l="l" r="r" t="t"/>
              <a:pathLst>
                <a:path extrusionOk="0" h="38057" w="28908">
                  <a:moveTo>
                    <a:pt x="19862" y="1"/>
                  </a:moveTo>
                  <a:cubicBezTo>
                    <a:pt x="18535" y="1"/>
                    <a:pt x="17249" y="707"/>
                    <a:pt x="16566" y="1947"/>
                  </a:cubicBezTo>
                  <a:lnTo>
                    <a:pt x="1" y="31734"/>
                  </a:lnTo>
                  <a:lnTo>
                    <a:pt x="11338" y="38057"/>
                  </a:lnTo>
                  <a:lnTo>
                    <a:pt x="27904" y="8269"/>
                  </a:lnTo>
                  <a:cubicBezTo>
                    <a:pt x="28907" y="6445"/>
                    <a:pt x="28269" y="4135"/>
                    <a:pt x="26415" y="3102"/>
                  </a:cubicBezTo>
                  <a:lnTo>
                    <a:pt x="21703" y="488"/>
                  </a:lnTo>
                  <a:cubicBezTo>
                    <a:pt x="21120" y="157"/>
                    <a:pt x="20486" y="1"/>
                    <a:pt x="1986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1772325" y="2279100"/>
              <a:ext cx="185450" cy="162450"/>
            </a:xfrm>
            <a:custGeom>
              <a:rect b="b" l="l" r="r" t="t"/>
              <a:pathLst>
                <a:path extrusionOk="0" h="6498" w="7418">
                  <a:moveTo>
                    <a:pt x="3733" y="0"/>
                  </a:moveTo>
                  <a:cubicBezTo>
                    <a:pt x="2595" y="0"/>
                    <a:pt x="1484" y="597"/>
                    <a:pt x="882" y="1676"/>
                  </a:cubicBezTo>
                  <a:cubicBezTo>
                    <a:pt x="1" y="3226"/>
                    <a:pt x="578" y="5233"/>
                    <a:pt x="2129" y="6084"/>
                  </a:cubicBezTo>
                  <a:cubicBezTo>
                    <a:pt x="2633" y="6365"/>
                    <a:pt x="3177" y="6498"/>
                    <a:pt x="3714" y="6498"/>
                  </a:cubicBezTo>
                  <a:cubicBezTo>
                    <a:pt x="4859" y="6498"/>
                    <a:pt x="5966" y="5893"/>
                    <a:pt x="6566" y="4837"/>
                  </a:cubicBezTo>
                  <a:cubicBezTo>
                    <a:pt x="7417" y="3257"/>
                    <a:pt x="6870" y="1281"/>
                    <a:pt x="5290" y="400"/>
                  </a:cubicBezTo>
                  <a:cubicBezTo>
                    <a:pt x="4798" y="129"/>
                    <a:pt x="4263" y="0"/>
                    <a:pt x="37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1675075" y="2760950"/>
              <a:ext cx="123125" cy="107950"/>
            </a:xfrm>
            <a:custGeom>
              <a:rect b="b" l="l" r="r" t="t"/>
              <a:pathLst>
                <a:path extrusionOk="0" h="4318" w="4925">
                  <a:moveTo>
                    <a:pt x="2448" y="1"/>
                  </a:moveTo>
                  <a:cubicBezTo>
                    <a:pt x="1697" y="1"/>
                    <a:pt x="970" y="394"/>
                    <a:pt x="578" y="1096"/>
                  </a:cubicBezTo>
                  <a:cubicBezTo>
                    <a:pt x="0" y="2159"/>
                    <a:pt x="365" y="3466"/>
                    <a:pt x="1398" y="4044"/>
                  </a:cubicBezTo>
                  <a:cubicBezTo>
                    <a:pt x="1740" y="4230"/>
                    <a:pt x="2108" y="4318"/>
                    <a:pt x="2467" y="4318"/>
                  </a:cubicBezTo>
                  <a:cubicBezTo>
                    <a:pt x="3227" y="4318"/>
                    <a:pt x="3955" y="3924"/>
                    <a:pt x="4347" y="3223"/>
                  </a:cubicBezTo>
                  <a:cubicBezTo>
                    <a:pt x="4924" y="2159"/>
                    <a:pt x="4560" y="852"/>
                    <a:pt x="3496" y="275"/>
                  </a:cubicBezTo>
                  <a:cubicBezTo>
                    <a:pt x="3164" y="89"/>
                    <a:pt x="2803" y="1"/>
                    <a:pt x="244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1863525" y="2504000"/>
              <a:ext cx="61575" cy="54225"/>
            </a:xfrm>
            <a:custGeom>
              <a:rect b="b" l="l" r="r" t="t"/>
              <a:pathLst>
                <a:path extrusionOk="0" h="2169" w="2463">
                  <a:moveTo>
                    <a:pt x="1236" y="1"/>
                  </a:moveTo>
                  <a:cubicBezTo>
                    <a:pt x="849" y="1"/>
                    <a:pt x="483" y="198"/>
                    <a:pt x="274" y="553"/>
                  </a:cubicBezTo>
                  <a:cubicBezTo>
                    <a:pt x="0" y="1069"/>
                    <a:pt x="183" y="1738"/>
                    <a:pt x="700" y="2042"/>
                  </a:cubicBezTo>
                  <a:cubicBezTo>
                    <a:pt x="861" y="2128"/>
                    <a:pt x="1038" y="2169"/>
                    <a:pt x="1213" y="2169"/>
                  </a:cubicBezTo>
                  <a:cubicBezTo>
                    <a:pt x="1596" y="2169"/>
                    <a:pt x="1971" y="1971"/>
                    <a:pt x="2159" y="1617"/>
                  </a:cubicBezTo>
                  <a:cubicBezTo>
                    <a:pt x="2462" y="1100"/>
                    <a:pt x="2280" y="431"/>
                    <a:pt x="1763" y="127"/>
                  </a:cubicBezTo>
                  <a:cubicBezTo>
                    <a:pt x="1592" y="42"/>
                    <a:pt x="1412" y="1"/>
                    <a:pt x="123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1727500" y="2583000"/>
              <a:ext cx="60050" cy="54275"/>
            </a:xfrm>
            <a:custGeom>
              <a:rect b="b" l="l" r="r" t="t"/>
              <a:pathLst>
                <a:path extrusionOk="0" h="2171" w="2402">
                  <a:moveTo>
                    <a:pt x="1207" y="0"/>
                  </a:moveTo>
                  <a:cubicBezTo>
                    <a:pt x="727" y="0"/>
                    <a:pt x="280" y="314"/>
                    <a:pt x="153" y="797"/>
                  </a:cubicBezTo>
                  <a:cubicBezTo>
                    <a:pt x="1" y="1375"/>
                    <a:pt x="335" y="1952"/>
                    <a:pt x="912" y="2134"/>
                  </a:cubicBezTo>
                  <a:cubicBezTo>
                    <a:pt x="1007" y="2159"/>
                    <a:pt x="1101" y="2171"/>
                    <a:pt x="1193" y="2171"/>
                  </a:cubicBezTo>
                  <a:cubicBezTo>
                    <a:pt x="1668" y="2171"/>
                    <a:pt x="2097" y="1858"/>
                    <a:pt x="2250" y="1375"/>
                  </a:cubicBezTo>
                  <a:cubicBezTo>
                    <a:pt x="2402" y="797"/>
                    <a:pt x="2067" y="189"/>
                    <a:pt x="1490" y="37"/>
                  </a:cubicBezTo>
                  <a:cubicBezTo>
                    <a:pt x="1396" y="12"/>
                    <a:pt x="1301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1620350" y="2947325"/>
              <a:ext cx="33475" cy="30075"/>
            </a:xfrm>
            <a:custGeom>
              <a:rect b="b" l="l" r="r" t="t"/>
              <a:pathLst>
                <a:path extrusionOk="0" h="1203" w="1339">
                  <a:moveTo>
                    <a:pt x="662" y="0"/>
                  </a:moveTo>
                  <a:cubicBezTo>
                    <a:pt x="409" y="0"/>
                    <a:pt x="167" y="173"/>
                    <a:pt x="92" y="449"/>
                  </a:cubicBezTo>
                  <a:cubicBezTo>
                    <a:pt x="1" y="753"/>
                    <a:pt x="183" y="1087"/>
                    <a:pt x="518" y="1179"/>
                  </a:cubicBezTo>
                  <a:cubicBezTo>
                    <a:pt x="571" y="1195"/>
                    <a:pt x="625" y="1202"/>
                    <a:pt x="679" y="1202"/>
                  </a:cubicBezTo>
                  <a:cubicBezTo>
                    <a:pt x="931" y="1202"/>
                    <a:pt x="1172" y="1034"/>
                    <a:pt x="1247" y="783"/>
                  </a:cubicBezTo>
                  <a:cubicBezTo>
                    <a:pt x="1338" y="449"/>
                    <a:pt x="1156" y="115"/>
                    <a:pt x="821" y="24"/>
                  </a:cubicBezTo>
                  <a:cubicBezTo>
                    <a:pt x="769" y="8"/>
                    <a:pt x="715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1531450" y="2875550"/>
              <a:ext cx="68425" cy="60400"/>
            </a:xfrm>
            <a:custGeom>
              <a:rect b="b" l="l" r="r" t="t"/>
              <a:pathLst>
                <a:path extrusionOk="0" h="2416" w="2737">
                  <a:moveTo>
                    <a:pt x="1358" y="0"/>
                  </a:moveTo>
                  <a:cubicBezTo>
                    <a:pt x="942" y="0"/>
                    <a:pt x="541" y="224"/>
                    <a:pt x="335" y="615"/>
                  </a:cubicBezTo>
                  <a:cubicBezTo>
                    <a:pt x="0" y="1192"/>
                    <a:pt x="213" y="1922"/>
                    <a:pt x="791" y="2256"/>
                  </a:cubicBezTo>
                  <a:cubicBezTo>
                    <a:pt x="977" y="2364"/>
                    <a:pt x="1180" y="2415"/>
                    <a:pt x="1379" y="2415"/>
                  </a:cubicBezTo>
                  <a:cubicBezTo>
                    <a:pt x="1798" y="2415"/>
                    <a:pt x="2206" y="2191"/>
                    <a:pt x="2432" y="1800"/>
                  </a:cubicBezTo>
                  <a:cubicBezTo>
                    <a:pt x="2736" y="1223"/>
                    <a:pt x="2523" y="463"/>
                    <a:pt x="1946" y="159"/>
                  </a:cubicBezTo>
                  <a:cubicBezTo>
                    <a:pt x="1759" y="51"/>
                    <a:pt x="1557" y="0"/>
                    <a:pt x="135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1336150" y="2938025"/>
              <a:ext cx="349575" cy="275875"/>
            </a:xfrm>
            <a:custGeom>
              <a:rect b="b" l="l" r="r" t="t"/>
              <a:pathLst>
                <a:path extrusionOk="0" h="11035" w="13983">
                  <a:moveTo>
                    <a:pt x="2615" y="0"/>
                  </a:moveTo>
                  <a:lnTo>
                    <a:pt x="1" y="4742"/>
                  </a:lnTo>
                  <a:lnTo>
                    <a:pt x="11338" y="11034"/>
                  </a:lnTo>
                  <a:lnTo>
                    <a:pt x="13983" y="6323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95575" y="3102150"/>
              <a:ext cx="841225" cy="1366325"/>
            </a:xfrm>
            <a:custGeom>
              <a:rect b="b" l="l" r="r" t="t"/>
              <a:pathLst>
                <a:path extrusionOk="0" h="54653" w="33649">
                  <a:moveTo>
                    <a:pt x="28907" y="1"/>
                  </a:moveTo>
                  <a:lnTo>
                    <a:pt x="0" y="52038"/>
                  </a:lnTo>
                  <a:lnTo>
                    <a:pt x="4742" y="54652"/>
                  </a:lnTo>
                  <a:lnTo>
                    <a:pt x="33648" y="2645"/>
                  </a:lnTo>
                  <a:lnTo>
                    <a:pt x="2890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07425" y="4368125"/>
              <a:ext cx="262175" cy="178600"/>
            </a:xfrm>
            <a:custGeom>
              <a:rect b="b" l="l" r="r" t="t"/>
              <a:pathLst>
                <a:path extrusionOk="0" h="7144" w="10487">
                  <a:moveTo>
                    <a:pt x="1034" y="1"/>
                  </a:moveTo>
                  <a:lnTo>
                    <a:pt x="0" y="1885"/>
                  </a:lnTo>
                  <a:lnTo>
                    <a:pt x="9453" y="7144"/>
                  </a:lnTo>
                  <a:lnTo>
                    <a:pt x="10487" y="525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1789050" y="2163700"/>
              <a:ext cx="118575" cy="65375"/>
            </a:xfrm>
            <a:custGeom>
              <a:rect b="b" l="l" r="r" t="t"/>
              <a:pathLst>
                <a:path extrusionOk="0" fill="none" h="2615" w="4743">
                  <a:moveTo>
                    <a:pt x="1" y="0"/>
                  </a:moveTo>
                  <a:lnTo>
                    <a:pt x="474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1757900" y="22199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1725975" y="22769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0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1694825" y="23339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1662900" y="23901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1631750" y="244712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1599850" y="2504125"/>
              <a:ext cx="95000" cy="52450"/>
            </a:xfrm>
            <a:custGeom>
              <a:rect b="b" l="l" r="r" t="t"/>
              <a:pathLst>
                <a:path extrusionOk="0" fill="none" h="2098" w="3800">
                  <a:moveTo>
                    <a:pt x="0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1568675" y="25603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1536775" y="261735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1505625" y="267435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0" y="0"/>
                  </a:moveTo>
                  <a:lnTo>
                    <a:pt x="4711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1473700" y="2730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1442550" y="27875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0" y="0"/>
                  </a:moveTo>
                  <a:lnTo>
                    <a:pt x="3769" y="2097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1410625" y="284455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1379475" y="2900800"/>
              <a:ext cx="117800" cy="66125"/>
            </a:xfrm>
            <a:custGeom>
              <a:rect b="b" l="l" r="r" t="t"/>
              <a:pathLst>
                <a:path extrusionOk="0" fill="none" h="2645" w="4712">
                  <a:moveTo>
                    <a:pt x="0" y="0"/>
                  </a:moveTo>
                  <a:lnTo>
                    <a:pt x="4712" y="264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1347550" y="29577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1316400" y="301477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1284475" y="3071000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1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1253325" y="3128000"/>
              <a:ext cx="117800" cy="65375"/>
            </a:xfrm>
            <a:custGeom>
              <a:rect b="b" l="l" r="r" t="t"/>
              <a:pathLst>
                <a:path extrusionOk="0" fill="none" h="2615" w="4712">
                  <a:moveTo>
                    <a:pt x="1" y="0"/>
                  </a:moveTo>
                  <a:lnTo>
                    <a:pt x="4712" y="2614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1221425" y="3184975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1190250" y="3241225"/>
              <a:ext cx="94250" cy="53200"/>
            </a:xfrm>
            <a:custGeom>
              <a:rect b="b" l="l" r="r" t="t"/>
              <a:pathLst>
                <a:path extrusionOk="0" fill="none" h="2128" w="3770">
                  <a:moveTo>
                    <a:pt x="1" y="0"/>
                  </a:moveTo>
                  <a:lnTo>
                    <a:pt x="3770" y="212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1158350" y="3298200"/>
              <a:ext cx="94250" cy="52475"/>
            </a:xfrm>
            <a:custGeom>
              <a:rect b="b" l="l" r="r" t="t"/>
              <a:pathLst>
                <a:path extrusionOk="0" fill="none" h="2099" w="3770">
                  <a:moveTo>
                    <a:pt x="0" y="1"/>
                  </a:moveTo>
                  <a:lnTo>
                    <a:pt x="3769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1127175" y="3355200"/>
              <a:ext cx="117825" cy="65375"/>
            </a:xfrm>
            <a:custGeom>
              <a:rect b="b" l="l" r="r" t="t"/>
              <a:pathLst>
                <a:path extrusionOk="0" fill="none" h="2615" w="4713">
                  <a:moveTo>
                    <a:pt x="1" y="1"/>
                  </a:moveTo>
                  <a:lnTo>
                    <a:pt x="4712" y="261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1095275" y="3411425"/>
              <a:ext cx="94250" cy="53225"/>
            </a:xfrm>
            <a:custGeom>
              <a:rect b="b" l="l" r="r" t="t"/>
              <a:pathLst>
                <a:path extrusionOk="0" fill="none" h="2129" w="3770">
                  <a:moveTo>
                    <a:pt x="0" y="1"/>
                  </a:moveTo>
                  <a:lnTo>
                    <a:pt x="3769" y="2129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1063350" y="3468425"/>
              <a:ext cx="95025" cy="52450"/>
            </a:xfrm>
            <a:custGeom>
              <a:rect b="b" l="l" r="r" t="t"/>
              <a:pathLst>
                <a:path extrusionOk="0" fill="none" h="2098" w="3801">
                  <a:moveTo>
                    <a:pt x="1" y="1"/>
                  </a:moveTo>
                  <a:lnTo>
                    <a:pt x="380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1032200" y="3525425"/>
              <a:ext cx="94250" cy="52450"/>
            </a:xfrm>
            <a:custGeom>
              <a:rect b="b" l="l" r="r" t="t"/>
              <a:pathLst>
                <a:path extrusionOk="0" fill="none" h="2098" w="3770">
                  <a:moveTo>
                    <a:pt x="1" y="0"/>
                  </a:moveTo>
                  <a:lnTo>
                    <a:pt x="3770" y="2098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1000275" y="3581650"/>
              <a:ext cx="118575" cy="66125"/>
            </a:xfrm>
            <a:custGeom>
              <a:rect b="b" l="l" r="r" t="t"/>
              <a:pathLst>
                <a:path extrusionOk="0" fill="none" h="2645" w="4743">
                  <a:moveTo>
                    <a:pt x="1" y="0"/>
                  </a:moveTo>
                  <a:lnTo>
                    <a:pt x="4743" y="2645"/>
                  </a:lnTo>
                </a:path>
              </a:pathLst>
            </a:custGeom>
            <a:noFill/>
            <a:ln cap="rnd" cmpd="sng" w="60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62"/>
          <p:cNvGrpSpPr/>
          <p:nvPr/>
        </p:nvGrpSpPr>
        <p:grpSpPr>
          <a:xfrm flipH="1">
            <a:off x="4128119" y="3740720"/>
            <a:ext cx="789835" cy="641312"/>
            <a:chOff x="4362450" y="1272175"/>
            <a:chExt cx="1033275" cy="838975"/>
          </a:xfrm>
        </p:grpSpPr>
        <p:sp>
          <p:nvSpPr>
            <p:cNvPr id="2362" name="Google Shape;2362;p62"/>
            <p:cNvSpPr/>
            <p:nvPr/>
          </p:nvSpPr>
          <p:spPr>
            <a:xfrm>
              <a:off x="4586775" y="1494000"/>
              <a:ext cx="247700" cy="140975"/>
            </a:xfrm>
            <a:custGeom>
              <a:rect b="b" l="l" r="r" t="t"/>
              <a:pathLst>
                <a:path extrusionOk="0" h="5639" w="9908">
                  <a:moveTo>
                    <a:pt x="9908" y="4071"/>
                  </a:moveTo>
                  <a:cubicBezTo>
                    <a:pt x="9874" y="3937"/>
                    <a:pt x="9441" y="1"/>
                    <a:pt x="9040" y="34"/>
                  </a:cubicBezTo>
                  <a:cubicBezTo>
                    <a:pt x="8607" y="101"/>
                    <a:pt x="5972" y="4904"/>
                    <a:pt x="5872" y="5038"/>
                  </a:cubicBezTo>
                  <a:cubicBezTo>
                    <a:pt x="5738" y="5171"/>
                    <a:pt x="4837" y="5038"/>
                    <a:pt x="3570" y="4671"/>
                  </a:cubicBezTo>
                  <a:cubicBezTo>
                    <a:pt x="2302" y="4271"/>
                    <a:pt x="234" y="3370"/>
                    <a:pt x="134" y="3637"/>
                  </a:cubicBezTo>
                  <a:cubicBezTo>
                    <a:pt x="1" y="3870"/>
                    <a:pt x="301" y="3804"/>
                    <a:pt x="568" y="3937"/>
                  </a:cubicBezTo>
                  <a:cubicBezTo>
                    <a:pt x="868" y="4071"/>
                    <a:pt x="5605" y="5638"/>
                    <a:pt x="5938" y="5572"/>
                  </a:cubicBezTo>
                  <a:cubicBezTo>
                    <a:pt x="6272" y="5505"/>
                    <a:pt x="8674" y="535"/>
                    <a:pt x="8940" y="968"/>
                  </a:cubicBezTo>
                  <a:cubicBezTo>
                    <a:pt x="9174" y="1402"/>
                    <a:pt x="9608" y="4271"/>
                    <a:pt x="9708" y="4404"/>
                  </a:cubicBezTo>
                  <a:cubicBezTo>
                    <a:pt x="9808" y="4538"/>
                    <a:pt x="9908" y="4071"/>
                    <a:pt x="9908" y="407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4841950" y="1484000"/>
              <a:ext cx="263550" cy="80075"/>
            </a:xfrm>
            <a:custGeom>
              <a:rect b="b" l="l" r="r" t="t"/>
              <a:pathLst>
                <a:path extrusionOk="0" h="3203" w="10542">
                  <a:moveTo>
                    <a:pt x="1135" y="2936"/>
                  </a:moveTo>
                  <a:cubicBezTo>
                    <a:pt x="1168" y="2569"/>
                    <a:pt x="868" y="735"/>
                    <a:pt x="1369" y="768"/>
                  </a:cubicBezTo>
                  <a:cubicBezTo>
                    <a:pt x="1836" y="835"/>
                    <a:pt x="4271" y="1969"/>
                    <a:pt x="5338" y="2002"/>
                  </a:cubicBezTo>
                  <a:cubicBezTo>
                    <a:pt x="6406" y="2035"/>
                    <a:pt x="10542" y="201"/>
                    <a:pt x="10508" y="101"/>
                  </a:cubicBezTo>
                  <a:cubicBezTo>
                    <a:pt x="10508" y="1"/>
                    <a:pt x="10275" y="34"/>
                    <a:pt x="9975" y="167"/>
                  </a:cubicBezTo>
                  <a:cubicBezTo>
                    <a:pt x="9675" y="268"/>
                    <a:pt x="6506" y="1602"/>
                    <a:pt x="5405" y="1502"/>
                  </a:cubicBezTo>
                  <a:cubicBezTo>
                    <a:pt x="4304" y="1368"/>
                    <a:pt x="1669" y="34"/>
                    <a:pt x="1002" y="268"/>
                  </a:cubicBezTo>
                  <a:cubicBezTo>
                    <a:pt x="1" y="634"/>
                    <a:pt x="368" y="3203"/>
                    <a:pt x="368" y="3203"/>
                  </a:cubicBezTo>
                  <a:cubicBezTo>
                    <a:pt x="535" y="3170"/>
                    <a:pt x="1135" y="2936"/>
                    <a:pt x="1135" y="29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4362450" y="1629100"/>
              <a:ext cx="403650" cy="261875"/>
            </a:xfrm>
            <a:custGeom>
              <a:rect b="b" l="l" r="r" t="t"/>
              <a:pathLst>
                <a:path extrusionOk="0" h="10475" w="16146">
                  <a:moveTo>
                    <a:pt x="16112" y="2236"/>
                  </a:moveTo>
                  <a:cubicBezTo>
                    <a:pt x="16045" y="2269"/>
                    <a:pt x="12510" y="134"/>
                    <a:pt x="12109" y="68"/>
                  </a:cubicBezTo>
                  <a:cubicBezTo>
                    <a:pt x="11709" y="1"/>
                    <a:pt x="11542" y="334"/>
                    <a:pt x="11442" y="501"/>
                  </a:cubicBezTo>
                  <a:cubicBezTo>
                    <a:pt x="11342" y="668"/>
                    <a:pt x="8273" y="7106"/>
                    <a:pt x="8040" y="7339"/>
                  </a:cubicBezTo>
                  <a:cubicBezTo>
                    <a:pt x="7773" y="7573"/>
                    <a:pt x="5038" y="9241"/>
                    <a:pt x="3570" y="9774"/>
                  </a:cubicBezTo>
                  <a:cubicBezTo>
                    <a:pt x="2102" y="10342"/>
                    <a:pt x="801" y="9808"/>
                    <a:pt x="668" y="9774"/>
                  </a:cubicBezTo>
                  <a:cubicBezTo>
                    <a:pt x="501" y="9708"/>
                    <a:pt x="1" y="9408"/>
                    <a:pt x="1" y="9574"/>
                  </a:cubicBezTo>
                  <a:cubicBezTo>
                    <a:pt x="1" y="9708"/>
                    <a:pt x="835" y="10241"/>
                    <a:pt x="1068" y="10342"/>
                  </a:cubicBezTo>
                  <a:cubicBezTo>
                    <a:pt x="1302" y="10442"/>
                    <a:pt x="2836" y="10475"/>
                    <a:pt x="3103" y="10375"/>
                  </a:cubicBezTo>
                  <a:cubicBezTo>
                    <a:pt x="3336" y="10241"/>
                    <a:pt x="8307" y="7606"/>
                    <a:pt x="8440" y="7606"/>
                  </a:cubicBezTo>
                  <a:cubicBezTo>
                    <a:pt x="8573" y="7606"/>
                    <a:pt x="8673" y="7506"/>
                    <a:pt x="8740" y="7406"/>
                  </a:cubicBezTo>
                  <a:cubicBezTo>
                    <a:pt x="8807" y="7306"/>
                    <a:pt x="11609" y="701"/>
                    <a:pt x="11809" y="568"/>
                  </a:cubicBezTo>
                  <a:cubicBezTo>
                    <a:pt x="12009" y="401"/>
                    <a:pt x="12143" y="768"/>
                    <a:pt x="12510" y="968"/>
                  </a:cubicBezTo>
                  <a:cubicBezTo>
                    <a:pt x="12910" y="1202"/>
                    <a:pt x="15545" y="2936"/>
                    <a:pt x="15845" y="2769"/>
                  </a:cubicBezTo>
                  <a:cubicBezTo>
                    <a:pt x="16145" y="2603"/>
                    <a:pt x="16112" y="2236"/>
                    <a:pt x="16112" y="223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4864475" y="1546550"/>
              <a:ext cx="274400" cy="140950"/>
            </a:xfrm>
            <a:custGeom>
              <a:rect b="b" l="l" r="r" t="t"/>
              <a:pathLst>
                <a:path extrusionOk="0" h="5638" w="10976">
                  <a:moveTo>
                    <a:pt x="101" y="1201"/>
                  </a:moveTo>
                  <a:cubicBezTo>
                    <a:pt x="234" y="1201"/>
                    <a:pt x="1168" y="0"/>
                    <a:pt x="4637" y="1135"/>
                  </a:cubicBezTo>
                  <a:cubicBezTo>
                    <a:pt x="8073" y="2269"/>
                    <a:pt x="10975" y="4404"/>
                    <a:pt x="9874" y="4971"/>
                  </a:cubicBezTo>
                  <a:cubicBezTo>
                    <a:pt x="8740" y="5504"/>
                    <a:pt x="6439" y="5638"/>
                    <a:pt x="4937" y="4804"/>
                  </a:cubicBezTo>
                  <a:cubicBezTo>
                    <a:pt x="3470" y="4003"/>
                    <a:pt x="2236" y="2903"/>
                    <a:pt x="1135" y="2836"/>
                  </a:cubicBezTo>
                  <a:cubicBezTo>
                    <a:pt x="1" y="2802"/>
                    <a:pt x="101" y="1201"/>
                    <a:pt x="101" y="120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5029600" y="1604925"/>
              <a:ext cx="40875" cy="76750"/>
            </a:xfrm>
            <a:custGeom>
              <a:rect b="b" l="l" r="r" t="t"/>
              <a:pathLst>
                <a:path extrusionOk="0" h="3070" w="1635">
                  <a:moveTo>
                    <a:pt x="868" y="0"/>
                  </a:moveTo>
                  <a:cubicBezTo>
                    <a:pt x="1134" y="167"/>
                    <a:pt x="1401" y="301"/>
                    <a:pt x="1635" y="467"/>
                  </a:cubicBezTo>
                  <a:cubicBezTo>
                    <a:pt x="1635" y="701"/>
                    <a:pt x="1635" y="1068"/>
                    <a:pt x="1568" y="1568"/>
                  </a:cubicBezTo>
                  <a:cubicBezTo>
                    <a:pt x="1501" y="2269"/>
                    <a:pt x="1301" y="2736"/>
                    <a:pt x="1068" y="3069"/>
                  </a:cubicBezTo>
                  <a:cubicBezTo>
                    <a:pt x="701" y="3069"/>
                    <a:pt x="367" y="3036"/>
                    <a:pt x="0" y="3003"/>
                  </a:cubicBezTo>
                  <a:cubicBezTo>
                    <a:pt x="267" y="2736"/>
                    <a:pt x="634" y="2269"/>
                    <a:pt x="801" y="1568"/>
                  </a:cubicBezTo>
                  <a:cubicBezTo>
                    <a:pt x="934" y="868"/>
                    <a:pt x="901" y="334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4982900" y="1585750"/>
              <a:ext cx="46725" cy="88425"/>
            </a:xfrm>
            <a:custGeom>
              <a:rect b="b" l="l" r="r" t="t"/>
              <a:pathLst>
                <a:path extrusionOk="0" h="3537" w="1869">
                  <a:moveTo>
                    <a:pt x="1068" y="0"/>
                  </a:moveTo>
                  <a:cubicBezTo>
                    <a:pt x="1335" y="100"/>
                    <a:pt x="1601" y="234"/>
                    <a:pt x="1868" y="334"/>
                  </a:cubicBezTo>
                  <a:cubicBezTo>
                    <a:pt x="1802" y="901"/>
                    <a:pt x="1702" y="1768"/>
                    <a:pt x="1435" y="2535"/>
                  </a:cubicBezTo>
                  <a:cubicBezTo>
                    <a:pt x="1268" y="3002"/>
                    <a:pt x="1034" y="3336"/>
                    <a:pt x="868" y="3536"/>
                  </a:cubicBezTo>
                  <a:cubicBezTo>
                    <a:pt x="634" y="3436"/>
                    <a:pt x="434" y="3369"/>
                    <a:pt x="200" y="3236"/>
                  </a:cubicBezTo>
                  <a:cubicBezTo>
                    <a:pt x="134" y="3203"/>
                    <a:pt x="67" y="3169"/>
                    <a:pt x="0" y="3102"/>
                  </a:cubicBezTo>
                  <a:cubicBezTo>
                    <a:pt x="267" y="2702"/>
                    <a:pt x="667" y="1968"/>
                    <a:pt x="834" y="1335"/>
                  </a:cubicBezTo>
                  <a:cubicBezTo>
                    <a:pt x="1001" y="801"/>
                    <a:pt x="1034" y="334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4940375" y="1569075"/>
              <a:ext cx="40050" cy="77575"/>
            </a:xfrm>
            <a:custGeom>
              <a:rect b="b" l="l" r="r" t="t"/>
              <a:pathLst>
                <a:path extrusionOk="0" h="3103" w="1602">
                  <a:moveTo>
                    <a:pt x="734" y="0"/>
                  </a:moveTo>
                  <a:cubicBezTo>
                    <a:pt x="1001" y="67"/>
                    <a:pt x="1301" y="134"/>
                    <a:pt x="1601" y="234"/>
                  </a:cubicBezTo>
                  <a:cubicBezTo>
                    <a:pt x="1568" y="701"/>
                    <a:pt x="1434" y="1535"/>
                    <a:pt x="1034" y="2335"/>
                  </a:cubicBezTo>
                  <a:cubicBezTo>
                    <a:pt x="867" y="2669"/>
                    <a:pt x="701" y="2936"/>
                    <a:pt x="601" y="3102"/>
                  </a:cubicBezTo>
                  <a:cubicBezTo>
                    <a:pt x="400" y="2969"/>
                    <a:pt x="200" y="2869"/>
                    <a:pt x="0" y="2735"/>
                  </a:cubicBezTo>
                  <a:cubicBezTo>
                    <a:pt x="234" y="2202"/>
                    <a:pt x="567" y="1368"/>
                    <a:pt x="667" y="667"/>
                  </a:cubicBezTo>
                  <a:cubicBezTo>
                    <a:pt x="701" y="367"/>
                    <a:pt x="734" y="167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4751075" y="1548225"/>
              <a:ext cx="161800" cy="198500"/>
            </a:xfrm>
            <a:custGeom>
              <a:rect b="b" l="l" r="r" t="t"/>
              <a:pathLst>
                <a:path extrusionOk="0" h="7940" w="6472">
                  <a:moveTo>
                    <a:pt x="667" y="5171"/>
                  </a:moveTo>
                  <a:cubicBezTo>
                    <a:pt x="667" y="4904"/>
                    <a:pt x="0" y="3569"/>
                    <a:pt x="1801" y="1801"/>
                  </a:cubicBezTo>
                  <a:cubicBezTo>
                    <a:pt x="3603" y="0"/>
                    <a:pt x="6038" y="467"/>
                    <a:pt x="6238" y="1401"/>
                  </a:cubicBezTo>
                  <a:cubicBezTo>
                    <a:pt x="6471" y="2335"/>
                    <a:pt x="6405" y="4870"/>
                    <a:pt x="5104" y="6405"/>
                  </a:cubicBezTo>
                  <a:cubicBezTo>
                    <a:pt x="3803" y="7939"/>
                    <a:pt x="1434" y="7005"/>
                    <a:pt x="1134" y="6805"/>
                  </a:cubicBezTo>
                  <a:cubicBezTo>
                    <a:pt x="801" y="6572"/>
                    <a:pt x="667" y="5171"/>
                    <a:pt x="667" y="517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4769400" y="1584900"/>
              <a:ext cx="143475" cy="161825"/>
            </a:xfrm>
            <a:custGeom>
              <a:rect b="b" l="l" r="r" t="t"/>
              <a:pathLst>
                <a:path extrusionOk="0" h="6473" w="5739">
                  <a:moveTo>
                    <a:pt x="5538" y="1"/>
                  </a:moveTo>
                  <a:cubicBezTo>
                    <a:pt x="5738" y="1002"/>
                    <a:pt x="5638" y="3437"/>
                    <a:pt x="4371" y="4938"/>
                  </a:cubicBezTo>
                  <a:cubicBezTo>
                    <a:pt x="3070" y="6472"/>
                    <a:pt x="701" y="5538"/>
                    <a:pt x="401" y="5338"/>
                  </a:cubicBezTo>
                  <a:cubicBezTo>
                    <a:pt x="201" y="5205"/>
                    <a:pt x="68" y="4638"/>
                    <a:pt x="1" y="4204"/>
                  </a:cubicBezTo>
                  <a:cubicBezTo>
                    <a:pt x="201" y="4404"/>
                    <a:pt x="435" y="4571"/>
                    <a:pt x="635" y="4571"/>
                  </a:cubicBezTo>
                  <a:cubicBezTo>
                    <a:pt x="1602" y="4671"/>
                    <a:pt x="2870" y="4404"/>
                    <a:pt x="3904" y="3103"/>
                  </a:cubicBezTo>
                  <a:cubicBezTo>
                    <a:pt x="4738" y="2002"/>
                    <a:pt x="5371" y="568"/>
                    <a:pt x="55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4731875" y="1669125"/>
              <a:ext cx="74250" cy="70075"/>
            </a:xfrm>
            <a:custGeom>
              <a:rect b="b" l="l" r="r" t="t"/>
              <a:pathLst>
                <a:path extrusionOk="0" h="2803" w="2970">
                  <a:moveTo>
                    <a:pt x="1602" y="68"/>
                  </a:moveTo>
                  <a:cubicBezTo>
                    <a:pt x="2403" y="168"/>
                    <a:pt x="2970" y="802"/>
                    <a:pt x="2870" y="1535"/>
                  </a:cubicBezTo>
                  <a:cubicBezTo>
                    <a:pt x="2803" y="2269"/>
                    <a:pt x="2102" y="2803"/>
                    <a:pt x="1335" y="2703"/>
                  </a:cubicBezTo>
                  <a:cubicBezTo>
                    <a:pt x="568" y="2636"/>
                    <a:pt x="1" y="1969"/>
                    <a:pt x="68" y="1235"/>
                  </a:cubicBezTo>
                  <a:cubicBezTo>
                    <a:pt x="134" y="501"/>
                    <a:pt x="835" y="1"/>
                    <a:pt x="1602" y="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4806925" y="1272175"/>
              <a:ext cx="452850" cy="328600"/>
            </a:xfrm>
            <a:custGeom>
              <a:rect b="b" l="l" r="r" t="t"/>
              <a:pathLst>
                <a:path extrusionOk="0" h="13144" w="18114">
                  <a:moveTo>
                    <a:pt x="568" y="12276"/>
                  </a:moveTo>
                  <a:cubicBezTo>
                    <a:pt x="1402" y="11576"/>
                    <a:pt x="8040" y="4371"/>
                    <a:pt x="11442" y="2169"/>
                  </a:cubicBezTo>
                  <a:cubicBezTo>
                    <a:pt x="14812" y="1"/>
                    <a:pt x="18114" y="368"/>
                    <a:pt x="17480" y="2236"/>
                  </a:cubicBezTo>
                  <a:cubicBezTo>
                    <a:pt x="16846" y="4104"/>
                    <a:pt x="2303" y="12477"/>
                    <a:pt x="2303" y="12477"/>
                  </a:cubicBezTo>
                  <a:cubicBezTo>
                    <a:pt x="1235" y="13077"/>
                    <a:pt x="1" y="13144"/>
                    <a:pt x="568" y="12276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4888650" y="1582400"/>
              <a:ext cx="479550" cy="160150"/>
            </a:xfrm>
            <a:custGeom>
              <a:rect b="b" l="l" r="r" t="t"/>
              <a:pathLst>
                <a:path extrusionOk="0" h="6406" w="19182">
                  <a:moveTo>
                    <a:pt x="234" y="2002"/>
                  </a:moveTo>
                  <a:cubicBezTo>
                    <a:pt x="535" y="1869"/>
                    <a:pt x="5438" y="535"/>
                    <a:pt x="5605" y="601"/>
                  </a:cubicBezTo>
                  <a:cubicBezTo>
                    <a:pt x="5805" y="701"/>
                    <a:pt x="7440" y="5905"/>
                    <a:pt x="7773" y="5905"/>
                  </a:cubicBezTo>
                  <a:cubicBezTo>
                    <a:pt x="8073" y="5905"/>
                    <a:pt x="14244" y="6405"/>
                    <a:pt x="15379" y="6105"/>
                  </a:cubicBezTo>
                  <a:cubicBezTo>
                    <a:pt x="16513" y="5805"/>
                    <a:pt x="19181" y="5038"/>
                    <a:pt x="18981" y="4838"/>
                  </a:cubicBezTo>
                  <a:cubicBezTo>
                    <a:pt x="18781" y="4671"/>
                    <a:pt x="15312" y="5905"/>
                    <a:pt x="14778" y="5938"/>
                  </a:cubicBezTo>
                  <a:cubicBezTo>
                    <a:pt x="14244" y="5938"/>
                    <a:pt x="8173" y="5772"/>
                    <a:pt x="7940" y="5371"/>
                  </a:cubicBezTo>
                  <a:cubicBezTo>
                    <a:pt x="7706" y="4971"/>
                    <a:pt x="6205" y="168"/>
                    <a:pt x="5939" y="68"/>
                  </a:cubicBezTo>
                  <a:cubicBezTo>
                    <a:pt x="5638" y="1"/>
                    <a:pt x="335" y="1002"/>
                    <a:pt x="168" y="1402"/>
                  </a:cubicBezTo>
                  <a:cubicBezTo>
                    <a:pt x="1" y="1835"/>
                    <a:pt x="234" y="2002"/>
                    <a:pt x="234" y="20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4848625" y="1604100"/>
              <a:ext cx="458700" cy="372775"/>
            </a:xfrm>
            <a:custGeom>
              <a:rect b="b" l="l" r="r" t="t"/>
              <a:pathLst>
                <a:path extrusionOk="0" h="14911" w="18348">
                  <a:moveTo>
                    <a:pt x="535" y="3970"/>
                  </a:moveTo>
                  <a:cubicBezTo>
                    <a:pt x="701" y="4036"/>
                    <a:pt x="6105" y="234"/>
                    <a:pt x="6572" y="100"/>
                  </a:cubicBezTo>
                  <a:cubicBezTo>
                    <a:pt x="7039" y="0"/>
                    <a:pt x="7940" y="7706"/>
                    <a:pt x="8073" y="7906"/>
                  </a:cubicBezTo>
                  <a:cubicBezTo>
                    <a:pt x="8207" y="8106"/>
                    <a:pt x="13711" y="12876"/>
                    <a:pt x="14778" y="13443"/>
                  </a:cubicBezTo>
                  <a:cubicBezTo>
                    <a:pt x="15845" y="14010"/>
                    <a:pt x="18347" y="14744"/>
                    <a:pt x="18080" y="14811"/>
                  </a:cubicBezTo>
                  <a:cubicBezTo>
                    <a:pt x="17814" y="14911"/>
                    <a:pt x="17080" y="14777"/>
                    <a:pt x="16813" y="14744"/>
                  </a:cubicBezTo>
                  <a:cubicBezTo>
                    <a:pt x="16579" y="14711"/>
                    <a:pt x="14845" y="13810"/>
                    <a:pt x="13744" y="13210"/>
                  </a:cubicBezTo>
                  <a:cubicBezTo>
                    <a:pt x="12643" y="12576"/>
                    <a:pt x="7740" y="8873"/>
                    <a:pt x="7439" y="8306"/>
                  </a:cubicBezTo>
                  <a:cubicBezTo>
                    <a:pt x="7106" y="7706"/>
                    <a:pt x="6706" y="867"/>
                    <a:pt x="6205" y="1034"/>
                  </a:cubicBezTo>
                  <a:cubicBezTo>
                    <a:pt x="5705" y="1201"/>
                    <a:pt x="2269" y="3903"/>
                    <a:pt x="1335" y="4337"/>
                  </a:cubicBezTo>
                  <a:cubicBezTo>
                    <a:pt x="434" y="4770"/>
                    <a:pt x="1" y="4437"/>
                    <a:pt x="168" y="4303"/>
                  </a:cubicBezTo>
                  <a:cubicBezTo>
                    <a:pt x="368" y="4170"/>
                    <a:pt x="535" y="3970"/>
                    <a:pt x="535" y="39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4693525" y="1710825"/>
              <a:ext cx="207675" cy="400325"/>
            </a:xfrm>
            <a:custGeom>
              <a:rect b="b" l="l" r="r" t="t"/>
              <a:pathLst>
                <a:path extrusionOk="0" h="16013" w="8307">
                  <a:moveTo>
                    <a:pt x="5805" y="1"/>
                  </a:moveTo>
                  <a:cubicBezTo>
                    <a:pt x="5905" y="268"/>
                    <a:pt x="5971" y="701"/>
                    <a:pt x="6705" y="1268"/>
                  </a:cubicBezTo>
                  <a:cubicBezTo>
                    <a:pt x="7439" y="1869"/>
                    <a:pt x="8273" y="1635"/>
                    <a:pt x="8273" y="2202"/>
                  </a:cubicBezTo>
                  <a:cubicBezTo>
                    <a:pt x="8306" y="2769"/>
                    <a:pt x="4804" y="8273"/>
                    <a:pt x="4404" y="8340"/>
                  </a:cubicBezTo>
                  <a:cubicBezTo>
                    <a:pt x="3970" y="8407"/>
                    <a:pt x="1368" y="14745"/>
                    <a:pt x="1068" y="15045"/>
                  </a:cubicBezTo>
                  <a:cubicBezTo>
                    <a:pt x="768" y="15312"/>
                    <a:pt x="0" y="16012"/>
                    <a:pt x="67" y="15679"/>
                  </a:cubicBezTo>
                  <a:cubicBezTo>
                    <a:pt x="167" y="15379"/>
                    <a:pt x="3970" y="8273"/>
                    <a:pt x="4103" y="8007"/>
                  </a:cubicBezTo>
                  <a:cubicBezTo>
                    <a:pt x="4237" y="7706"/>
                    <a:pt x="7639" y="2569"/>
                    <a:pt x="7506" y="2336"/>
                  </a:cubicBezTo>
                  <a:cubicBezTo>
                    <a:pt x="7339" y="2102"/>
                    <a:pt x="6238" y="2069"/>
                    <a:pt x="5771" y="1235"/>
                  </a:cubicBezTo>
                  <a:cubicBezTo>
                    <a:pt x="5304" y="401"/>
                    <a:pt x="5204" y="234"/>
                    <a:pt x="5271" y="168"/>
                  </a:cubicBezTo>
                  <a:cubicBezTo>
                    <a:pt x="5338" y="68"/>
                    <a:pt x="5805" y="1"/>
                    <a:pt x="580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2"/>
            <p:cNvSpPr/>
            <p:nvPr/>
          </p:nvSpPr>
          <p:spPr>
            <a:xfrm>
              <a:off x="4534250" y="1727500"/>
              <a:ext cx="226000" cy="206850"/>
            </a:xfrm>
            <a:custGeom>
              <a:rect b="b" l="l" r="r" t="t"/>
              <a:pathLst>
                <a:path extrusionOk="0" h="8274" w="9040">
                  <a:moveTo>
                    <a:pt x="9040" y="368"/>
                  </a:moveTo>
                  <a:cubicBezTo>
                    <a:pt x="9040" y="368"/>
                    <a:pt x="7906" y="1202"/>
                    <a:pt x="5738" y="3170"/>
                  </a:cubicBezTo>
                  <a:cubicBezTo>
                    <a:pt x="3536" y="5138"/>
                    <a:pt x="901" y="8073"/>
                    <a:pt x="501" y="8173"/>
                  </a:cubicBezTo>
                  <a:cubicBezTo>
                    <a:pt x="100" y="8274"/>
                    <a:pt x="0" y="8207"/>
                    <a:pt x="167" y="8007"/>
                  </a:cubicBezTo>
                  <a:cubicBezTo>
                    <a:pt x="334" y="7773"/>
                    <a:pt x="6872" y="1702"/>
                    <a:pt x="6805" y="1635"/>
                  </a:cubicBezTo>
                  <a:cubicBezTo>
                    <a:pt x="6705" y="1602"/>
                    <a:pt x="6672" y="1502"/>
                    <a:pt x="6905" y="1302"/>
                  </a:cubicBezTo>
                  <a:cubicBezTo>
                    <a:pt x="7139" y="1068"/>
                    <a:pt x="8673" y="1"/>
                    <a:pt x="8706" y="1"/>
                  </a:cubicBezTo>
                  <a:cubicBezTo>
                    <a:pt x="8740" y="1"/>
                    <a:pt x="9040" y="368"/>
                    <a:pt x="9040" y="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2"/>
            <p:cNvSpPr/>
            <p:nvPr/>
          </p:nvSpPr>
          <p:spPr>
            <a:xfrm>
              <a:off x="4710200" y="1684150"/>
              <a:ext cx="42550" cy="55900"/>
            </a:xfrm>
            <a:custGeom>
              <a:rect b="b" l="l" r="r" t="t"/>
              <a:pathLst>
                <a:path extrusionOk="0" h="2236" w="1702">
                  <a:moveTo>
                    <a:pt x="968" y="67"/>
                  </a:moveTo>
                  <a:cubicBezTo>
                    <a:pt x="1402" y="100"/>
                    <a:pt x="1702" y="634"/>
                    <a:pt x="1635" y="1201"/>
                  </a:cubicBezTo>
                  <a:cubicBezTo>
                    <a:pt x="1568" y="1802"/>
                    <a:pt x="1168" y="2235"/>
                    <a:pt x="734" y="2202"/>
                  </a:cubicBezTo>
                  <a:cubicBezTo>
                    <a:pt x="301" y="2169"/>
                    <a:pt x="1" y="1635"/>
                    <a:pt x="67" y="1034"/>
                  </a:cubicBezTo>
                  <a:cubicBezTo>
                    <a:pt x="134" y="467"/>
                    <a:pt x="534" y="0"/>
                    <a:pt x="968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2"/>
            <p:cNvSpPr/>
            <p:nvPr/>
          </p:nvSpPr>
          <p:spPr>
            <a:xfrm>
              <a:off x="4713525" y="1696650"/>
              <a:ext cx="17550" cy="27550"/>
            </a:xfrm>
            <a:custGeom>
              <a:rect b="b" l="l" r="r" t="t"/>
              <a:pathLst>
                <a:path extrusionOk="0" h="1102" w="702">
                  <a:moveTo>
                    <a:pt x="401" y="34"/>
                  </a:moveTo>
                  <a:cubicBezTo>
                    <a:pt x="568" y="34"/>
                    <a:pt x="701" y="301"/>
                    <a:pt x="668" y="568"/>
                  </a:cubicBezTo>
                  <a:cubicBezTo>
                    <a:pt x="635" y="868"/>
                    <a:pt x="468" y="1102"/>
                    <a:pt x="301" y="1068"/>
                  </a:cubicBezTo>
                  <a:cubicBezTo>
                    <a:pt x="134" y="1035"/>
                    <a:pt x="1" y="801"/>
                    <a:pt x="34" y="501"/>
                  </a:cubicBezTo>
                  <a:cubicBezTo>
                    <a:pt x="68" y="234"/>
                    <a:pt x="234" y="1"/>
                    <a:pt x="401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2"/>
            <p:cNvSpPr/>
            <p:nvPr/>
          </p:nvSpPr>
          <p:spPr>
            <a:xfrm>
              <a:off x="4736875" y="1690825"/>
              <a:ext cx="65925" cy="70075"/>
            </a:xfrm>
            <a:custGeom>
              <a:rect b="b" l="l" r="r" t="t"/>
              <a:pathLst>
                <a:path extrusionOk="0" h="2803" w="2637">
                  <a:moveTo>
                    <a:pt x="1469" y="67"/>
                  </a:moveTo>
                  <a:cubicBezTo>
                    <a:pt x="2136" y="134"/>
                    <a:pt x="2636" y="801"/>
                    <a:pt x="2569" y="1535"/>
                  </a:cubicBezTo>
                  <a:cubicBezTo>
                    <a:pt x="2469" y="2269"/>
                    <a:pt x="1869" y="2802"/>
                    <a:pt x="1168" y="2736"/>
                  </a:cubicBezTo>
                  <a:cubicBezTo>
                    <a:pt x="501" y="2635"/>
                    <a:pt x="1" y="2002"/>
                    <a:pt x="68" y="1268"/>
                  </a:cubicBezTo>
                  <a:cubicBezTo>
                    <a:pt x="134" y="534"/>
                    <a:pt x="768" y="0"/>
                    <a:pt x="14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2"/>
            <p:cNvSpPr/>
            <p:nvPr/>
          </p:nvSpPr>
          <p:spPr>
            <a:xfrm>
              <a:off x="4749400" y="1708325"/>
              <a:ext cx="28375" cy="35900"/>
            </a:xfrm>
            <a:custGeom>
              <a:rect b="b" l="l" r="r" t="t"/>
              <a:pathLst>
                <a:path extrusionOk="0" h="1436" w="1135">
                  <a:moveTo>
                    <a:pt x="634" y="34"/>
                  </a:moveTo>
                  <a:cubicBezTo>
                    <a:pt x="934" y="67"/>
                    <a:pt x="1134" y="401"/>
                    <a:pt x="1101" y="768"/>
                  </a:cubicBezTo>
                  <a:cubicBezTo>
                    <a:pt x="1068" y="1168"/>
                    <a:pt x="801" y="1435"/>
                    <a:pt x="501" y="1402"/>
                  </a:cubicBezTo>
                  <a:cubicBezTo>
                    <a:pt x="200" y="1368"/>
                    <a:pt x="0" y="1035"/>
                    <a:pt x="34" y="668"/>
                  </a:cubicBezTo>
                  <a:cubicBezTo>
                    <a:pt x="100" y="301"/>
                    <a:pt x="367" y="1"/>
                    <a:pt x="634" y="3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2"/>
            <p:cNvSpPr/>
            <p:nvPr/>
          </p:nvSpPr>
          <p:spPr>
            <a:xfrm>
              <a:off x="4823625" y="1423950"/>
              <a:ext cx="572100" cy="193500"/>
            </a:xfrm>
            <a:custGeom>
              <a:rect b="b" l="l" r="r" t="t"/>
              <a:pathLst>
                <a:path extrusionOk="0" h="7740" w="22884">
                  <a:moveTo>
                    <a:pt x="901" y="6672"/>
                  </a:moveTo>
                  <a:cubicBezTo>
                    <a:pt x="2002" y="6305"/>
                    <a:pt x="11342" y="1702"/>
                    <a:pt x="15545" y="868"/>
                  </a:cubicBezTo>
                  <a:cubicBezTo>
                    <a:pt x="19748" y="1"/>
                    <a:pt x="22883" y="1635"/>
                    <a:pt x="21515" y="3237"/>
                  </a:cubicBezTo>
                  <a:cubicBezTo>
                    <a:pt x="20181" y="4871"/>
                    <a:pt x="2569" y="7540"/>
                    <a:pt x="2569" y="7540"/>
                  </a:cubicBezTo>
                  <a:cubicBezTo>
                    <a:pt x="1234" y="7740"/>
                    <a:pt x="0" y="7306"/>
                    <a:pt x="901" y="667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2" name="Google Shape;2382;p62"/>
          <p:cNvGrpSpPr/>
          <p:nvPr/>
        </p:nvGrpSpPr>
        <p:grpSpPr>
          <a:xfrm>
            <a:off x="4677643" y="455553"/>
            <a:ext cx="2148881" cy="1258644"/>
            <a:chOff x="1606325" y="1871775"/>
            <a:chExt cx="4410675" cy="2820175"/>
          </a:xfrm>
        </p:grpSpPr>
        <p:sp>
          <p:nvSpPr>
            <p:cNvPr id="2383" name="Google Shape;2383;p62"/>
            <p:cNvSpPr/>
            <p:nvPr/>
          </p:nvSpPr>
          <p:spPr>
            <a:xfrm>
              <a:off x="4225525" y="2713600"/>
              <a:ext cx="855800" cy="709750"/>
            </a:xfrm>
            <a:custGeom>
              <a:rect b="b" l="l" r="r" t="t"/>
              <a:pathLst>
                <a:path extrusionOk="0" h="28390" w="34232">
                  <a:moveTo>
                    <a:pt x="910" y="1"/>
                  </a:moveTo>
                  <a:cubicBezTo>
                    <a:pt x="222" y="1"/>
                    <a:pt x="1" y="745"/>
                    <a:pt x="1208" y="3254"/>
                  </a:cubicBezTo>
                  <a:cubicBezTo>
                    <a:pt x="4544" y="10193"/>
                    <a:pt x="14751" y="20033"/>
                    <a:pt x="14751" y="20033"/>
                  </a:cubicBezTo>
                  <a:cubicBezTo>
                    <a:pt x="24378" y="26822"/>
                    <a:pt x="29286" y="28389"/>
                    <a:pt x="31765" y="28389"/>
                  </a:cubicBezTo>
                  <a:cubicBezTo>
                    <a:pt x="33890" y="28389"/>
                    <a:pt x="34231" y="27238"/>
                    <a:pt x="34231" y="27238"/>
                  </a:cubicBezTo>
                  <a:lnTo>
                    <a:pt x="3910" y="1586"/>
                  </a:lnTo>
                  <a:cubicBezTo>
                    <a:pt x="3910" y="1586"/>
                    <a:pt x="1913" y="1"/>
                    <a:pt x="91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2"/>
            <p:cNvSpPr/>
            <p:nvPr/>
          </p:nvSpPr>
          <p:spPr>
            <a:xfrm>
              <a:off x="4239700" y="2560525"/>
              <a:ext cx="650650" cy="874525"/>
            </a:xfrm>
            <a:custGeom>
              <a:rect b="b" l="l" r="r" t="t"/>
              <a:pathLst>
                <a:path extrusionOk="0" h="34981" w="26026">
                  <a:moveTo>
                    <a:pt x="323" y="0"/>
                  </a:moveTo>
                  <a:cubicBezTo>
                    <a:pt x="122" y="0"/>
                    <a:pt x="0" y="741"/>
                    <a:pt x="74" y="2906"/>
                  </a:cubicBezTo>
                  <a:cubicBezTo>
                    <a:pt x="341" y="9744"/>
                    <a:pt x="8113" y="21386"/>
                    <a:pt x="8113" y="21386"/>
                  </a:cubicBezTo>
                  <a:cubicBezTo>
                    <a:pt x="19402" y="33508"/>
                    <a:pt x="23865" y="34980"/>
                    <a:pt x="25367" y="34980"/>
                  </a:cubicBezTo>
                  <a:cubicBezTo>
                    <a:pt x="25849" y="34980"/>
                    <a:pt x="26026" y="34829"/>
                    <a:pt x="26026" y="34829"/>
                  </a:cubicBezTo>
                  <a:lnTo>
                    <a:pt x="1575" y="3506"/>
                  </a:lnTo>
                  <a:cubicBezTo>
                    <a:pt x="1575" y="3506"/>
                    <a:pt x="761" y="0"/>
                    <a:pt x="323" y="0"/>
                  </a:cubicBezTo>
                  <a:close/>
                </a:path>
              </a:pathLst>
            </a:custGeom>
            <a:solidFill>
              <a:srgbClr val="8F414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2"/>
            <p:cNvSpPr/>
            <p:nvPr/>
          </p:nvSpPr>
          <p:spPr>
            <a:xfrm>
              <a:off x="4429525" y="2739300"/>
              <a:ext cx="1134650" cy="645525"/>
            </a:xfrm>
            <a:custGeom>
              <a:rect b="b" l="l" r="r" t="t"/>
              <a:pathLst>
                <a:path extrusionOk="0" h="25821" w="45386">
                  <a:moveTo>
                    <a:pt x="2115" y="0"/>
                  </a:moveTo>
                  <a:cubicBezTo>
                    <a:pt x="846" y="0"/>
                    <a:pt x="1" y="903"/>
                    <a:pt x="1087" y="4161"/>
                  </a:cubicBezTo>
                  <a:cubicBezTo>
                    <a:pt x="3522" y="11433"/>
                    <a:pt x="17432" y="19505"/>
                    <a:pt x="17432" y="19505"/>
                  </a:cubicBezTo>
                  <a:cubicBezTo>
                    <a:pt x="26805" y="24475"/>
                    <a:pt x="33459" y="25820"/>
                    <a:pt x="37917" y="25820"/>
                  </a:cubicBezTo>
                  <a:cubicBezTo>
                    <a:pt x="43184" y="25820"/>
                    <a:pt x="45385" y="23942"/>
                    <a:pt x="45385" y="23942"/>
                  </a:cubicBezTo>
                  <a:lnTo>
                    <a:pt x="5924" y="1392"/>
                  </a:lnTo>
                  <a:cubicBezTo>
                    <a:pt x="5924" y="1392"/>
                    <a:pt x="3692" y="0"/>
                    <a:pt x="21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4004700" y="2380500"/>
              <a:ext cx="606300" cy="909000"/>
            </a:xfrm>
            <a:custGeom>
              <a:rect b="b" l="l" r="r" t="t"/>
              <a:pathLst>
                <a:path extrusionOk="0" h="36360" w="24252">
                  <a:moveTo>
                    <a:pt x="729" y="1"/>
                  </a:moveTo>
                  <a:cubicBezTo>
                    <a:pt x="529" y="1"/>
                    <a:pt x="363" y="735"/>
                    <a:pt x="301" y="2868"/>
                  </a:cubicBezTo>
                  <a:cubicBezTo>
                    <a:pt x="0" y="14777"/>
                    <a:pt x="10475" y="28587"/>
                    <a:pt x="19881" y="34758"/>
                  </a:cubicBezTo>
                  <a:cubicBezTo>
                    <a:pt x="20315" y="35025"/>
                    <a:pt x="24218" y="36326"/>
                    <a:pt x="24251" y="36359"/>
                  </a:cubicBezTo>
                  <a:cubicBezTo>
                    <a:pt x="24218" y="36326"/>
                    <a:pt x="1768" y="3569"/>
                    <a:pt x="1768" y="3569"/>
                  </a:cubicBezTo>
                  <a:cubicBezTo>
                    <a:pt x="1768" y="3569"/>
                    <a:pt x="1168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4266550" y="2651500"/>
              <a:ext cx="1265925" cy="527900"/>
            </a:xfrm>
            <a:custGeom>
              <a:rect b="b" l="l" r="r" t="t"/>
              <a:pathLst>
                <a:path extrusionOk="0" h="21116" w="50637">
                  <a:moveTo>
                    <a:pt x="3403" y="1"/>
                  </a:moveTo>
                  <a:lnTo>
                    <a:pt x="3403" y="1"/>
                  </a:lnTo>
                  <a:cubicBezTo>
                    <a:pt x="1" y="4204"/>
                    <a:pt x="17646" y="13043"/>
                    <a:pt x="17646" y="13043"/>
                  </a:cubicBezTo>
                  <a:cubicBezTo>
                    <a:pt x="34458" y="21083"/>
                    <a:pt x="50637" y="21116"/>
                    <a:pt x="50637" y="21116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4458350" y="2683200"/>
              <a:ext cx="1558650" cy="329325"/>
            </a:xfrm>
            <a:custGeom>
              <a:rect b="b" l="l" r="r" t="t"/>
              <a:pathLst>
                <a:path extrusionOk="0" h="13173" w="62346">
                  <a:moveTo>
                    <a:pt x="2736" y="0"/>
                  </a:moveTo>
                  <a:cubicBezTo>
                    <a:pt x="1" y="5204"/>
                    <a:pt x="22517" y="10675"/>
                    <a:pt x="22517" y="10675"/>
                  </a:cubicBezTo>
                  <a:cubicBezTo>
                    <a:pt x="31056" y="12596"/>
                    <a:pt x="39137" y="13172"/>
                    <a:pt x="45759" y="13172"/>
                  </a:cubicBezTo>
                  <a:cubicBezTo>
                    <a:pt x="55692" y="13172"/>
                    <a:pt x="62345" y="11876"/>
                    <a:pt x="62345" y="11876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3821225" y="2301600"/>
              <a:ext cx="877325" cy="576150"/>
            </a:xfrm>
            <a:custGeom>
              <a:rect b="b" l="l" r="r" t="t"/>
              <a:pathLst>
                <a:path extrusionOk="0" h="23046" w="35093">
                  <a:moveTo>
                    <a:pt x="12280" y="1"/>
                  </a:moveTo>
                  <a:cubicBezTo>
                    <a:pt x="7499" y="1"/>
                    <a:pt x="3609" y="1770"/>
                    <a:pt x="2236" y="5057"/>
                  </a:cubicBezTo>
                  <a:cubicBezTo>
                    <a:pt x="1" y="10327"/>
                    <a:pt x="5071" y="17499"/>
                    <a:pt x="13510" y="21069"/>
                  </a:cubicBezTo>
                  <a:cubicBezTo>
                    <a:pt x="16684" y="22406"/>
                    <a:pt x="19882" y="23045"/>
                    <a:pt x="22757" y="23045"/>
                  </a:cubicBezTo>
                  <a:cubicBezTo>
                    <a:pt x="27557" y="23045"/>
                    <a:pt x="31460" y="21262"/>
                    <a:pt x="32858" y="17966"/>
                  </a:cubicBezTo>
                  <a:cubicBezTo>
                    <a:pt x="35093" y="12729"/>
                    <a:pt x="30022" y="5557"/>
                    <a:pt x="21550" y="1988"/>
                  </a:cubicBezTo>
                  <a:cubicBezTo>
                    <a:pt x="18374" y="645"/>
                    <a:pt x="15165" y="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3510175" y="2302100"/>
              <a:ext cx="600450" cy="549575"/>
            </a:xfrm>
            <a:custGeom>
              <a:rect b="b" l="l" r="r" t="t"/>
              <a:pathLst>
                <a:path extrusionOk="0" h="21983" w="24018">
                  <a:moveTo>
                    <a:pt x="5738" y="0"/>
                  </a:moveTo>
                  <a:lnTo>
                    <a:pt x="1" y="4937"/>
                  </a:lnTo>
                  <a:lnTo>
                    <a:pt x="734" y="11141"/>
                  </a:lnTo>
                  <a:lnTo>
                    <a:pt x="14211" y="21983"/>
                  </a:lnTo>
                  <a:lnTo>
                    <a:pt x="24018" y="18747"/>
                  </a:lnTo>
                  <a:lnTo>
                    <a:pt x="14478" y="330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3269175" y="2370475"/>
              <a:ext cx="288550" cy="276875"/>
            </a:xfrm>
            <a:custGeom>
              <a:rect b="b" l="l" r="r" t="t"/>
              <a:pathLst>
                <a:path extrusionOk="0" h="11075" w="11542">
                  <a:moveTo>
                    <a:pt x="4704" y="0"/>
                  </a:moveTo>
                  <a:lnTo>
                    <a:pt x="1168" y="8240"/>
                  </a:lnTo>
                  <a:cubicBezTo>
                    <a:pt x="1168" y="8240"/>
                    <a:pt x="0" y="11075"/>
                    <a:pt x="2369" y="11075"/>
                  </a:cubicBezTo>
                  <a:cubicBezTo>
                    <a:pt x="2369" y="11075"/>
                    <a:pt x="11542" y="8240"/>
                    <a:pt x="11075" y="701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2249275" y="1871775"/>
              <a:ext cx="1111650" cy="611300"/>
            </a:xfrm>
            <a:custGeom>
              <a:rect b="b" l="l" r="r" t="t"/>
              <a:pathLst>
                <a:path extrusionOk="0" h="24452" w="44466">
                  <a:moveTo>
                    <a:pt x="101" y="1"/>
                  </a:moveTo>
                  <a:lnTo>
                    <a:pt x="1" y="301"/>
                  </a:lnTo>
                  <a:lnTo>
                    <a:pt x="26419" y="6672"/>
                  </a:lnTo>
                  <a:lnTo>
                    <a:pt x="26386" y="6672"/>
                  </a:lnTo>
                  <a:cubicBezTo>
                    <a:pt x="28187" y="7740"/>
                    <a:pt x="29855" y="9007"/>
                    <a:pt x="31456" y="10408"/>
                  </a:cubicBezTo>
                  <a:cubicBezTo>
                    <a:pt x="33058" y="11776"/>
                    <a:pt x="34525" y="13277"/>
                    <a:pt x="35993" y="14811"/>
                  </a:cubicBezTo>
                  <a:cubicBezTo>
                    <a:pt x="37427" y="16346"/>
                    <a:pt x="38795" y="17947"/>
                    <a:pt x="40129" y="19581"/>
                  </a:cubicBezTo>
                  <a:cubicBezTo>
                    <a:pt x="40796" y="20415"/>
                    <a:pt x="41464" y="21249"/>
                    <a:pt x="42097" y="22083"/>
                  </a:cubicBezTo>
                  <a:lnTo>
                    <a:pt x="43031" y="23351"/>
                  </a:lnTo>
                  <a:cubicBezTo>
                    <a:pt x="43332" y="23784"/>
                    <a:pt x="43665" y="24185"/>
                    <a:pt x="44199" y="24452"/>
                  </a:cubicBezTo>
                  <a:lnTo>
                    <a:pt x="44466" y="24251"/>
                  </a:lnTo>
                  <a:cubicBezTo>
                    <a:pt x="44399" y="23651"/>
                    <a:pt x="44099" y="23217"/>
                    <a:pt x="43799" y="22784"/>
                  </a:cubicBezTo>
                  <a:lnTo>
                    <a:pt x="42831" y="21516"/>
                  </a:lnTo>
                  <a:cubicBezTo>
                    <a:pt x="42164" y="20682"/>
                    <a:pt x="41497" y="19848"/>
                    <a:pt x="40830" y="19014"/>
                  </a:cubicBezTo>
                  <a:cubicBezTo>
                    <a:pt x="39462" y="17380"/>
                    <a:pt x="38061" y="15779"/>
                    <a:pt x="36560" y="14244"/>
                  </a:cubicBezTo>
                  <a:cubicBezTo>
                    <a:pt x="35059" y="12743"/>
                    <a:pt x="33525" y="11276"/>
                    <a:pt x="31857" y="9908"/>
                  </a:cubicBezTo>
                  <a:cubicBezTo>
                    <a:pt x="30189" y="8574"/>
                    <a:pt x="28454" y="7339"/>
                    <a:pt x="26553" y="6372"/>
                  </a:cubicBezTo>
                  <a:lnTo>
                    <a:pt x="26520" y="6339"/>
                  </a:lnTo>
                  <a:lnTo>
                    <a:pt x="26486" y="6339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2141700" y="2087775"/>
              <a:ext cx="1192550" cy="427825"/>
            </a:xfrm>
            <a:custGeom>
              <a:rect b="b" l="l" r="r" t="t"/>
              <a:pathLst>
                <a:path extrusionOk="0" h="17113" w="47702">
                  <a:moveTo>
                    <a:pt x="34" y="0"/>
                  </a:moveTo>
                  <a:lnTo>
                    <a:pt x="1" y="334"/>
                  </a:lnTo>
                  <a:lnTo>
                    <a:pt x="27087" y="2402"/>
                  </a:lnTo>
                  <a:lnTo>
                    <a:pt x="27053" y="2402"/>
                  </a:lnTo>
                  <a:cubicBezTo>
                    <a:pt x="28988" y="3169"/>
                    <a:pt x="30856" y="4170"/>
                    <a:pt x="32657" y="5271"/>
                  </a:cubicBezTo>
                  <a:cubicBezTo>
                    <a:pt x="34425" y="6372"/>
                    <a:pt x="36160" y="7606"/>
                    <a:pt x="37828" y="8907"/>
                  </a:cubicBezTo>
                  <a:cubicBezTo>
                    <a:pt x="39495" y="10208"/>
                    <a:pt x="41097" y="11542"/>
                    <a:pt x="42664" y="12943"/>
                  </a:cubicBezTo>
                  <a:cubicBezTo>
                    <a:pt x="43465" y="13643"/>
                    <a:pt x="44232" y="14377"/>
                    <a:pt x="44999" y="15111"/>
                  </a:cubicBezTo>
                  <a:lnTo>
                    <a:pt x="46133" y="16212"/>
                  </a:lnTo>
                  <a:cubicBezTo>
                    <a:pt x="46500" y="16579"/>
                    <a:pt x="46901" y="16912"/>
                    <a:pt x="47468" y="17113"/>
                  </a:cubicBezTo>
                  <a:lnTo>
                    <a:pt x="47701" y="16879"/>
                  </a:lnTo>
                  <a:cubicBezTo>
                    <a:pt x="47534" y="16312"/>
                    <a:pt x="47201" y="15878"/>
                    <a:pt x="46801" y="15545"/>
                  </a:cubicBezTo>
                  <a:lnTo>
                    <a:pt x="45633" y="14411"/>
                  </a:lnTo>
                  <a:cubicBezTo>
                    <a:pt x="44866" y="13710"/>
                    <a:pt x="44065" y="12976"/>
                    <a:pt x="43265" y="12276"/>
                  </a:cubicBezTo>
                  <a:cubicBezTo>
                    <a:pt x="41664" y="10875"/>
                    <a:pt x="40029" y="9507"/>
                    <a:pt x="38295" y="8240"/>
                  </a:cubicBezTo>
                  <a:cubicBezTo>
                    <a:pt x="36593" y="7005"/>
                    <a:pt x="34825" y="5804"/>
                    <a:pt x="32991" y="4737"/>
                  </a:cubicBezTo>
                  <a:cubicBezTo>
                    <a:pt x="31123" y="3670"/>
                    <a:pt x="29188" y="2736"/>
                    <a:pt x="27153" y="2068"/>
                  </a:cubicBezTo>
                  <a:lnTo>
                    <a:pt x="27120" y="20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2638725" y="2614825"/>
              <a:ext cx="877325" cy="447825"/>
            </a:xfrm>
            <a:custGeom>
              <a:rect b="b" l="l" r="r" t="t"/>
              <a:pathLst>
                <a:path extrusionOk="0" h="17913" w="35093">
                  <a:moveTo>
                    <a:pt x="27854" y="0"/>
                  </a:moveTo>
                  <a:lnTo>
                    <a:pt x="27720" y="1067"/>
                  </a:lnTo>
                  <a:lnTo>
                    <a:pt x="33491" y="1668"/>
                  </a:lnTo>
                  <a:lnTo>
                    <a:pt x="33424" y="1668"/>
                  </a:lnTo>
                  <a:cubicBezTo>
                    <a:pt x="33891" y="1801"/>
                    <a:pt x="34425" y="2135"/>
                    <a:pt x="34458" y="2402"/>
                  </a:cubicBezTo>
                  <a:cubicBezTo>
                    <a:pt x="34492" y="2535"/>
                    <a:pt x="34392" y="2735"/>
                    <a:pt x="34225" y="2902"/>
                  </a:cubicBezTo>
                  <a:cubicBezTo>
                    <a:pt x="34058" y="3102"/>
                    <a:pt x="33825" y="3236"/>
                    <a:pt x="33591" y="3402"/>
                  </a:cubicBezTo>
                  <a:cubicBezTo>
                    <a:pt x="32662" y="3933"/>
                    <a:pt x="31601" y="4332"/>
                    <a:pt x="30539" y="4698"/>
                  </a:cubicBezTo>
                  <a:lnTo>
                    <a:pt x="30539" y="4698"/>
                  </a:lnTo>
                  <a:lnTo>
                    <a:pt x="24618" y="4003"/>
                  </a:lnTo>
                  <a:lnTo>
                    <a:pt x="24585" y="4003"/>
                  </a:lnTo>
                  <a:lnTo>
                    <a:pt x="24518" y="4036"/>
                  </a:lnTo>
                  <a:lnTo>
                    <a:pt x="0" y="17613"/>
                  </a:lnTo>
                  <a:lnTo>
                    <a:pt x="167" y="17913"/>
                  </a:lnTo>
                  <a:lnTo>
                    <a:pt x="24667" y="4346"/>
                  </a:lnTo>
                  <a:lnTo>
                    <a:pt x="24667" y="4346"/>
                  </a:lnTo>
                  <a:lnTo>
                    <a:pt x="30556" y="5037"/>
                  </a:lnTo>
                  <a:lnTo>
                    <a:pt x="30589" y="5037"/>
                  </a:lnTo>
                  <a:lnTo>
                    <a:pt x="30622" y="5004"/>
                  </a:lnTo>
                  <a:cubicBezTo>
                    <a:pt x="31723" y="4703"/>
                    <a:pt x="32824" y="4403"/>
                    <a:pt x="33858" y="3836"/>
                  </a:cubicBezTo>
                  <a:cubicBezTo>
                    <a:pt x="34125" y="3703"/>
                    <a:pt x="34358" y="3536"/>
                    <a:pt x="34625" y="3336"/>
                  </a:cubicBezTo>
                  <a:cubicBezTo>
                    <a:pt x="34725" y="3202"/>
                    <a:pt x="34825" y="3069"/>
                    <a:pt x="34925" y="2935"/>
                  </a:cubicBezTo>
                  <a:cubicBezTo>
                    <a:pt x="35025" y="2769"/>
                    <a:pt x="35092" y="2569"/>
                    <a:pt x="35059" y="2368"/>
                  </a:cubicBezTo>
                  <a:cubicBezTo>
                    <a:pt x="35025" y="1901"/>
                    <a:pt x="34725" y="1635"/>
                    <a:pt x="34492" y="1434"/>
                  </a:cubicBezTo>
                  <a:cubicBezTo>
                    <a:pt x="34225" y="1234"/>
                    <a:pt x="33958" y="1101"/>
                    <a:pt x="33658" y="1001"/>
                  </a:cubicBezTo>
                  <a:lnTo>
                    <a:pt x="33624" y="967"/>
                  </a:lnTo>
                  <a:lnTo>
                    <a:pt x="33591" y="967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3366750" y="2340225"/>
              <a:ext cx="141775" cy="207300"/>
            </a:xfrm>
            <a:custGeom>
              <a:rect b="b" l="l" r="r" t="t"/>
              <a:pathLst>
                <a:path extrusionOk="0" h="8292" w="5671">
                  <a:moveTo>
                    <a:pt x="4148" y="0"/>
                  </a:moveTo>
                  <a:cubicBezTo>
                    <a:pt x="3133" y="0"/>
                    <a:pt x="1791" y="1374"/>
                    <a:pt x="968" y="3345"/>
                  </a:cubicBezTo>
                  <a:cubicBezTo>
                    <a:pt x="0" y="5580"/>
                    <a:pt x="100" y="7782"/>
                    <a:pt x="1134" y="8215"/>
                  </a:cubicBezTo>
                  <a:cubicBezTo>
                    <a:pt x="1257" y="8267"/>
                    <a:pt x="1387" y="8291"/>
                    <a:pt x="1523" y="8291"/>
                  </a:cubicBezTo>
                  <a:cubicBezTo>
                    <a:pt x="2538" y="8291"/>
                    <a:pt x="3880" y="6917"/>
                    <a:pt x="4704" y="4946"/>
                  </a:cubicBezTo>
                  <a:cubicBezTo>
                    <a:pt x="5671" y="2678"/>
                    <a:pt x="5571" y="510"/>
                    <a:pt x="4537" y="76"/>
                  </a:cubicBezTo>
                  <a:cubicBezTo>
                    <a:pt x="4415" y="25"/>
                    <a:pt x="4284" y="0"/>
                    <a:pt x="41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1606325" y="1886500"/>
              <a:ext cx="2102350" cy="1002700"/>
            </a:xfrm>
            <a:custGeom>
              <a:rect b="b" l="l" r="r" t="t"/>
              <a:pathLst>
                <a:path extrusionOk="0" h="40108" w="84094">
                  <a:moveTo>
                    <a:pt x="79940" y="1"/>
                  </a:moveTo>
                  <a:cubicBezTo>
                    <a:pt x="79902" y="1"/>
                    <a:pt x="79863" y="4"/>
                    <a:pt x="79824" y="12"/>
                  </a:cubicBezTo>
                  <a:lnTo>
                    <a:pt x="76255" y="779"/>
                  </a:lnTo>
                  <a:lnTo>
                    <a:pt x="76221" y="779"/>
                  </a:lnTo>
                  <a:cubicBezTo>
                    <a:pt x="76188" y="813"/>
                    <a:pt x="76121" y="813"/>
                    <a:pt x="76088" y="846"/>
                  </a:cubicBezTo>
                  <a:cubicBezTo>
                    <a:pt x="72685" y="3548"/>
                    <a:pt x="69316" y="6250"/>
                    <a:pt x="65981" y="8952"/>
                  </a:cubicBezTo>
                  <a:lnTo>
                    <a:pt x="55940" y="17124"/>
                  </a:lnTo>
                  <a:lnTo>
                    <a:pt x="45933" y="25364"/>
                  </a:lnTo>
                  <a:cubicBezTo>
                    <a:pt x="42695" y="28139"/>
                    <a:pt x="39228" y="30653"/>
                    <a:pt x="36343" y="33877"/>
                  </a:cubicBezTo>
                  <a:lnTo>
                    <a:pt x="36343" y="33877"/>
                  </a:lnTo>
                  <a:cubicBezTo>
                    <a:pt x="31911" y="34698"/>
                    <a:pt x="27448" y="35552"/>
                    <a:pt x="23017" y="36405"/>
                  </a:cubicBezTo>
                  <a:lnTo>
                    <a:pt x="9440" y="38973"/>
                  </a:lnTo>
                  <a:lnTo>
                    <a:pt x="9540" y="38973"/>
                  </a:lnTo>
                  <a:lnTo>
                    <a:pt x="4937" y="39174"/>
                  </a:lnTo>
                  <a:cubicBezTo>
                    <a:pt x="3403" y="39240"/>
                    <a:pt x="1868" y="39340"/>
                    <a:pt x="334" y="39440"/>
                  </a:cubicBezTo>
                  <a:cubicBezTo>
                    <a:pt x="167" y="39440"/>
                    <a:pt x="0" y="39574"/>
                    <a:pt x="0" y="39774"/>
                  </a:cubicBezTo>
                  <a:cubicBezTo>
                    <a:pt x="0" y="39941"/>
                    <a:pt x="167" y="40108"/>
                    <a:pt x="367" y="40108"/>
                  </a:cubicBezTo>
                  <a:cubicBezTo>
                    <a:pt x="1902" y="40108"/>
                    <a:pt x="3436" y="40108"/>
                    <a:pt x="4970" y="40074"/>
                  </a:cubicBezTo>
                  <a:lnTo>
                    <a:pt x="9574" y="39974"/>
                  </a:lnTo>
                  <a:lnTo>
                    <a:pt x="9640" y="39974"/>
                  </a:lnTo>
                  <a:lnTo>
                    <a:pt x="23217" y="37572"/>
                  </a:lnTo>
                  <a:cubicBezTo>
                    <a:pt x="27753" y="36772"/>
                    <a:pt x="32290" y="35971"/>
                    <a:pt x="36793" y="35137"/>
                  </a:cubicBezTo>
                  <a:cubicBezTo>
                    <a:pt x="36860" y="35104"/>
                    <a:pt x="36927" y="35104"/>
                    <a:pt x="36993" y="35071"/>
                  </a:cubicBezTo>
                  <a:lnTo>
                    <a:pt x="37127" y="34971"/>
                  </a:lnTo>
                  <a:cubicBezTo>
                    <a:pt x="40829" y="32702"/>
                    <a:pt x="43932" y="29667"/>
                    <a:pt x="47234" y="26898"/>
                  </a:cubicBezTo>
                  <a:lnTo>
                    <a:pt x="57041" y="18459"/>
                  </a:lnTo>
                  <a:lnTo>
                    <a:pt x="66815" y="9953"/>
                  </a:lnTo>
                  <a:cubicBezTo>
                    <a:pt x="70026" y="7138"/>
                    <a:pt x="73238" y="4291"/>
                    <a:pt x="76450" y="1443"/>
                  </a:cubicBezTo>
                  <a:lnTo>
                    <a:pt x="76450" y="1443"/>
                  </a:lnTo>
                  <a:lnTo>
                    <a:pt x="79382" y="1363"/>
                  </a:lnTo>
                  <a:lnTo>
                    <a:pt x="79382" y="1363"/>
                  </a:lnTo>
                  <a:lnTo>
                    <a:pt x="83393" y="19059"/>
                  </a:lnTo>
                  <a:cubicBezTo>
                    <a:pt x="83423" y="19209"/>
                    <a:pt x="83587" y="19331"/>
                    <a:pt x="83740" y="19331"/>
                  </a:cubicBezTo>
                  <a:cubicBezTo>
                    <a:pt x="83758" y="19331"/>
                    <a:pt x="83776" y="19330"/>
                    <a:pt x="83793" y="19326"/>
                  </a:cubicBezTo>
                  <a:cubicBezTo>
                    <a:pt x="83994" y="19293"/>
                    <a:pt x="84094" y="19093"/>
                    <a:pt x="84060" y="18926"/>
                  </a:cubicBezTo>
                  <a:lnTo>
                    <a:pt x="80558" y="546"/>
                  </a:lnTo>
                  <a:lnTo>
                    <a:pt x="80558" y="513"/>
                  </a:lnTo>
                  <a:lnTo>
                    <a:pt x="80558" y="479"/>
                  </a:lnTo>
                  <a:cubicBezTo>
                    <a:pt x="80499" y="214"/>
                    <a:pt x="80231" y="1"/>
                    <a:pt x="7994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2185900" y="2469375"/>
              <a:ext cx="1843000" cy="878500"/>
            </a:xfrm>
            <a:custGeom>
              <a:rect b="b" l="l" r="r" t="t"/>
              <a:pathLst>
                <a:path extrusionOk="0" h="35140" w="73720">
                  <a:moveTo>
                    <a:pt x="70090" y="1"/>
                  </a:moveTo>
                  <a:cubicBezTo>
                    <a:pt x="70055" y="1"/>
                    <a:pt x="70019" y="5"/>
                    <a:pt x="69984" y="14"/>
                  </a:cubicBezTo>
                  <a:lnTo>
                    <a:pt x="66848" y="681"/>
                  </a:lnTo>
                  <a:lnTo>
                    <a:pt x="66815" y="681"/>
                  </a:lnTo>
                  <a:cubicBezTo>
                    <a:pt x="66781" y="681"/>
                    <a:pt x="66715" y="714"/>
                    <a:pt x="66681" y="748"/>
                  </a:cubicBezTo>
                  <a:cubicBezTo>
                    <a:pt x="63713" y="3083"/>
                    <a:pt x="60777" y="5451"/>
                    <a:pt x="57842" y="7853"/>
                  </a:cubicBezTo>
                  <a:lnTo>
                    <a:pt x="49035" y="14991"/>
                  </a:lnTo>
                  <a:lnTo>
                    <a:pt x="40263" y="22230"/>
                  </a:lnTo>
                  <a:cubicBezTo>
                    <a:pt x="37427" y="24636"/>
                    <a:pt x="34397" y="26847"/>
                    <a:pt x="31879" y="29668"/>
                  </a:cubicBezTo>
                  <a:lnTo>
                    <a:pt x="31879" y="29668"/>
                  </a:lnTo>
                  <a:cubicBezTo>
                    <a:pt x="27969" y="30392"/>
                    <a:pt x="24059" y="31148"/>
                    <a:pt x="20182" y="31903"/>
                  </a:cubicBezTo>
                  <a:lnTo>
                    <a:pt x="8273" y="34138"/>
                  </a:lnTo>
                  <a:lnTo>
                    <a:pt x="8340" y="34138"/>
                  </a:lnTo>
                  <a:lnTo>
                    <a:pt x="4337" y="34338"/>
                  </a:lnTo>
                  <a:cubicBezTo>
                    <a:pt x="2969" y="34405"/>
                    <a:pt x="1635" y="34472"/>
                    <a:pt x="301" y="34539"/>
                  </a:cubicBezTo>
                  <a:cubicBezTo>
                    <a:pt x="134" y="34572"/>
                    <a:pt x="0" y="34672"/>
                    <a:pt x="0" y="34839"/>
                  </a:cubicBezTo>
                  <a:cubicBezTo>
                    <a:pt x="0" y="35006"/>
                    <a:pt x="134" y="35139"/>
                    <a:pt x="301" y="35139"/>
                  </a:cubicBezTo>
                  <a:cubicBezTo>
                    <a:pt x="1668" y="35139"/>
                    <a:pt x="3003" y="35139"/>
                    <a:pt x="4337" y="35106"/>
                  </a:cubicBezTo>
                  <a:lnTo>
                    <a:pt x="8373" y="35039"/>
                  </a:lnTo>
                  <a:lnTo>
                    <a:pt x="8440" y="35039"/>
                  </a:lnTo>
                  <a:lnTo>
                    <a:pt x="20348" y="32904"/>
                  </a:lnTo>
                  <a:cubicBezTo>
                    <a:pt x="24318" y="32204"/>
                    <a:pt x="28287" y="31503"/>
                    <a:pt x="32257" y="30769"/>
                  </a:cubicBezTo>
                  <a:cubicBezTo>
                    <a:pt x="32324" y="30769"/>
                    <a:pt x="32390" y="30736"/>
                    <a:pt x="32424" y="30703"/>
                  </a:cubicBezTo>
                  <a:lnTo>
                    <a:pt x="32524" y="30669"/>
                  </a:lnTo>
                  <a:cubicBezTo>
                    <a:pt x="35793" y="28634"/>
                    <a:pt x="38495" y="25999"/>
                    <a:pt x="41397" y="23564"/>
                  </a:cubicBezTo>
                  <a:lnTo>
                    <a:pt x="50003" y="16192"/>
                  </a:lnTo>
                  <a:lnTo>
                    <a:pt x="58576" y="8720"/>
                  </a:lnTo>
                  <a:cubicBezTo>
                    <a:pt x="61387" y="6239"/>
                    <a:pt x="64199" y="3758"/>
                    <a:pt x="67010" y="1245"/>
                  </a:cubicBezTo>
                  <a:lnTo>
                    <a:pt x="67010" y="1245"/>
                  </a:lnTo>
                  <a:lnTo>
                    <a:pt x="69586" y="1165"/>
                  </a:lnTo>
                  <a:lnTo>
                    <a:pt x="69586" y="1165"/>
                  </a:lnTo>
                  <a:lnTo>
                    <a:pt x="73119" y="16693"/>
                  </a:lnTo>
                  <a:cubicBezTo>
                    <a:pt x="73148" y="16838"/>
                    <a:pt x="73253" y="16932"/>
                    <a:pt x="73390" y="16932"/>
                  </a:cubicBezTo>
                  <a:cubicBezTo>
                    <a:pt x="73410" y="16932"/>
                    <a:pt x="73431" y="16930"/>
                    <a:pt x="73453" y="16926"/>
                  </a:cubicBezTo>
                  <a:cubicBezTo>
                    <a:pt x="73620" y="16893"/>
                    <a:pt x="73720" y="16726"/>
                    <a:pt x="73686" y="16559"/>
                  </a:cubicBezTo>
                  <a:lnTo>
                    <a:pt x="70618" y="481"/>
                  </a:lnTo>
                  <a:lnTo>
                    <a:pt x="70618" y="414"/>
                  </a:lnTo>
                  <a:cubicBezTo>
                    <a:pt x="70560" y="182"/>
                    <a:pt x="70326" y="1"/>
                    <a:pt x="700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3667800" y="2678350"/>
              <a:ext cx="1126650" cy="1916625"/>
            </a:xfrm>
            <a:custGeom>
              <a:rect b="b" l="l" r="r" t="t"/>
              <a:pathLst>
                <a:path extrusionOk="0" h="76665" w="45066">
                  <a:moveTo>
                    <a:pt x="7570" y="0"/>
                  </a:moveTo>
                  <a:cubicBezTo>
                    <a:pt x="7089" y="0"/>
                    <a:pt x="6653" y="340"/>
                    <a:pt x="6538" y="828"/>
                  </a:cubicBezTo>
                  <a:lnTo>
                    <a:pt x="134" y="29882"/>
                  </a:lnTo>
                  <a:lnTo>
                    <a:pt x="67" y="30116"/>
                  </a:lnTo>
                  <a:cubicBezTo>
                    <a:pt x="0" y="30383"/>
                    <a:pt x="100" y="30649"/>
                    <a:pt x="334" y="30816"/>
                  </a:cubicBezTo>
                  <a:cubicBezTo>
                    <a:pt x="1868" y="31884"/>
                    <a:pt x="2902" y="33351"/>
                    <a:pt x="4103" y="34719"/>
                  </a:cubicBezTo>
                  <a:lnTo>
                    <a:pt x="7572" y="38889"/>
                  </a:lnTo>
                  <a:cubicBezTo>
                    <a:pt x="9907" y="41657"/>
                    <a:pt x="12175" y="44426"/>
                    <a:pt x="14477" y="47228"/>
                  </a:cubicBezTo>
                  <a:lnTo>
                    <a:pt x="21349" y="55567"/>
                  </a:lnTo>
                  <a:lnTo>
                    <a:pt x="28287" y="63907"/>
                  </a:lnTo>
                  <a:cubicBezTo>
                    <a:pt x="28320" y="63940"/>
                    <a:pt x="28354" y="63973"/>
                    <a:pt x="28387" y="64007"/>
                  </a:cubicBezTo>
                  <a:cubicBezTo>
                    <a:pt x="29054" y="64540"/>
                    <a:pt x="29821" y="64941"/>
                    <a:pt x="30522" y="65408"/>
                  </a:cubicBezTo>
                  <a:cubicBezTo>
                    <a:pt x="31222" y="65875"/>
                    <a:pt x="31856" y="66442"/>
                    <a:pt x="32523" y="66942"/>
                  </a:cubicBezTo>
                  <a:lnTo>
                    <a:pt x="36459" y="70111"/>
                  </a:lnTo>
                  <a:cubicBezTo>
                    <a:pt x="39095" y="72246"/>
                    <a:pt x="41697" y="74381"/>
                    <a:pt x="44265" y="76549"/>
                  </a:cubicBezTo>
                  <a:cubicBezTo>
                    <a:pt x="44265" y="76549"/>
                    <a:pt x="44265" y="76582"/>
                    <a:pt x="44265" y="76582"/>
                  </a:cubicBezTo>
                  <a:cubicBezTo>
                    <a:pt x="44349" y="76638"/>
                    <a:pt x="44444" y="76665"/>
                    <a:pt x="44538" y="76665"/>
                  </a:cubicBezTo>
                  <a:cubicBezTo>
                    <a:pt x="44671" y="76665"/>
                    <a:pt x="44802" y="76613"/>
                    <a:pt x="44899" y="76516"/>
                  </a:cubicBezTo>
                  <a:cubicBezTo>
                    <a:pt x="45066" y="76316"/>
                    <a:pt x="45032" y="76015"/>
                    <a:pt x="44832" y="75882"/>
                  </a:cubicBezTo>
                  <a:cubicBezTo>
                    <a:pt x="42197" y="73780"/>
                    <a:pt x="39628" y="71612"/>
                    <a:pt x="37027" y="69444"/>
                  </a:cubicBezTo>
                  <a:lnTo>
                    <a:pt x="33190" y="66142"/>
                  </a:lnTo>
                  <a:cubicBezTo>
                    <a:pt x="32557" y="65608"/>
                    <a:pt x="31890" y="65074"/>
                    <a:pt x="31289" y="64474"/>
                  </a:cubicBezTo>
                  <a:cubicBezTo>
                    <a:pt x="30707" y="63891"/>
                    <a:pt x="30187" y="63246"/>
                    <a:pt x="29578" y="62721"/>
                  </a:cubicBezTo>
                  <a:lnTo>
                    <a:pt x="29578" y="62721"/>
                  </a:lnTo>
                  <a:lnTo>
                    <a:pt x="22650" y="54467"/>
                  </a:lnTo>
                  <a:lnTo>
                    <a:pt x="15645" y="46227"/>
                  </a:lnTo>
                  <a:cubicBezTo>
                    <a:pt x="13310" y="43492"/>
                    <a:pt x="10941" y="40757"/>
                    <a:pt x="8640" y="37988"/>
                  </a:cubicBezTo>
                  <a:lnTo>
                    <a:pt x="5170" y="33818"/>
                  </a:lnTo>
                  <a:cubicBezTo>
                    <a:pt x="4171" y="32583"/>
                    <a:pt x="3067" y="31452"/>
                    <a:pt x="2271" y="30036"/>
                  </a:cubicBezTo>
                  <a:lnTo>
                    <a:pt x="2271" y="30036"/>
                  </a:lnTo>
                  <a:lnTo>
                    <a:pt x="8640" y="1295"/>
                  </a:lnTo>
                  <a:cubicBezTo>
                    <a:pt x="8740" y="728"/>
                    <a:pt x="8406" y="161"/>
                    <a:pt x="7806" y="28"/>
                  </a:cubicBezTo>
                  <a:cubicBezTo>
                    <a:pt x="7727" y="9"/>
                    <a:pt x="7648" y="0"/>
                    <a:pt x="75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3500175" y="2697050"/>
              <a:ext cx="1014075" cy="1994900"/>
            </a:xfrm>
            <a:custGeom>
              <a:rect b="b" l="l" r="r" t="t"/>
              <a:pathLst>
                <a:path extrusionOk="0" h="79796" w="40563">
                  <a:moveTo>
                    <a:pt x="10294" y="1"/>
                  </a:moveTo>
                  <a:cubicBezTo>
                    <a:pt x="9843" y="1"/>
                    <a:pt x="9437" y="286"/>
                    <a:pt x="9274" y="747"/>
                  </a:cubicBezTo>
                  <a:lnTo>
                    <a:pt x="167" y="29068"/>
                  </a:lnTo>
                  <a:lnTo>
                    <a:pt x="100" y="29268"/>
                  </a:lnTo>
                  <a:cubicBezTo>
                    <a:pt x="0" y="29535"/>
                    <a:pt x="67" y="29835"/>
                    <a:pt x="301" y="30002"/>
                  </a:cubicBezTo>
                  <a:cubicBezTo>
                    <a:pt x="1702" y="31202"/>
                    <a:pt x="2602" y="32770"/>
                    <a:pt x="3670" y="34271"/>
                  </a:cubicBezTo>
                  <a:lnTo>
                    <a:pt x="6738" y="38708"/>
                  </a:lnTo>
                  <a:cubicBezTo>
                    <a:pt x="8773" y="41677"/>
                    <a:pt x="10775" y="44679"/>
                    <a:pt x="12809" y="47681"/>
                  </a:cubicBezTo>
                  <a:lnTo>
                    <a:pt x="18880" y="56654"/>
                  </a:lnTo>
                  <a:lnTo>
                    <a:pt x="25018" y="65560"/>
                  </a:lnTo>
                  <a:cubicBezTo>
                    <a:pt x="25052" y="65594"/>
                    <a:pt x="25085" y="65627"/>
                    <a:pt x="25118" y="65694"/>
                  </a:cubicBezTo>
                  <a:cubicBezTo>
                    <a:pt x="26319" y="66861"/>
                    <a:pt x="27653" y="67929"/>
                    <a:pt x="28954" y="68996"/>
                  </a:cubicBezTo>
                  <a:cubicBezTo>
                    <a:pt x="30222" y="70097"/>
                    <a:pt x="31389" y="71298"/>
                    <a:pt x="32624" y="72465"/>
                  </a:cubicBezTo>
                  <a:cubicBezTo>
                    <a:pt x="33824" y="73666"/>
                    <a:pt x="35025" y="74834"/>
                    <a:pt x="36226" y="76035"/>
                  </a:cubicBezTo>
                  <a:cubicBezTo>
                    <a:pt x="37394" y="77235"/>
                    <a:pt x="38595" y="78436"/>
                    <a:pt x="39729" y="79670"/>
                  </a:cubicBezTo>
                  <a:lnTo>
                    <a:pt x="39762" y="79670"/>
                  </a:lnTo>
                  <a:cubicBezTo>
                    <a:pt x="39845" y="79754"/>
                    <a:pt x="39962" y="79796"/>
                    <a:pt x="40079" y="79796"/>
                  </a:cubicBezTo>
                  <a:cubicBezTo>
                    <a:pt x="40196" y="79796"/>
                    <a:pt x="40312" y="79754"/>
                    <a:pt x="40396" y="79670"/>
                  </a:cubicBezTo>
                  <a:cubicBezTo>
                    <a:pt x="40563" y="79470"/>
                    <a:pt x="40563" y="79203"/>
                    <a:pt x="40362" y="79037"/>
                  </a:cubicBezTo>
                  <a:cubicBezTo>
                    <a:pt x="39128" y="77869"/>
                    <a:pt x="37927" y="76702"/>
                    <a:pt x="36727" y="75501"/>
                  </a:cubicBezTo>
                  <a:cubicBezTo>
                    <a:pt x="35526" y="74333"/>
                    <a:pt x="34358" y="73132"/>
                    <a:pt x="33157" y="71932"/>
                  </a:cubicBezTo>
                  <a:cubicBezTo>
                    <a:pt x="31990" y="70731"/>
                    <a:pt x="30789" y="69530"/>
                    <a:pt x="29688" y="68262"/>
                  </a:cubicBezTo>
                  <a:cubicBezTo>
                    <a:pt x="28617" y="66996"/>
                    <a:pt x="27609" y="65698"/>
                    <a:pt x="26448" y="64553"/>
                  </a:cubicBezTo>
                  <a:lnTo>
                    <a:pt x="26448" y="64553"/>
                  </a:lnTo>
                  <a:lnTo>
                    <a:pt x="20315" y="55653"/>
                  </a:lnTo>
                  <a:lnTo>
                    <a:pt x="14077" y="46780"/>
                  </a:lnTo>
                  <a:cubicBezTo>
                    <a:pt x="12009" y="43845"/>
                    <a:pt x="9941" y="40876"/>
                    <a:pt x="7906" y="37907"/>
                  </a:cubicBezTo>
                  <a:lnTo>
                    <a:pt x="4804" y="33471"/>
                  </a:lnTo>
                  <a:cubicBezTo>
                    <a:pt x="3919" y="32144"/>
                    <a:pt x="2931" y="30896"/>
                    <a:pt x="2275" y="29403"/>
                  </a:cubicBezTo>
                  <a:lnTo>
                    <a:pt x="2275" y="29403"/>
                  </a:lnTo>
                  <a:lnTo>
                    <a:pt x="11308" y="1381"/>
                  </a:lnTo>
                  <a:cubicBezTo>
                    <a:pt x="11475" y="847"/>
                    <a:pt x="11175" y="247"/>
                    <a:pt x="10608" y="47"/>
                  </a:cubicBezTo>
                  <a:cubicBezTo>
                    <a:pt x="10502" y="16"/>
                    <a:pt x="10397" y="1"/>
                    <a:pt x="1029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3963825" y="2695525"/>
              <a:ext cx="1563650" cy="1487325"/>
            </a:xfrm>
            <a:custGeom>
              <a:rect b="b" l="l" r="r" t="t"/>
              <a:pathLst>
                <a:path extrusionOk="0" h="59493" w="62546">
                  <a:moveTo>
                    <a:pt x="1125" y="0"/>
                  </a:moveTo>
                  <a:cubicBezTo>
                    <a:pt x="1084" y="0"/>
                    <a:pt x="1043" y="3"/>
                    <a:pt x="1002" y="8"/>
                  </a:cubicBezTo>
                  <a:cubicBezTo>
                    <a:pt x="401" y="108"/>
                    <a:pt x="1" y="641"/>
                    <a:pt x="101" y="1209"/>
                  </a:cubicBezTo>
                  <a:lnTo>
                    <a:pt x="4104" y="30696"/>
                  </a:lnTo>
                  <a:lnTo>
                    <a:pt x="4137" y="30930"/>
                  </a:lnTo>
                  <a:cubicBezTo>
                    <a:pt x="4171" y="31197"/>
                    <a:pt x="4337" y="31430"/>
                    <a:pt x="4638" y="31497"/>
                  </a:cubicBezTo>
                  <a:cubicBezTo>
                    <a:pt x="6439" y="31964"/>
                    <a:pt x="7907" y="32998"/>
                    <a:pt x="9508" y="33865"/>
                  </a:cubicBezTo>
                  <a:lnTo>
                    <a:pt x="14178" y="36567"/>
                  </a:lnTo>
                  <a:cubicBezTo>
                    <a:pt x="17313" y="38335"/>
                    <a:pt x="20449" y="40170"/>
                    <a:pt x="23551" y="42004"/>
                  </a:cubicBezTo>
                  <a:lnTo>
                    <a:pt x="32891" y="47475"/>
                  </a:lnTo>
                  <a:lnTo>
                    <a:pt x="42264" y="52879"/>
                  </a:lnTo>
                  <a:cubicBezTo>
                    <a:pt x="42331" y="52912"/>
                    <a:pt x="42364" y="52912"/>
                    <a:pt x="42431" y="52946"/>
                  </a:cubicBezTo>
                  <a:cubicBezTo>
                    <a:pt x="43232" y="53212"/>
                    <a:pt x="44032" y="53413"/>
                    <a:pt x="44866" y="53646"/>
                  </a:cubicBezTo>
                  <a:cubicBezTo>
                    <a:pt x="45667" y="53846"/>
                    <a:pt x="46467" y="54146"/>
                    <a:pt x="47268" y="54413"/>
                  </a:cubicBezTo>
                  <a:lnTo>
                    <a:pt x="52038" y="56048"/>
                  </a:lnTo>
                  <a:lnTo>
                    <a:pt x="56808" y="57716"/>
                  </a:lnTo>
                  <a:lnTo>
                    <a:pt x="61578" y="59450"/>
                  </a:lnTo>
                  <a:cubicBezTo>
                    <a:pt x="61657" y="59479"/>
                    <a:pt x="61735" y="59492"/>
                    <a:pt x="61811" y="59492"/>
                  </a:cubicBezTo>
                  <a:cubicBezTo>
                    <a:pt x="62091" y="59492"/>
                    <a:pt x="62341" y="59312"/>
                    <a:pt x="62445" y="59050"/>
                  </a:cubicBezTo>
                  <a:cubicBezTo>
                    <a:pt x="62546" y="58683"/>
                    <a:pt x="62379" y="58316"/>
                    <a:pt x="62012" y="58183"/>
                  </a:cubicBezTo>
                  <a:lnTo>
                    <a:pt x="57242" y="56548"/>
                  </a:lnTo>
                  <a:lnTo>
                    <a:pt x="52472" y="54880"/>
                  </a:lnTo>
                  <a:lnTo>
                    <a:pt x="47702" y="53179"/>
                  </a:lnTo>
                  <a:cubicBezTo>
                    <a:pt x="46901" y="52912"/>
                    <a:pt x="46100" y="52645"/>
                    <a:pt x="45333" y="52278"/>
                  </a:cubicBezTo>
                  <a:cubicBezTo>
                    <a:pt x="44579" y="51950"/>
                    <a:pt x="43825" y="51590"/>
                    <a:pt x="43038" y="51325"/>
                  </a:cubicBezTo>
                  <a:lnTo>
                    <a:pt x="43038" y="51325"/>
                  </a:lnTo>
                  <a:lnTo>
                    <a:pt x="33725" y="46007"/>
                  </a:lnTo>
                  <a:lnTo>
                    <a:pt x="24318" y="40704"/>
                  </a:lnTo>
                  <a:cubicBezTo>
                    <a:pt x="21183" y="38902"/>
                    <a:pt x="18014" y="37168"/>
                    <a:pt x="14878" y="35333"/>
                  </a:cubicBezTo>
                  <a:lnTo>
                    <a:pt x="10208" y="32664"/>
                  </a:lnTo>
                  <a:cubicBezTo>
                    <a:pt x="8826" y="31841"/>
                    <a:pt x="7392" y="31147"/>
                    <a:pt x="6158" y="30081"/>
                  </a:cubicBezTo>
                  <a:lnTo>
                    <a:pt x="6158" y="30081"/>
                  </a:lnTo>
                  <a:lnTo>
                    <a:pt x="2202" y="942"/>
                  </a:lnTo>
                  <a:cubicBezTo>
                    <a:pt x="2110" y="385"/>
                    <a:pt x="1644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3877950" y="2748200"/>
              <a:ext cx="1414350" cy="1616375"/>
            </a:xfrm>
            <a:custGeom>
              <a:rect b="b" l="l" r="r" t="t"/>
              <a:pathLst>
                <a:path extrusionOk="0" h="64655" w="56574">
                  <a:moveTo>
                    <a:pt x="1095" y="1"/>
                  </a:moveTo>
                  <a:cubicBezTo>
                    <a:pt x="1075" y="1"/>
                    <a:pt x="1054" y="1"/>
                    <a:pt x="1034" y="2"/>
                  </a:cubicBezTo>
                  <a:cubicBezTo>
                    <a:pt x="434" y="2"/>
                    <a:pt x="0" y="503"/>
                    <a:pt x="0" y="1103"/>
                  </a:cubicBezTo>
                  <a:lnTo>
                    <a:pt x="1234" y="30824"/>
                  </a:lnTo>
                  <a:lnTo>
                    <a:pt x="1268" y="31058"/>
                  </a:lnTo>
                  <a:cubicBezTo>
                    <a:pt x="1268" y="31325"/>
                    <a:pt x="1434" y="31558"/>
                    <a:pt x="1701" y="31658"/>
                  </a:cubicBezTo>
                  <a:cubicBezTo>
                    <a:pt x="3436" y="32325"/>
                    <a:pt x="4837" y="33459"/>
                    <a:pt x="6338" y="34494"/>
                  </a:cubicBezTo>
                  <a:lnTo>
                    <a:pt x="10741" y="37596"/>
                  </a:lnTo>
                  <a:cubicBezTo>
                    <a:pt x="13710" y="39664"/>
                    <a:pt x="16645" y="41799"/>
                    <a:pt x="19581" y="43900"/>
                  </a:cubicBezTo>
                  <a:lnTo>
                    <a:pt x="28354" y="50205"/>
                  </a:lnTo>
                  <a:lnTo>
                    <a:pt x="37193" y="56476"/>
                  </a:lnTo>
                  <a:cubicBezTo>
                    <a:pt x="37227" y="56509"/>
                    <a:pt x="37260" y="56543"/>
                    <a:pt x="37327" y="56543"/>
                  </a:cubicBezTo>
                  <a:cubicBezTo>
                    <a:pt x="38094" y="56910"/>
                    <a:pt x="38895" y="57210"/>
                    <a:pt x="39662" y="57510"/>
                  </a:cubicBezTo>
                  <a:cubicBezTo>
                    <a:pt x="40429" y="57844"/>
                    <a:pt x="41196" y="58211"/>
                    <a:pt x="41963" y="58544"/>
                  </a:cubicBezTo>
                  <a:lnTo>
                    <a:pt x="46600" y="60546"/>
                  </a:lnTo>
                  <a:lnTo>
                    <a:pt x="55873" y="64615"/>
                  </a:lnTo>
                  <a:cubicBezTo>
                    <a:pt x="55936" y="64642"/>
                    <a:pt x="55998" y="64654"/>
                    <a:pt x="56058" y="64654"/>
                  </a:cubicBezTo>
                  <a:cubicBezTo>
                    <a:pt x="56222" y="64654"/>
                    <a:pt x="56367" y="64562"/>
                    <a:pt x="56440" y="64415"/>
                  </a:cubicBezTo>
                  <a:cubicBezTo>
                    <a:pt x="56574" y="64181"/>
                    <a:pt x="56474" y="63915"/>
                    <a:pt x="56240" y="63815"/>
                  </a:cubicBezTo>
                  <a:lnTo>
                    <a:pt x="47134" y="59445"/>
                  </a:lnTo>
                  <a:lnTo>
                    <a:pt x="42597" y="57243"/>
                  </a:lnTo>
                  <a:cubicBezTo>
                    <a:pt x="41830" y="56843"/>
                    <a:pt x="41063" y="56509"/>
                    <a:pt x="40296" y="56109"/>
                  </a:cubicBezTo>
                  <a:cubicBezTo>
                    <a:pt x="39595" y="55759"/>
                    <a:pt x="38894" y="55347"/>
                    <a:pt x="38164" y="55020"/>
                  </a:cubicBezTo>
                  <a:lnTo>
                    <a:pt x="38164" y="55020"/>
                  </a:lnTo>
                  <a:lnTo>
                    <a:pt x="29321" y="48837"/>
                  </a:lnTo>
                  <a:lnTo>
                    <a:pt x="20415" y="42666"/>
                  </a:lnTo>
                  <a:cubicBezTo>
                    <a:pt x="17479" y="40598"/>
                    <a:pt x="14510" y="38563"/>
                    <a:pt x="11542" y="36462"/>
                  </a:cubicBezTo>
                  <a:lnTo>
                    <a:pt x="7139" y="33326"/>
                  </a:lnTo>
                  <a:cubicBezTo>
                    <a:pt x="5836" y="32409"/>
                    <a:pt x="4482" y="31570"/>
                    <a:pt x="3354" y="30391"/>
                  </a:cubicBezTo>
                  <a:lnTo>
                    <a:pt x="3354" y="30391"/>
                  </a:lnTo>
                  <a:lnTo>
                    <a:pt x="2135" y="1003"/>
                  </a:lnTo>
                  <a:cubicBezTo>
                    <a:pt x="2103" y="455"/>
                    <a:pt x="1666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3390925" y="2375750"/>
              <a:ext cx="64250" cy="105375"/>
            </a:xfrm>
            <a:custGeom>
              <a:rect b="b" l="l" r="r" t="t"/>
              <a:pathLst>
                <a:path extrusionOk="0" h="4215" w="2570">
                  <a:moveTo>
                    <a:pt x="2022" y="1"/>
                  </a:moveTo>
                  <a:cubicBezTo>
                    <a:pt x="1612" y="1"/>
                    <a:pt x="990" y="757"/>
                    <a:pt x="534" y="1791"/>
                  </a:cubicBezTo>
                  <a:cubicBezTo>
                    <a:pt x="67" y="2958"/>
                    <a:pt x="1" y="4026"/>
                    <a:pt x="401" y="4193"/>
                  </a:cubicBezTo>
                  <a:cubicBezTo>
                    <a:pt x="436" y="4207"/>
                    <a:pt x="474" y="4215"/>
                    <a:pt x="514" y="4215"/>
                  </a:cubicBezTo>
                  <a:cubicBezTo>
                    <a:pt x="924" y="4215"/>
                    <a:pt x="1546" y="3455"/>
                    <a:pt x="2002" y="2391"/>
                  </a:cubicBezTo>
                  <a:cubicBezTo>
                    <a:pt x="2502" y="1257"/>
                    <a:pt x="2569" y="190"/>
                    <a:pt x="2135" y="23"/>
                  </a:cubicBezTo>
                  <a:cubicBezTo>
                    <a:pt x="2100" y="8"/>
                    <a:pt x="2062" y="1"/>
                    <a:pt x="20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3951325" y="2397925"/>
              <a:ext cx="396975" cy="250925"/>
            </a:xfrm>
            <a:custGeom>
              <a:rect b="b" l="l" r="r" t="t"/>
              <a:pathLst>
                <a:path extrusionOk="0" h="10037" w="15879">
                  <a:moveTo>
                    <a:pt x="5256" y="1"/>
                  </a:moveTo>
                  <a:cubicBezTo>
                    <a:pt x="3187" y="1"/>
                    <a:pt x="1533" y="718"/>
                    <a:pt x="968" y="2071"/>
                  </a:cubicBezTo>
                  <a:cubicBezTo>
                    <a:pt x="1" y="4306"/>
                    <a:pt x="2369" y="7442"/>
                    <a:pt x="6205" y="9076"/>
                  </a:cubicBezTo>
                  <a:cubicBezTo>
                    <a:pt x="7738" y="9724"/>
                    <a:pt x="9277" y="10037"/>
                    <a:pt x="10634" y="10037"/>
                  </a:cubicBezTo>
                  <a:cubicBezTo>
                    <a:pt x="12702" y="10037"/>
                    <a:pt x="14347" y="9312"/>
                    <a:pt x="14911" y="7942"/>
                  </a:cubicBezTo>
                  <a:cubicBezTo>
                    <a:pt x="15879" y="5707"/>
                    <a:pt x="13510" y="2572"/>
                    <a:pt x="9641" y="937"/>
                  </a:cubicBezTo>
                  <a:cubicBezTo>
                    <a:pt x="8127" y="305"/>
                    <a:pt x="6603" y="1"/>
                    <a:pt x="52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4445000" y="2590000"/>
              <a:ext cx="51750" cy="45125"/>
            </a:xfrm>
            <a:custGeom>
              <a:rect b="b" l="l" r="r" t="t"/>
              <a:pathLst>
                <a:path extrusionOk="0" h="1805" w="2070">
                  <a:moveTo>
                    <a:pt x="1067" y="1"/>
                  </a:moveTo>
                  <a:cubicBezTo>
                    <a:pt x="703" y="1"/>
                    <a:pt x="354" y="202"/>
                    <a:pt x="201" y="559"/>
                  </a:cubicBezTo>
                  <a:cubicBezTo>
                    <a:pt x="1" y="1026"/>
                    <a:pt x="234" y="1560"/>
                    <a:pt x="701" y="1727"/>
                  </a:cubicBezTo>
                  <a:cubicBezTo>
                    <a:pt x="815" y="1779"/>
                    <a:pt x="935" y="1804"/>
                    <a:pt x="1054" y="1804"/>
                  </a:cubicBezTo>
                  <a:cubicBezTo>
                    <a:pt x="1391" y="1804"/>
                    <a:pt x="1721" y="1605"/>
                    <a:pt x="1869" y="1260"/>
                  </a:cubicBezTo>
                  <a:cubicBezTo>
                    <a:pt x="2069" y="793"/>
                    <a:pt x="1836" y="259"/>
                    <a:pt x="1402" y="59"/>
                  </a:cubicBezTo>
                  <a:cubicBezTo>
                    <a:pt x="1292" y="20"/>
                    <a:pt x="11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4403325" y="2736625"/>
              <a:ext cx="45050" cy="39100"/>
            </a:xfrm>
            <a:custGeom>
              <a:rect b="b" l="l" r="r" t="t"/>
              <a:pathLst>
                <a:path extrusionOk="0" h="1564" w="1802">
                  <a:moveTo>
                    <a:pt x="881" y="1"/>
                  </a:moveTo>
                  <a:cubicBezTo>
                    <a:pt x="578" y="1"/>
                    <a:pt x="290" y="169"/>
                    <a:pt x="167" y="465"/>
                  </a:cubicBezTo>
                  <a:cubicBezTo>
                    <a:pt x="0" y="865"/>
                    <a:pt x="200" y="1332"/>
                    <a:pt x="601" y="1499"/>
                  </a:cubicBezTo>
                  <a:cubicBezTo>
                    <a:pt x="705" y="1543"/>
                    <a:pt x="813" y="1563"/>
                    <a:pt x="920" y="1563"/>
                  </a:cubicBezTo>
                  <a:cubicBezTo>
                    <a:pt x="1224" y="1563"/>
                    <a:pt x="1511" y="1395"/>
                    <a:pt x="1635" y="1099"/>
                  </a:cubicBezTo>
                  <a:cubicBezTo>
                    <a:pt x="1801" y="699"/>
                    <a:pt x="1601" y="232"/>
                    <a:pt x="1201" y="65"/>
                  </a:cubicBezTo>
                  <a:cubicBezTo>
                    <a:pt x="1097" y="22"/>
                    <a:pt x="988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3902125" y="2707775"/>
              <a:ext cx="64225" cy="56775"/>
            </a:xfrm>
            <a:custGeom>
              <a:rect b="b" l="l" r="r" t="t"/>
              <a:pathLst>
                <a:path extrusionOk="0" h="2271" w="2569">
                  <a:moveTo>
                    <a:pt x="1288" y="0"/>
                  </a:moveTo>
                  <a:cubicBezTo>
                    <a:pt x="833" y="0"/>
                    <a:pt x="410" y="257"/>
                    <a:pt x="234" y="685"/>
                  </a:cubicBezTo>
                  <a:cubicBezTo>
                    <a:pt x="0" y="1252"/>
                    <a:pt x="267" y="1919"/>
                    <a:pt x="834" y="2186"/>
                  </a:cubicBezTo>
                  <a:cubicBezTo>
                    <a:pt x="974" y="2244"/>
                    <a:pt x="1119" y="2271"/>
                    <a:pt x="1263" y="2271"/>
                  </a:cubicBezTo>
                  <a:cubicBezTo>
                    <a:pt x="1705" y="2271"/>
                    <a:pt x="2134" y="2014"/>
                    <a:pt x="2335" y="1586"/>
                  </a:cubicBezTo>
                  <a:cubicBezTo>
                    <a:pt x="2569" y="985"/>
                    <a:pt x="2302" y="318"/>
                    <a:pt x="1735" y="85"/>
                  </a:cubicBezTo>
                  <a:cubicBezTo>
                    <a:pt x="1588" y="27"/>
                    <a:pt x="1436" y="0"/>
                    <a:pt x="1288" y="0"/>
                  </a:cubicBezTo>
                  <a:close/>
                </a:path>
              </a:pathLst>
            </a:custGeom>
            <a:solidFill>
              <a:srgbClr val="4C384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3637775" y="2487300"/>
              <a:ext cx="70900" cy="62425"/>
            </a:xfrm>
            <a:custGeom>
              <a:rect b="b" l="l" r="r" t="t"/>
              <a:pathLst>
                <a:path extrusionOk="0" h="2497" w="2836">
                  <a:moveTo>
                    <a:pt x="1420" y="0"/>
                  </a:moveTo>
                  <a:cubicBezTo>
                    <a:pt x="933" y="0"/>
                    <a:pt x="468" y="288"/>
                    <a:pt x="267" y="765"/>
                  </a:cubicBezTo>
                  <a:cubicBezTo>
                    <a:pt x="0" y="1398"/>
                    <a:pt x="300" y="2132"/>
                    <a:pt x="934" y="2399"/>
                  </a:cubicBezTo>
                  <a:cubicBezTo>
                    <a:pt x="1091" y="2465"/>
                    <a:pt x="1255" y="2497"/>
                    <a:pt x="1416" y="2497"/>
                  </a:cubicBezTo>
                  <a:cubicBezTo>
                    <a:pt x="1903" y="2497"/>
                    <a:pt x="2368" y="2209"/>
                    <a:pt x="2569" y="1732"/>
                  </a:cubicBezTo>
                  <a:cubicBezTo>
                    <a:pt x="2836" y="1098"/>
                    <a:pt x="2535" y="364"/>
                    <a:pt x="1902" y="97"/>
                  </a:cubicBezTo>
                  <a:cubicBezTo>
                    <a:pt x="1744" y="31"/>
                    <a:pt x="1581" y="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3"/>
          <p:cNvSpPr txBox="1"/>
          <p:nvPr/>
        </p:nvSpPr>
        <p:spPr>
          <a:xfrm>
            <a:off x="414700" y="1458226"/>
            <a:ext cx="23568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Artificial</a:t>
            </a:r>
            <a:r>
              <a:rPr lang="en" sz="2200">
                <a:solidFill>
                  <a:schemeClr val="accent4"/>
                </a:solidFill>
                <a:latin typeface="Chivo Black"/>
                <a:ea typeface="Chivo Black"/>
                <a:cs typeface="Chivo Black"/>
                <a:sym typeface="Chivo Black"/>
              </a:rPr>
              <a:t> Wind Generator</a:t>
            </a:r>
            <a:endParaRPr sz="2200">
              <a:solidFill>
                <a:schemeClr val="accent4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413" name="Google Shape;2413;p63"/>
          <p:cNvSpPr txBox="1"/>
          <p:nvPr/>
        </p:nvSpPr>
        <p:spPr>
          <a:xfrm>
            <a:off x="478775" y="3239488"/>
            <a:ext cx="2356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Work with universities and/or energy companies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14" name="Google Shape;2414;p63"/>
          <p:cNvSpPr txBox="1"/>
          <p:nvPr/>
        </p:nvSpPr>
        <p:spPr>
          <a:xfrm>
            <a:off x="6372472" y="1662225"/>
            <a:ext cx="2356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Chivo Black"/>
                <a:ea typeface="Chivo Black"/>
                <a:cs typeface="Chivo Black"/>
                <a:sym typeface="Chivo Black"/>
              </a:rPr>
              <a:t>Wind Tower</a:t>
            </a:r>
            <a:endParaRPr sz="2200">
              <a:solidFill>
                <a:schemeClr val="accent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415" name="Google Shape;2415;p63"/>
          <p:cNvSpPr txBox="1"/>
          <p:nvPr/>
        </p:nvSpPr>
        <p:spPr>
          <a:xfrm>
            <a:off x="6372475" y="3132700"/>
            <a:ext cx="23568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Qatar University: Designed for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fresh air in, hot air out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16" name="Google Shape;2416;p63"/>
          <p:cNvSpPr/>
          <p:nvPr/>
        </p:nvSpPr>
        <p:spPr>
          <a:xfrm>
            <a:off x="3204725" y="119661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63"/>
          <p:cNvSpPr/>
          <p:nvPr/>
        </p:nvSpPr>
        <p:spPr>
          <a:xfrm flipH="1" rot="-4481435">
            <a:off x="6668520" y="2721473"/>
            <a:ext cx="2274983" cy="3521426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8" name="Google Shape;24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00" y="1369687"/>
            <a:ext cx="2406849" cy="240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9" name="Google Shape;2419;p63"/>
          <p:cNvGrpSpPr/>
          <p:nvPr/>
        </p:nvGrpSpPr>
        <p:grpSpPr>
          <a:xfrm>
            <a:off x="4349018" y="3539696"/>
            <a:ext cx="510032" cy="553504"/>
            <a:chOff x="4418730" y="3346571"/>
            <a:chExt cx="510032" cy="553504"/>
          </a:xfrm>
        </p:grpSpPr>
        <p:sp>
          <p:nvSpPr>
            <p:cNvPr id="2420" name="Google Shape;2420;p63"/>
            <p:cNvSpPr/>
            <p:nvPr/>
          </p:nvSpPr>
          <p:spPr>
            <a:xfrm>
              <a:off x="4418730" y="3659753"/>
              <a:ext cx="152239" cy="159836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4668564" y="3572087"/>
              <a:ext cx="260198" cy="145681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4685299" y="3585286"/>
              <a:ext cx="240668" cy="132482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4706813" y="3646745"/>
              <a:ext cx="13163" cy="11503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4733904" y="3647438"/>
              <a:ext cx="13163" cy="11491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4760602" y="3644344"/>
              <a:ext cx="12769" cy="11515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4790489" y="3637858"/>
              <a:ext cx="13163" cy="11503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4816386" y="3631897"/>
              <a:ext cx="13163" cy="11599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4840695" y="3620716"/>
              <a:ext cx="13163" cy="11336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4869781" y="3605199"/>
              <a:ext cx="13163" cy="11599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4900863" y="3583387"/>
              <a:ext cx="13163" cy="11503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4690472" y="3395248"/>
              <a:ext cx="190475" cy="260974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4633493" y="3346571"/>
              <a:ext cx="131897" cy="305661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4594146" y="3599334"/>
              <a:ext cx="142564" cy="104232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4510768" y="3538664"/>
              <a:ext cx="160995" cy="249842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4480881" y="3499196"/>
              <a:ext cx="89671" cy="78299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4602017" y="3511094"/>
              <a:ext cx="90065" cy="7824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4544238" y="3663791"/>
              <a:ext cx="104411" cy="223539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4647839" y="3676536"/>
              <a:ext cx="104805" cy="223539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4704018" y="3672153"/>
              <a:ext cx="126725" cy="198442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0" name="Google Shape;2440;p63"/>
            <p:cNvGrpSpPr/>
            <p:nvPr/>
          </p:nvGrpSpPr>
          <p:grpSpPr>
            <a:xfrm>
              <a:off x="4509910" y="3570871"/>
              <a:ext cx="142265" cy="87125"/>
              <a:chOff x="7602974" y="2610113"/>
              <a:chExt cx="290989" cy="178207"/>
            </a:xfrm>
          </p:grpSpPr>
          <p:sp>
            <p:nvSpPr>
              <p:cNvPr id="2441" name="Google Shape;2441;p63"/>
              <p:cNvSpPr/>
              <p:nvPr/>
            </p:nvSpPr>
            <p:spPr>
              <a:xfrm>
                <a:off x="7602974" y="2610113"/>
                <a:ext cx="113463" cy="113483"/>
              </a:xfrm>
              <a:custGeom>
                <a:rect b="b" l="l" r="r" t="t"/>
                <a:pathLst>
                  <a:path extrusionOk="0" h="5672" w="5671">
                    <a:moveTo>
                      <a:pt x="2836" y="1"/>
                    </a:moveTo>
                    <a:cubicBezTo>
                      <a:pt x="1268" y="1"/>
                      <a:pt x="0" y="1302"/>
                      <a:pt x="0" y="2836"/>
                    </a:cubicBezTo>
                    <a:cubicBezTo>
                      <a:pt x="0" y="4404"/>
                      <a:pt x="1268" y="5671"/>
                      <a:pt x="2836" y="5671"/>
                    </a:cubicBezTo>
                    <a:cubicBezTo>
                      <a:pt x="4403" y="5671"/>
                      <a:pt x="5671" y="4404"/>
                      <a:pt x="5671" y="2836"/>
                    </a:cubicBezTo>
                    <a:cubicBezTo>
                      <a:pt x="5671" y="1302"/>
                      <a:pt x="4403" y="1"/>
                      <a:pt x="2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63"/>
              <p:cNvSpPr/>
              <p:nvPr/>
            </p:nvSpPr>
            <p:spPr>
              <a:xfrm>
                <a:off x="7780500" y="2674857"/>
                <a:ext cx="113463" cy="113463"/>
              </a:xfrm>
              <a:custGeom>
                <a:rect b="b" l="l" r="r" t="t"/>
                <a:pathLst>
                  <a:path extrusionOk="0" h="5671" w="5671">
                    <a:moveTo>
                      <a:pt x="2836" y="0"/>
                    </a:moveTo>
                    <a:cubicBezTo>
                      <a:pt x="1268" y="0"/>
                      <a:pt x="0" y="1268"/>
                      <a:pt x="0" y="2836"/>
                    </a:cubicBezTo>
                    <a:cubicBezTo>
                      <a:pt x="0" y="4403"/>
                      <a:pt x="1268" y="5671"/>
                      <a:pt x="2836" y="5671"/>
                    </a:cubicBezTo>
                    <a:cubicBezTo>
                      <a:pt x="4403" y="5671"/>
                      <a:pt x="5671" y="4403"/>
                      <a:pt x="5671" y="2836"/>
                    </a:cubicBezTo>
                    <a:cubicBezTo>
                      <a:pt x="5671" y="1268"/>
                      <a:pt x="4403" y="0"/>
                      <a:pt x="2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3" name="Google Shape;2443;p63"/>
          <p:cNvSpPr txBox="1"/>
          <p:nvPr/>
        </p:nvSpPr>
        <p:spPr>
          <a:xfrm>
            <a:off x="1357125" y="184375"/>
            <a:ext cx="6494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Optimum Wolbachia Release Indicators</a:t>
            </a:r>
            <a:endParaRPr sz="24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444" name="Google Shape;2444;p63"/>
          <p:cNvSpPr txBox="1"/>
          <p:nvPr/>
        </p:nvSpPr>
        <p:spPr>
          <a:xfrm>
            <a:off x="2130475" y="576175"/>
            <a:ext cx="4947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Wind &amp; Rainfall: Lag 6 weeks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Temperature: Lag 3 weeks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445" name="Google Shape;244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73" y="2319298"/>
            <a:ext cx="2356800" cy="97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475" y="2150913"/>
            <a:ext cx="2356801" cy="9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63"/>
          <p:cNvSpPr txBox="1"/>
          <p:nvPr>
            <p:ph type="title"/>
          </p:nvPr>
        </p:nvSpPr>
        <p:spPr>
          <a:xfrm>
            <a:off x="713225" y="42408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pic>
        <p:nvPicPr>
          <p:cNvPr id="2448" name="Google Shape;244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475" y="2138782"/>
            <a:ext cx="1343324" cy="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64"/>
          <p:cNvSpPr txBox="1"/>
          <p:nvPr>
            <p:ph type="title"/>
          </p:nvPr>
        </p:nvSpPr>
        <p:spPr>
          <a:xfrm flipH="1">
            <a:off x="713225" y="707850"/>
            <a:ext cx="4013400" cy="10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454" name="Google Shape;2454;p64"/>
          <p:cNvSpPr txBox="1"/>
          <p:nvPr>
            <p:ph idx="1" type="subTitle"/>
          </p:nvPr>
        </p:nvSpPr>
        <p:spPr>
          <a:xfrm flipH="1">
            <a:off x="743900" y="1720350"/>
            <a:ext cx="40134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hire us without asking questions. lol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55" name="Google Shape;2455;p64"/>
          <p:cNvGrpSpPr/>
          <p:nvPr/>
        </p:nvGrpSpPr>
        <p:grpSpPr>
          <a:xfrm>
            <a:off x="1914242" y="2827037"/>
            <a:ext cx="387661" cy="387661"/>
            <a:chOff x="1379798" y="1723250"/>
            <a:chExt cx="397887" cy="397887"/>
          </a:xfrm>
        </p:grpSpPr>
        <p:sp>
          <p:nvSpPr>
            <p:cNvPr id="2456" name="Google Shape;2456;p64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64"/>
          <p:cNvGrpSpPr/>
          <p:nvPr/>
        </p:nvGrpSpPr>
        <p:grpSpPr>
          <a:xfrm>
            <a:off x="852121" y="2827037"/>
            <a:ext cx="387681" cy="387661"/>
            <a:chOff x="266768" y="1721375"/>
            <a:chExt cx="397907" cy="397887"/>
          </a:xfrm>
        </p:grpSpPr>
        <p:sp>
          <p:nvSpPr>
            <p:cNvPr id="2461" name="Google Shape;2461;p64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Google Shape;2463;p64"/>
          <p:cNvGrpSpPr/>
          <p:nvPr/>
        </p:nvGrpSpPr>
        <p:grpSpPr>
          <a:xfrm>
            <a:off x="1383202" y="2827037"/>
            <a:ext cx="387641" cy="387661"/>
            <a:chOff x="864491" y="1723250"/>
            <a:chExt cx="397866" cy="397887"/>
          </a:xfrm>
        </p:grpSpPr>
        <p:sp>
          <p:nvSpPr>
            <p:cNvPr id="2464" name="Google Shape;2464;p64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7" name="Google Shape;2467;p64"/>
          <p:cNvSpPr txBox="1"/>
          <p:nvPr/>
        </p:nvSpPr>
        <p:spPr>
          <a:xfrm>
            <a:off x="756849" y="414343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Please keep this slide for the attribution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468" name="Google Shape;2468;p64"/>
          <p:cNvGrpSpPr/>
          <p:nvPr/>
        </p:nvGrpSpPr>
        <p:grpSpPr>
          <a:xfrm>
            <a:off x="4892175" y="685800"/>
            <a:ext cx="3343250" cy="4542425"/>
            <a:chOff x="1982425" y="911950"/>
            <a:chExt cx="3343250" cy="4542425"/>
          </a:xfrm>
        </p:grpSpPr>
        <p:sp>
          <p:nvSpPr>
            <p:cNvPr id="2469" name="Google Shape;2469;p64"/>
            <p:cNvSpPr/>
            <p:nvPr/>
          </p:nvSpPr>
          <p:spPr>
            <a:xfrm>
              <a:off x="2361025" y="2169450"/>
              <a:ext cx="2018125" cy="2471000"/>
            </a:xfrm>
            <a:custGeom>
              <a:rect b="b" l="l" r="r" t="t"/>
              <a:pathLst>
                <a:path extrusionOk="0" h="98840" w="80725">
                  <a:moveTo>
                    <a:pt x="64867" y="1"/>
                  </a:moveTo>
                  <a:cubicBezTo>
                    <a:pt x="53723" y="1"/>
                    <a:pt x="2069" y="20150"/>
                    <a:pt x="2069" y="20150"/>
                  </a:cubicBezTo>
                  <a:cubicBezTo>
                    <a:pt x="2069" y="20150"/>
                    <a:pt x="0" y="30491"/>
                    <a:pt x="934" y="39197"/>
                  </a:cubicBezTo>
                  <a:cubicBezTo>
                    <a:pt x="1835" y="47903"/>
                    <a:pt x="7806" y="79793"/>
                    <a:pt x="12843" y="87131"/>
                  </a:cubicBezTo>
                  <a:cubicBezTo>
                    <a:pt x="17880" y="94470"/>
                    <a:pt x="27053" y="98840"/>
                    <a:pt x="36226" y="98840"/>
                  </a:cubicBezTo>
                  <a:cubicBezTo>
                    <a:pt x="45400" y="98840"/>
                    <a:pt x="66982" y="95404"/>
                    <a:pt x="72486" y="92168"/>
                  </a:cubicBezTo>
                  <a:cubicBezTo>
                    <a:pt x="77989" y="88966"/>
                    <a:pt x="80725" y="70153"/>
                    <a:pt x="79357" y="46302"/>
                  </a:cubicBezTo>
                  <a:cubicBezTo>
                    <a:pt x="77989" y="22452"/>
                    <a:pt x="70884" y="4339"/>
                    <a:pt x="66748" y="436"/>
                  </a:cubicBezTo>
                  <a:cubicBezTo>
                    <a:pt x="66432" y="138"/>
                    <a:pt x="65788" y="1"/>
                    <a:pt x="648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64"/>
            <p:cNvSpPr/>
            <p:nvPr/>
          </p:nvSpPr>
          <p:spPr>
            <a:xfrm>
              <a:off x="2589525" y="3892400"/>
              <a:ext cx="1755450" cy="748050"/>
            </a:xfrm>
            <a:custGeom>
              <a:rect b="b" l="l" r="r" t="t"/>
              <a:pathLst>
                <a:path extrusionOk="0" h="29922" w="70218">
                  <a:moveTo>
                    <a:pt x="70217" y="0"/>
                  </a:moveTo>
                  <a:cubicBezTo>
                    <a:pt x="65614" y="2569"/>
                    <a:pt x="55740" y="7739"/>
                    <a:pt x="46500" y="10108"/>
                  </a:cubicBezTo>
                  <a:cubicBezTo>
                    <a:pt x="43111" y="10993"/>
                    <a:pt x="37941" y="11316"/>
                    <a:pt x="32196" y="11316"/>
                  </a:cubicBezTo>
                  <a:cubicBezTo>
                    <a:pt x="20413" y="11316"/>
                    <a:pt x="6212" y="9957"/>
                    <a:pt x="0" y="9307"/>
                  </a:cubicBezTo>
                  <a:lnTo>
                    <a:pt x="0" y="9307"/>
                  </a:lnTo>
                  <a:cubicBezTo>
                    <a:pt x="1235" y="13243"/>
                    <a:pt x="2502" y="16445"/>
                    <a:pt x="3703" y="18213"/>
                  </a:cubicBezTo>
                  <a:cubicBezTo>
                    <a:pt x="8740" y="25552"/>
                    <a:pt x="17913" y="29922"/>
                    <a:pt x="27086" y="29922"/>
                  </a:cubicBezTo>
                  <a:cubicBezTo>
                    <a:pt x="36260" y="29922"/>
                    <a:pt x="57842" y="26486"/>
                    <a:pt x="63346" y="23250"/>
                  </a:cubicBezTo>
                  <a:cubicBezTo>
                    <a:pt x="66915" y="21182"/>
                    <a:pt x="69350" y="12443"/>
                    <a:pt x="7021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64"/>
            <p:cNvSpPr/>
            <p:nvPr/>
          </p:nvSpPr>
          <p:spPr>
            <a:xfrm>
              <a:off x="1982425" y="1611025"/>
              <a:ext cx="2269975" cy="1149750"/>
            </a:xfrm>
            <a:custGeom>
              <a:rect b="b" l="l" r="r" t="t"/>
              <a:pathLst>
                <a:path extrusionOk="0" h="45990" w="90799">
                  <a:moveTo>
                    <a:pt x="69778" y="1"/>
                  </a:moveTo>
                  <a:cubicBezTo>
                    <a:pt x="34935" y="1"/>
                    <a:pt x="5237" y="22806"/>
                    <a:pt x="5237" y="22806"/>
                  </a:cubicBezTo>
                  <a:cubicBezTo>
                    <a:pt x="0" y="28677"/>
                    <a:pt x="6372" y="44822"/>
                    <a:pt x="15678" y="45990"/>
                  </a:cubicBezTo>
                  <a:cubicBezTo>
                    <a:pt x="27920" y="42887"/>
                    <a:pt x="81325" y="26709"/>
                    <a:pt x="87529" y="22806"/>
                  </a:cubicBezTo>
                  <a:cubicBezTo>
                    <a:pt x="89498" y="16435"/>
                    <a:pt x="90798" y="7762"/>
                    <a:pt x="82459" y="1057"/>
                  </a:cubicBezTo>
                  <a:cubicBezTo>
                    <a:pt x="78187" y="327"/>
                    <a:pt x="73946" y="1"/>
                    <a:pt x="697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64"/>
            <p:cNvSpPr/>
            <p:nvPr/>
          </p:nvSpPr>
          <p:spPr>
            <a:xfrm>
              <a:off x="2490275" y="1887625"/>
              <a:ext cx="502900" cy="733050"/>
            </a:xfrm>
            <a:custGeom>
              <a:rect b="b" l="l" r="r" t="t"/>
              <a:pathLst>
                <a:path extrusionOk="0" h="29322" w="20116">
                  <a:moveTo>
                    <a:pt x="4571" y="1"/>
                  </a:moveTo>
                  <a:cubicBezTo>
                    <a:pt x="4571" y="1"/>
                    <a:pt x="3603" y="167"/>
                    <a:pt x="1" y="2069"/>
                  </a:cubicBezTo>
                  <a:cubicBezTo>
                    <a:pt x="16880" y="7773"/>
                    <a:pt x="16146" y="28054"/>
                    <a:pt x="15979" y="29322"/>
                  </a:cubicBezTo>
                  <a:cubicBezTo>
                    <a:pt x="15979" y="29322"/>
                    <a:pt x="15981" y="29322"/>
                    <a:pt x="15985" y="29322"/>
                  </a:cubicBezTo>
                  <a:cubicBezTo>
                    <a:pt x="16091" y="29322"/>
                    <a:pt x="17547" y="29291"/>
                    <a:pt x="20115" y="27654"/>
                  </a:cubicBezTo>
                  <a:cubicBezTo>
                    <a:pt x="19348" y="1869"/>
                    <a:pt x="4571" y="1"/>
                    <a:pt x="457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64"/>
            <p:cNvSpPr/>
            <p:nvPr/>
          </p:nvSpPr>
          <p:spPr>
            <a:xfrm>
              <a:off x="2441925" y="911950"/>
              <a:ext cx="1059100" cy="1103875"/>
            </a:xfrm>
            <a:custGeom>
              <a:rect b="b" l="l" r="r" t="t"/>
              <a:pathLst>
                <a:path extrusionOk="0" h="44155" w="42364">
                  <a:moveTo>
                    <a:pt x="27434" y="0"/>
                  </a:moveTo>
                  <a:cubicBezTo>
                    <a:pt x="26953" y="0"/>
                    <a:pt x="26468" y="34"/>
                    <a:pt x="25985" y="100"/>
                  </a:cubicBezTo>
                  <a:cubicBezTo>
                    <a:pt x="23083" y="467"/>
                    <a:pt x="20148" y="1934"/>
                    <a:pt x="19347" y="4936"/>
                  </a:cubicBezTo>
                  <a:cubicBezTo>
                    <a:pt x="18980" y="6371"/>
                    <a:pt x="19281" y="7772"/>
                    <a:pt x="19414" y="9173"/>
                  </a:cubicBezTo>
                  <a:cubicBezTo>
                    <a:pt x="18246" y="8072"/>
                    <a:pt x="17479" y="7071"/>
                    <a:pt x="15845" y="6638"/>
                  </a:cubicBezTo>
                  <a:cubicBezTo>
                    <a:pt x="15124" y="6446"/>
                    <a:pt x="14461" y="6314"/>
                    <a:pt x="13823" y="6314"/>
                  </a:cubicBezTo>
                  <a:cubicBezTo>
                    <a:pt x="13014" y="6314"/>
                    <a:pt x="12243" y="6527"/>
                    <a:pt x="11442" y="7105"/>
                  </a:cubicBezTo>
                  <a:cubicBezTo>
                    <a:pt x="10041" y="8139"/>
                    <a:pt x="9340" y="9073"/>
                    <a:pt x="9507" y="10841"/>
                  </a:cubicBezTo>
                  <a:cubicBezTo>
                    <a:pt x="9707" y="12575"/>
                    <a:pt x="10708" y="13242"/>
                    <a:pt x="11809" y="14543"/>
                  </a:cubicBezTo>
                  <a:cubicBezTo>
                    <a:pt x="10652" y="13922"/>
                    <a:pt x="9715" y="13342"/>
                    <a:pt x="8690" y="13342"/>
                  </a:cubicBezTo>
                  <a:cubicBezTo>
                    <a:pt x="8118" y="13342"/>
                    <a:pt x="7519" y="13523"/>
                    <a:pt x="6838" y="13976"/>
                  </a:cubicBezTo>
                  <a:cubicBezTo>
                    <a:pt x="5738" y="14710"/>
                    <a:pt x="4537" y="16712"/>
                    <a:pt x="5504" y="17912"/>
                  </a:cubicBezTo>
                  <a:cubicBezTo>
                    <a:pt x="6004" y="18580"/>
                    <a:pt x="6872" y="18947"/>
                    <a:pt x="7372" y="19647"/>
                  </a:cubicBezTo>
                  <a:cubicBezTo>
                    <a:pt x="7305" y="19680"/>
                    <a:pt x="7230" y="19680"/>
                    <a:pt x="7151" y="19680"/>
                  </a:cubicBezTo>
                  <a:cubicBezTo>
                    <a:pt x="7072" y="19680"/>
                    <a:pt x="6988" y="19680"/>
                    <a:pt x="6905" y="19714"/>
                  </a:cubicBezTo>
                  <a:cubicBezTo>
                    <a:pt x="6866" y="19723"/>
                    <a:pt x="6824" y="19727"/>
                    <a:pt x="6780" y="19727"/>
                  </a:cubicBezTo>
                  <a:cubicBezTo>
                    <a:pt x="6540" y="19727"/>
                    <a:pt x="6225" y="19610"/>
                    <a:pt x="5977" y="19610"/>
                  </a:cubicBezTo>
                  <a:cubicBezTo>
                    <a:pt x="5952" y="19610"/>
                    <a:pt x="5928" y="19611"/>
                    <a:pt x="5904" y="19614"/>
                  </a:cubicBezTo>
                  <a:cubicBezTo>
                    <a:pt x="5070" y="19714"/>
                    <a:pt x="4170" y="20381"/>
                    <a:pt x="3603" y="20915"/>
                  </a:cubicBezTo>
                  <a:cubicBezTo>
                    <a:pt x="1801" y="22516"/>
                    <a:pt x="0" y="25418"/>
                    <a:pt x="434" y="27820"/>
                  </a:cubicBezTo>
                  <a:cubicBezTo>
                    <a:pt x="1134" y="31689"/>
                    <a:pt x="4637" y="32790"/>
                    <a:pt x="7872" y="34057"/>
                  </a:cubicBezTo>
                  <a:cubicBezTo>
                    <a:pt x="6605" y="35725"/>
                    <a:pt x="4703" y="37160"/>
                    <a:pt x="6071" y="39695"/>
                  </a:cubicBezTo>
                  <a:cubicBezTo>
                    <a:pt x="7172" y="41696"/>
                    <a:pt x="9240" y="43264"/>
                    <a:pt x="11442" y="43731"/>
                  </a:cubicBezTo>
                  <a:cubicBezTo>
                    <a:pt x="12452" y="43961"/>
                    <a:pt x="13528" y="44154"/>
                    <a:pt x="14585" y="44154"/>
                  </a:cubicBezTo>
                  <a:cubicBezTo>
                    <a:pt x="15517" y="44154"/>
                    <a:pt x="16435" y="44004"/>
                    <a:pt x="17279" y="43598"/>
                  </a:cubicBezTo>
                  <a:cubicBezTo>
                    <a:pt x="18413" y="43030"/>
                    <a:pt x="19881" y="42263"/>
                    <a:pt x="20882" y="41496"/>
                  </a:cubicBezTo>
                  <a:cubicBezTo>
                    <a:pt x="22683" y="40162"/>
                    <a:pt x="23417" y="37760"/>
                    <a:pt x="24184" y="35759"/>
                  </a:cubicBezTo>
                  <a:cubicBezTo>
                    <a:pt x="25185" y="33023"/>
                    <a:pt x="24985" y="30121"/>
                    <a:pt x="25885" y="27386"/>
                  </a:cubicBezTo>
                  <a:cubicBezTo>
                    <a:pt x="26152" y="26519"/>
                    <a:pt x="26319" y="25918"/>
                    <a:pt x="27086" y="25351"/>
                  </a:cubicBezTo>
                  <a:cubicBezTo>
                    <a:pt x="27820" y="24784"/>
                    <a:pt x="28587" y="24150"/>
                    <a:pt x="29321" y="23650"/>
                  </a:cubicBezTo>
                  <a:cubicBezTo>
                    <a:pt x="29588" y="23483"/>
                    <a:pt x="30388" y="23216"/>
                    <a:pt x="30522" y="22916"/>
                  </a:cubicBezTo>
                  <a:cubicBezTo>
                    <a:pt x="30889" y="22149"/>
                    <a:pt x="29988" y="21382"/>
                    <a:pt x="29755" y="20748"/>
                  </a:cubicBezTo>
                  <a:cubicBezTo>
                    <a:pt x="29254" y="19547"/>
                    <a:pt x="29855" y="19547"/>
                    <a:pt x="30855" y="19313"/>
                  </a:cubicBezTo>
                  <a:cubicBezTo>
                    <a:pt x="31050" y="19266"/>
                    <a:pt x="31236" y="19245"/>
                    <a:pt x="31417" y="19245"/>
                  </a:cubicBezTo>
                  <a:cubicBezTo>
                    <a:pt x="32628" y="19245"/>
                    <a:pt x="33555" y="20204"/>
                    <a:pt x="34658" y="20581"/>
                  </a:cubicBezTo>
                  <a:cubicBezTo>
                    <a:pt x="34977" y="20694"/>
                    <a:pt x="35307" y="20743"/>
                    <a:pt x="35642" y="20743"/>
                  </a:cubicBezTo>
                  <a:cubicBezTo>
                    <a:pt x="36991" y="20743"/>
                    <a:pt x="38413" y="19941"/>
                    <a:pt x="39428" y="19247"/>
                  </a:cubicBezTo>
                  <a:cubicBezTo>
                    <a:pt x="40596" y="18446"/>
                    <a:pt x="41563" y="17812"/>
                    <a:pt x="41897" y="16378"/>
                  </a:cubicBezTo>
                  <a:cubicBezTo>
                    <a:pt x="42097" y="15477"/>
                    <a:pt x="42364" y="14043"/>
                    <a:pt x="42130" y="13142"/>
                  </a:cubicBezTo>
                  <a:cubicBezTo>
                    <a:pt x="41829" y="11912"/>
                    <a:pt x="40825" y="11480"/>
                    <a:pt x="39580" y="11480"/>
                  </a:cubicBezTo>
                  <a:cubicBezTo>
                    <a:pt x="37381" y="11480"/>
                    <a:pt x="34429" y="12828"/>
                    <a:pt x="33257" y="13509"/>
                  </a:cubicBezTo>
                  <a:cubicBezTo>
                    <a:pt x="33090" y="12609"/>
                    <a:pt x="34358" y="11641"/>
                    <a:pt x="34658" y="10874"/>
                  </a:cubicBezTo>
                  <a:cubicBezTo>
                    <a:pt x="35425" y="9073"/>
                    <a:pt x="35159" y="6604"/>
                    <a:pt x="34591" y="4736"/>
                  </a:cubicBezTo>
                  <a:cubicBezTo>
                    <a:pt x="33635" y="1463"/>
                    <a:pt x="30616" y="0"/>
                    <a:pt x="274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4"/>
            <p:cNvSpPr/>
            <p:nvPr/>
          </p:nvSpPr>
          <p:spPr>
            <a:xfrm>
              <a:off x="3033175" y="1993525"/>
              <a:ext cx="427000" cy="597125"/>
            </a:xfrm>
            <a:custGeom>
              <a:rect b="b" l="l" r="r" t="t"/>
              <a:pathLst>
                <a:path extrusionOk="0" h="23885" w="17080">
                  <a:moveTo>
                    <a:pt x="0" y="1"/>
                  </a:moveTo>
                  <a:lnTo>
                    <a:pt x="0" y="1"/>
                  </a:lnTo>
                  <a:cubicBezTo>
                    <a:pt x="868" y="1102"/>
                    <a:pt x="13110" y="23885"/>
                    <a:pt x="13110" y="23885"/>
                  </a:cubicBezTo>
                  <a:lnTo>
                    <a:pt x="17079" y="21216"/>
                  </a:lnTo>
                  <a:lnTo>
                    <a:pt x="7139" y="53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4"/>
            <p:cNvSpPr/>
            <p:nvPr/>
          </p:nvSpPr>
          <p:spPr>
            <a:xfrm>
              <a:off x="2747975" y="1247175"/>
              <a:ext cx="789750" cy="1012400"/>
            </a:xfrm>
            <a:custGeom>
              <a:rect b="b" l="l" r="r" t="t"/>
              <a:pathLst>
                <a:path extrusionOk="0" h="40496" w="31590">
                  <a:moveTo>
                    <a:pt x="13043" y="0"/>
                  </a:moveTo>
                  <a:lnTo>
                    <a:pt x="0" y="7039"/>
                  </a:lnTo>
                  <a:cubicBezTo>
                    <a:pt x="0" y="7039"/>
                    <a:pt x="2602" y="16579"/>
                    <a:pt x="6271" y="23017"/>
                  </a:cubicBezTo>
                  <a:cubicBezTo>
                    <a:pt x="9974" y="29455"/>
                    <a:pt x="15645" y="36526"/>
                    <a:pt x="21482" y="40496"/>
                  </a:cubicBezTo>
                  <a:cubicBezTo>
                    <a:pt x="25318" y="40362"/>
                    <a:pt x="31589" y="38061"/>
                    <a:pt x="31589" y="38061"/>
                  </a:cubicBezTo>
                  <a:cubicBezTo>
                    <a:pt x="31589" y="38061"/>
                    <a:pt x="31289" y="31456"/>
                    <a:pt x="28220" y="21182"/>
                  </a:cubicBezTo>
                  <a:cubicBezTo>
                    <a:pt x="25151" y="10875"/>
                    <a:pt x="20715" y="3536"/>
                    <a:pt x="20715" y="3536"/>
                  </a:cubicBezTo>
                  <a:lnTo>
                    <a:pt x="13043" y="0"/>
                  </a:ln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4"/>
            <p:cNvSpPr/>
            <p:nvPr/>
          </p:nvSpPr>
          <p:spPr>
            <a:xfrm>
              <a:off x="2834700" y="1886950"/>
              <a:ext cx="189900" cy="188200"/>
            </a:xfrm>
            <a:custGeom>
              <a:rect b="b" l="l" r="r" t="t"/>
              <a:pathLst>
                <a:path extrusionOk="0" h="7528" w="7596">
                  <a:moveTo>
                    <a:pt x="3635" y="1"/>
                  </a:moveTo>
                  <a:cubicBezTo>
                    <a:pt x="2722" y="1"/>
                    <a:pt x="1488" y="270"/>
                    <a:pt x="934" y="1595"/>
                  </a:cubicBezTo>
                  <a:cubicBezTo>
                    <a:pt x="0" y="3830"/>
                    <a:pt x="1935" y="6165"/>
                    <a:pt x="3803" y="7199"/>
                  </a:cubicBezTo>
                  <a:cubicBezTo>
                    <a:pt x="4212" y="7419"/>
                    <a:pt x="4627" y="7527"/>
                    <a:pt x="5022" y="7527"/>
                  </a:cubicBezTo>
                  <a:cubicBezTo>
                    <a:pt x="6429" y="7527"/>
                    <a:pt x="7595" y="6146"/>
                    <a:pt x="7439" y="3463"/>
                  </a:cubicBezTo>
                  <a:cubicBezTo>
                    <a:pt x="7281" y="217"/>
                    <a:pt x="5009" y="127"/>
                    <a:pt x="4759" y="127"/>
                  </a:cubicBezTo>
                  <a:cubicBezTo>
                    <a:pt x="4745" y="127"/>
                    <a:pt x="4737" y="128"/>
                    <a:pt x="4737" y="128"/>
                  </a:cubicBezTo>
                  <a:cubicBezTo>
                    <a:pt x="4737" y="128"/>
                    <a:pt x="4262" y="1"/>
                    <a:pt x="3635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4"/>
            <p:cNvSpPr/>
            <p:nvPr/>
          </p:nvSpPr>
          <p:spPr>
            <a:xfrm>
              <a:off x="3440125" y="1752000"/>
              <a:ext cx="141250" cy="167425"/>
            </a:xfrm>
            <a:custGeom>
              <a:rect b="b" l="l" r="r" t="t"/>
              <a:pathLst>
                <a:path extrusionOk="0" h="6697" w="5650">
                  <a:moveTo>
                    <a:pt x="3777" y="1"/>
                  </a:moveTo>
                  <a:cubicBezTo>
                    <a:pt x="3700" y="1"/>
                    <a:pt x="3620" y="8"/>
                    <a:pt x="3536" y="22"/>
                  </a:cubicBezTo>
                  <a:cubicBezTo>
                    <a:pt x="1769" y="289"/>
                    <a:pt x="734" y="3191"/>
                    <a:pt x="734" y="3191"/>
                  </a:cubicBezTo>
                  <a:cubicBezTo>
                    <a:pt x="734" y="3191"/>
                    <a:pt x="1" y="4658"/>
                    <a:pt x="1402" y="6159"/>
                  </a:cubicBezTo>
                  <a:cubicBezTo>
                    <a:pt x="1755" y="6538"/>
                    <a:pt x="2143" y="6696"/>
                    <a:pt x="2533" y="6696"/>
                  </a:cubicBezTo>
                  <a:cubicBezTo>
                    <a:pt x="3686" y="6696"/>
                    <a:pt x="4855" y="5313"/>
                    <a:pt x="5204" y="4191"/>
                  </a:cubicBezTo>
                  <a:cubicBezTo>
                    <a:pt x="5649" y="2793"/>
                    <a:pt x="5337" y="1"/>
                    <a:pt x="3777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4"/>
            <p:cNvSpPr/>
            <p:nvPr/>
          </p:nvSpPr>
          <p:spPr>
            <a:xfrm>
              <a:off x="2676250" y="1178350"/>
              <a:ext cx="643800" cy="664050"/>
            </a:xfrm>
            <a:custGeom>
              <a:rect b="b" l="l" r="r" t="t"/>
              <a:pathLst>
                <a:path extrusionOk="0" h="26562" w="25752">
                  <a:moveTo>
                    <a:pt x="15794" y="0"/>
                  </a:moveTo>
                  <a:cubicBezTo>
                    <a:pt x="12431" y="0"/>
                    <a:pt x="8813" y="1388"/>
                    <a:pt x="6005" y="2753"/>
                  </a:cubicBezTo>
                  <a:cubicBezTo>
                    <a:pt x="3403" y="4021"/>
                    <a:pt x="734" y="6990"/>
                    <a:pt x="234" y="9925"/>
                  </a:cubicBezTo>
                  <a:cubicBezTo>
                    <a:pt x="0" y="11393"/>
                    <a:pt x="601" y="13061"/>
                    <a:pt x="801" y="14528"/>
                  </a:cubicBezTo>
                  <a:cubicBezTo>
                    <a:pt x="1135" y="16830"/>
                    <a:pt x="1201" y="19365"/>
                    <a:pt x="2102" y="21500"/>
                  </a:cubicBezTo>
                  <a:cubicBezTo>
                    <a:pt x="2753" y="23128"/>
                    <a:pt x="4965" y="26561"/>
                    <a:pt x="6987" y="26561"/>
                  </a:cubicBezTo>
                  <a:cubicBezTo>
                    <a:pt x="7658" y="26561"/>
                    <a:pt x="8308" y="26183"/>
                    <a:pt x="8873" y="25236"/>
                  </a:cubicBezTo>
                  <a:cubicBezTo>
                    <a:pt x="9607" y="24002"/>
                    <a:pt x="9441" y="22367"/>
                    <a:pt x="8807" y="21133"/>
                  </a:cubicBezTo>
                  <a:cubicBezTo>
                    <a:pt x="8413" y="20376"/>
                    <a:pt x="7635" y="18851"/>
                    <a:pt x="6572" y="18749"/>
                  </a:cubicBezTo>
                  <a:lnTo>
                    <a:pt x="6572" y="18749"/>
                  </a:lnTo>
                  <a:cubicBezTo>
                    <a:pt x="8520" y="18486"/>
                    <a:pt x="5827" y="15180"/>
                    <a:pt x="4764" y="14576"/>
                  </a:cubicBezTo>
                  <a:lnTo>
                    <a:pt x="4764" y="14576"/>
                  </a:lnTo>
                  <a:cubicBezTo>
                    <a:pt x="5383" y="14884"/>
                    <a:pt x="6172" y="15079"/>
                    <a:pt x="6943" y="15079"/>
                  </a:cubicBezTo>
                  <a:cubicBezTo>
                    <a:pt x="8230" y="15079"/>
                    <a:pt x="9467" y="14535"/>
                    <a:pt x="9774" y="13061"/>
                  </a:cubicBezTo>
                  <a:cubicBezTo>
                    <a:pt x="10108" y="11626"/>
                    <a:pt x="8440" y="10159"/>
                    <a:pt x="7773" y="9091"/>
                  </a:cubicBezTo>
                  <a:lnTo>
                    <a:pt x="7773" y="9091"/>
                  </a:lnTo>
                  <a:cubicBezTo>
                    <a:pt x="9768" y="11672"/>
                    <a:pt x="13632" y="12980"/>
                    <a:pt x="17078" y="12980"/>
                  </a:cubicBezTo>
                  <a:cubicBezTo>
                    <a:pt x="17952" y="12980"/>
                    <a:pt x="18798" y="12896"/>
                    <a:pt x="19581" y="12727"/>
                  </a:cubicBezTo>
                  <a:cubicBezTo>
                    <a:pt x="21082" y="12393"/>
                    <a:pt x="23317" y="11326"/>
                    <a:pt x="23384" y="9558"/>
                  </a:cubicBezTo>
                  <a:cubicBezTo>
                    <a:pt x="23417" y="8791"/>
                    <a:pt x="22950" y="8324"/>
                    <a:pt x="22750" y="7690"/>
                  </a:cubicBezTo>
                  <a:lnTo>
                    <a:pt x="22750" y="7690"/>
                  </a:lnTo>
                  <a:cubicBezTo>
                    <a:pt x="23339" y="8372"/>
                    <a:pt x="24244" y="9716"/>
                    <a:pt x="25306" y="9716"/>
                  </a:cubicBezTo>
                  <a:cubicBezTo>
                    <a:pt x="25387" y="9716"/>
                    <a:pt x="25469" y="9708"/>
                    <a:pt x="25552" y="9692"/>
                  </a:cubicBezTo>
                  <a:cubicBezTo>
                    <a:pt x="25619" y="9059"/>
                    <a:pt x="25751" y="8029"/>
                    <a:pt x="25190" y="7594"/>
                  </a:cubicBezTo>
                  <a:lnTo>
                    <a:pt x="25190" y="7594"/>
                  </a:lnTo>
                  <a:cubicBezTo>
                    <a:pt x="25176" y="7336"/>
                    <a:pt x="25069" y="6045"/>
                    <a:pt x="24852" y="5555"/>
                  </a:cubicBezTo>
                  <a:cubicBezTo>
                    <a:pt x="24251" y="4121"/>
                    <a:pt x="23050" y="3520"/>
                    <a:pt x="22016" y="2420"/>
                  </a:cubicBezTo>
                  <a:cubicBezTo>
                    <a:pt x="20292" y="654"/>
                    <a:pt x="18103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4"/>
            <p:cNvSpPr/>
            <p:nvPr/>
          </p:nvSpPr>
          <p:spPr>
            <a:xfrm>
              <a:off x="2490275" y="2209900"/>
              <a:ext cx="2008125" cy="2312800"/>
            </a:xfrm>
            <a:custGeom>
              <a:rect b="b" l="l" r="r" t="t"/>
              <a:pathLst>
                <a:path extrusionOk="0" h="92512" w="80325">
                  <a:moveTo>
                    <a:pt x="69416" y="0"/>
                  </a:moveTo>
                  <a:cubicBezTo>
                    <a:pt x="63203" y="0"/>
                    <a:pt x="57752" y="239"/>
                    <a:pt x="55207" y="753"/>
                  </a:cubicBezTo>
                  <a:cubicBezTo>
                    <a:pt x="51271" y="1587"/>
                    <a:pt x="43632" y="9626"/>
                    <a:pt x="38028" y="11127"/>
                  </a:cubicBezTo>
                  <a:cubicBezTo>
                    <a:pt x="38028" y="11127"/>
                    <a:pt x="38422" y="13614"/>
                    <a:pt x="34440" y="13614"/>
                  </a:cubicBezTo>
                  <a:cubicBezTo>
                    <a:pt x="34245" y="13614"/>
                    <a:pt x="34041" y="13608"/>
                    <a:pt x="33825" y="13595"/>
                  </a:cubicBezTo>
                  <a:cubicBezTo>
                    <a:pt x="30122" y="14796"/>
                    <a:pt x="19215" y="17131"/>
                    <a:pt x="12943" y="17131"/>
                  </a:cubicBezTo>
                  <a:cubicBezTo>
                    <a:pt x="6672" y="17131"/>
                    <a:pt x="3937" y="17665"/>
                    <a:pt x="2036" y="26938"/>
                  </a:cubicBezTo>
                  <a:cubicBezTo>
                    <a:pt x="134" y="36211"/>
                    <a:pt x="1" y="42483"/>
                    <a:pt x="1" y="42483"/>
                  </a:cubicBezTo>
                  <a:cubicBezTo>
                    <a:pt x="1" y="42483"/>
                    <a:pt x="9674" y="43984"/>
                    <a:pt x="15278" y="45752"/>
                  </a:cubicBezTo>
                  <a:cubicBezTo>
                    <a:pt x="20849" y="47553"/>
                    <a:pt x="21683" y="60762"/>
                    <a:pt x="21683" y="60762"/>
                  </a:cubicBezTo>
                  <a:cubicBezTo>
                    <a:pt x="21683" y="60762"/>
                    <a:pt x="37361" y="72637"/>
                    <a:pt x="39529" y="90784"/>
                  </a:cubicBezTo>
                  <a:cubicBezTo>
                    <a:pt x="42285" y="91970"/>
                    <a:pt x="45176" y="92512"/>
                    <a:pt x="48050" y="92512"/>
                  </a:cubicBezTo>
                  <a:cubicBezTo>
                    <a:pt x="53419" y="92512"/>
                    <a:pt x="58732" y="90622"/>
                    <a:pt x="63012" y="87515"/>
                  </a:cubicBezTo>
                  <a:cubicBezTo>
                    <a:pt x="66281" y="77808"/>
                    <a:pt x="73086" y="59395"/>
                    <a:pt x="75955" y="50955"/>
                  </a:cubicBezTo>
                  <a:cubicBezTo>
                    <a:pt x="78824" y="42483"/>
                    <a:pt x="80325" y="33910"/>
                    <a:pt x="74321" y="26138"/>
                  </a:cubicBezTo>
                  <a:cubicBezTo>
                    <a:pt x="79624" y="14129"/>
                    <a:pt x="78557" y="11394"/>
                    <a:pt x="78557" y="11394"/>
                  </a:cubicBezTo>
                  <a:cubicBezTo>
                    <a:pt x="78557" y="11394"/>
                    <a:pt x="78123" y="5122"/>
                    <a:pt x="80191" y="219"/>
                  </a:cubicBezTo>
                  <a:cubicBezTo>
                    <a:pt x="76612" y="75"/>
                    <a:pt x="72895" y="0"/>
                    <a:pt x="6941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4"/>
            <p:cNvSpPr/>
            <p:nvPr/>
          </p:nvSpPr>
          <p:spPr>
            <a:xfrm>
              <a:off x="3238325" y="2547275"/>
              <a:ext cx="912325" cy="492875"/>
            </a:xfrm>
            <a:custGeom>
              <a:rect b="b" l="l" r="r" t="t"/>
              <a:pathLst>
                <a:path extrusionOk="0" h="19715" w="36493">
                  <a:moveTo>
                    <a:pt x="31790" y="0"/>
                  </a:moveTo>
                  <a:cubicBezTo>
                    <a:pt x="31790" y="0"/>
                    <a:pt x="24684" y="7105"/>
                    <a:pt x="0" y="15778"/>
                  </a:cubicBezTo>
                  <a:lnTo>
                    <a:pt x="267" y="19714"/>
                  </a:lnTo>
                  <a:cubicBezTo>
                    <a:pt x="267" y="19714"/>
                    <a:pt x="26786" y="10775"/>
                    <a:pt x="36493" y="1601"/>
                  </a:cubicBezTo>
                  <a:cubicBezTo>
                    <a:pt x="33357" y="0"/>
                    <a:pt x="31790" y="0"/>
                    <a:pt x="3179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4"/>
            <p:cNvSpPr/>
            <p:nvPr/>
          </p:nvSpPr>
          <p:spPr>
            <a:xfrm>
              <a:off x="3567725" y="2289350"/>
              <a:ext cx="780575" cy="574000"/>
            </a:xfrm>
            <a:custGeom>
              <a:rect b="b" l="l" r="r" t="t"/>
              <a:pathLst>
                <a:path extrusionOk="0" h="22960" w="31223">
                  <a:moveTo>
                    <a:pt x="7198" y="1"/>
                  </a:moveTo>
                  <a:cubicBezTo>
                    <a:pt x="7067" y="1"/>
                    <a:pt x="6936" y="4"/>
                    <a:pt x="6805" y="10"/>
                  </a:cubicBezTo>
                  <a:cubicBezTo>
                    <a:pt x="1468" y="3212"/>
                    <a:pt x="0" y="4947"/>
                    <a:pt x="0" y="4947"/>
                  </a:cubicBezTo>
                  <a:cubicBezTo>
                    <a:pt x="0" y="4947"/>
                    <a:pt x="20848" y="8549"/>
                    <a:pt x="31223" y="22960"/>
                  </a:cubicBezTo>
                  <a:lnTo>
                    <a:pt x="27286" y="12819"/>
                  </a:lnTo>
                  <a:cubicBezTo>
                    <a:pt x="27286" y="12819"/>
                    <a:pt x="15893" y="1"/>
                    <a:pt x="719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4"/>
            <p:cNvSpPr/>
            <p:nvPr/>
          </p:nvSpPr>
          <p:spPr>
            <a:xfrm>
              <a:off x="2889725" y="2540600"/>
              <a:ext cx="597125" cy="1695400"/>
            </a:xfrm>
            <a:custGeom>
              <a:rect b="b" l="l" r="r" t="t"/>
              <a:pathLst>
                <a:path extrusionOk="0" h="67816" w="23885">
                  <a:moveTo>
                    <a:pt x="10041" y="0"/>
                  </a:moveTo>
                  <a:cubicBezTo>
                    <a:pt x="5772" y="1268"/>
                    <a:pt x="1" y="3203"/>
                    <a:pt x="1" y="3203"/>
                  </a:cubicBezTo>
                  <a:cubicBezTo>
                    <a:pt x="668" y="3203"/>
                    <a:pt x="19415" y="12142"/>
                    <a:pt x="6405" y="67815"/>
                  </a:cubicBezTo>
                  <a:lnTo>
                    <a:pt x="13877" y="67182"/>
                  </a:lnTo>
                  <a:cubicBezTo>
                    <a:pt x="13877" y="67182"/>
                    <a:pt x="23885" y="14277"/>
                    <a:pt x="1004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4"/>
            <p:cNvSpPr/>
            <p:nvPr/>
          </p:nvSpPr>
          <p:spPr>
            <a:xfrm>
              <a:off x="3336725" y="2215350"/>
              <a:ext cx="1988950" cy="1051100"/>
            </a:xfrm>
            <a:custGeom>
              <a:rect b="b" l="l" r="r" t="t"/>
              <a:pathLst>
                <a:path extrusionOk="0" h="42044" w="79558">
                  <a:moveTo>
                    <a:pt x="46333" y="1"/>
                  </a:moveTo>
                  <a:cubicBezTo>
                    <a:pt x="44832" y="2870"/>
                    <a:pt x="44565" y="10142"/>
                    <a:pt x="44565" y="10142"/>
                  </a:cubicBezTo>
                  <a:cubicBezTo>
                    <a:pt x="34358" y="16813"/>
                    <a:pt x="29255" y="30056"/>
                    <a:pt x="25418" y="31490"/>
                  </a:cubicBezTo>
                  <a:cubicBezTo>
                    <a:pt x="24946" y="31581"/>
                    <a:pt x="24420" y="31623"/>
                    <a:pt x="23849" y="31623"/>
                  </a:cubicBezTo>
                  <a:cubicBezTo>
                    <a:pt x="18572" y="31623"/>
                    <a:pt x="9478" y="28044"/>
                    <a:pt x="3970" y="26720"/>
                  </a:cubicBezTo>
                  <a:cubicBezTo>
                    <a:pt x="901" y="29289"/>
                    <a:pt x="0" y="37161"/>
                    <a:pt x="0" y="37161"/>
                  </a:cubicBezTo>
                  <a:cubicBezTo>
                    <a:pt x="0" y="37161"/>
                    <a:pt x="4303" y="40797"/>
                    <a:pt x="7439" y="41731"/>
                  </a:cubicBezTo>
                  <a:cubicBezTo>
                    <a:pt x="8173" y="41949"/>
                    <a:pt x="8880" y="42044"/>
                    <a:pt x="9521" y="42044"/>
                  </a:cubicBezTo>
                  <a:cubicBezTo>
                    <a:pt x="11618" y="42044"/>
                    <a:pt x="13015" y="41034"/>
                    <a:pt x="12376" y="40063"/>
                  </a:cubicBezTo>
                  <a:cubicBezTo>
                    <a:pt x="11690" y="39034"/>
                    <a:pt x="11066" y="38610"/>
                    <a:pt x="10043" y="38610"/>
                  </a:cubicBezTo>
                  <a:cubicBezTo>
                    <a:pt x="9773" y="38610"/>
                    <a:pt x="9475" y="38640"/>
                    <a:pt x="9140" y="38695"/>
                  </a:cubicBezTo>
                  <a:cubicBezTo>
                    <a:pt x="10296" y="38262"/>
                    <a:pt x="10183" y="37915"/>
                    <a:pt x="10031" y="37756"/>
                  </a:cubicBezTo>
                  <a:lnTo>
                    <a:pt x="10031" y="37756"/>
                  </a:lnTo>
                  <a:cubicBezTo>
                    <a:pt x="10827" y="38326"/>
                    <a:pt x="13977" y="40063"/>
                    <a:pt x="13977" y="40063"/>
                  </a:cubicBezTo>
                  <a:cubicBezTo>
                    <a:pt x="13977" y="40063"/>
                    <a:pt x="18647" y="38695"/>
                    <a:pt x="27053" y="35460"/>
                  </a:cubicBezTo>
                  <a:cubicBezTo>
                    <a:pt x="49169" y="26653"/>
                    <a:pt x="76922" y="11709"/>
                    <a:pt x="77923" y="10775"/>
                  </a:cubicBezTo>
                  <a:cubicBezTo>
                    <a:pt x="78957" y="9841"/>
                    <a:pt x="79557" y="9508"/>
                    <a:pt x="71485" y="5438"/>
                  </a:cubicBezTo>
                  <a:cubicBezTo>
                    <a:pt x="63446" y="1369"/>
                    <a:pt x="46333" y="1"/>
                    <a:pt x="46333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4"/>
            <p:cNvSpPr/>
            <p:nvPr/>
          </p:nvSpPr>
          <p:spPr>
            <a:xfrm>
              <a:off x="2469425" y="2129675"/>
              <a:ext cx="1240075" cy="2016525"/>
            </a:xfrm>
            <a:custGeom>
              <a:rect b="b" l="l" r="r" t="t"/>
              <a:pathLst>
                <a:path extrusionOk="0" h="80661" w="49603">
                  <a:moveTo>
                    <a:pt x="46067" y="0"/>
                  </a:moveTo>
                  <a:cubicBezTo>
                    <a:pt x="45696" y="0"/>
                    <a:pt x="45246" y="119"/>
                    <a:pt x="44699" y="392"/>
                  </a:cubicBezTo>
                  <a:cubicBezTo>
                    <a:pt x="42731" y="1360"/>
                    <a:pt x="40296" y="4662"/>
                    <a:pt x="38962" y="7698"/>
                  </a:cubicBezTo>
                  <a:cubicBezTo>
                    <a:pt x="37594" y="10767"/>
                    <a:pt x="34192" y="22742"/>
                    <a:pt x="32591" y="24810"/>
                  </a:cubicBezTo>
                  <a:cubicBezTo>
                    <a:pt x="30456" y="26111"/>
                    <a:pt x="17313" y="35284"/>
                    <a:pt x="11476" y="47626"/>
                  </a:cubicBezTo>
                  <a:cubicBezTo>
                    <a:pt x="11476" y="47626"/>
                    <a:pt x="5638" y="45792"/>
                    <a:pt x="1235" y="45658"/>
                  </a:cubicBezTo>
                  <a:lnTo>
                    <a:pt x="1235" y="45658"/>
                  </a:lnTo>
                  <a:cubicBezTo>
                    <a:pt x="1235" y="45658"/>
                    <a:pt x="1" y="55065"/>
                    <a:pt x="4037" y="64338"/>
                  </a:cubicBezTo>
                  <a:cubicBezTo>
                    <a:pt x="8073" y="73612"/>
                    <a:pt x="14645" y="80350"/>
                    <a:pt x="14645" y="80350"/>
                  </a:cubicBezTo>
                  <a:cubicBezTo>
                    <a:pt x="14645" y="80350"/>
                    <a:pt x="14863" y="80661"/>
                    <a:pt x="15268" y="80661"/>
                  </a:cubicBezTo>
                  <a:cubicBezTo>
                    <a:pt x="15771" y="80661"/>
                    <a:pt x="16563" y="80179"/>
                    <a:pt x="17580" y="78015"/>
                  </a:cubicBezTo>
                  <a:cubicBezTo>
                    <a:pt x="19415" y="74112"/>
                    <a:pt x="35760" y="27745"/>
                    <a:pt x="35760" y="27745"/>
                  </a:cubicBezTo>
                  <a:cubicBezTo>
                    <a:pt x="35760" y="27745"/>
                    <a:pt x="41864" y="26278"/>
                    <a:pt x="45166" y="19906"/>
                  </a:cubicBezTo>
                  <a:cubicBezTo>
                    <a:pt x="47635" y="15203"/>
                    <a:pt x="48936" y="7931"/>
                    <a:pt x="49436" y="4495"/>
                  </a:cubicBezTo>
                  <a:cubicBezTo>
                    <a:pt x="49603" y="3261"/>
                    <a:pt x="48869" y="2060"/>
                    <a:pt x="47635" y="1727"/>
                  </a:cubicBezTo>
                  <a:lnTo>
                    <a:pt x="47602" y="1727"/>
                  </a:lnTo>
                  <a:cubicBezTo>
                    <a:pt x="47434" y="769"/>
                    <a:pt x="47009" y="0"/>
                    <a:pt x="46067" y="0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4"/>
            <p:cNvSpPr/>
            <p:nvPr/>
          </p:nvSpPr>
          <p:spPr>
            <a:xfrm>
              <a:off x="2945600" y="4397750"/>
              <a:ext cx="1147525" cy="1056625"/>
            </a:xfrm>
            <a:custGeom>
              <a:rect b="b" l="l" r="r" t="t"/>
              <a:pathLst>
                <a:path extrusionOk="0" h="42265" w="45901">
                  <a:moveTo>
                    <a:pt x="44799" y="1"/>
                  </a:moveTo>
                  <a:cubicBezTo>
                    <a:pt x="40853" y="2648"/>
                    <a:pt x="33457" y="3888"/>
                    <a:pt x="27534" y="3888"/>
                  </a:cubicBezTo>
                  <a:cubicBezTo>
                    <a:pt x="25098" y="3888"/>
                    <a:pt x="22911" y="3678"/>
                    <a:pt x="21316" y="3270"/>
                  </a:cubicBezTo>
                  <a:cubicBezTo>
                    <a:pt x="21316" y="3270"/>
                    <a:pt x="3236" y="36594"/>
                    <a:pt x="1" y="42098"/>
                  </a:cubicBezTo>
                  <a:lnTo>
                    <a:pt x="20282" y="42098"/>
                  </a:lnTo>
                  <a:lnTo>
                    <a:pt x="31890" y="20249"/>
                  </a:lnTo>
                  <a:lnTo>
                    <a:pt x="28354" y="42264"/>
                  </a:lnTo>
                  <a:lnTo>
                    <a:pt x="45900" y="42264"/>
                  </a:lnTo>
                  <a:cubicBezTo>
                    <a:pt x="45900" y="42264"/>
                    <a:pt x="45533" y="15745"/>
                    <a:pt x="447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4"/>
            <p:cNvSpPr/>
            <p:nvPr/>
          </p:nvSpPr>
          <p:spPr>
            <a:xfrm>
              <a:off x="3024000" y="4286000"/>
              <a:ext cx="803925" cy="173500"/>
            </a:xfrm>
            <a:custGeom>
              <a:rect b="b" l="l" r="r" t="t"/>
              <a:pathLst>
                <a:path extrusionOk="0" h="6940" w="32157">
                  <a:moveTo>
                    <a:pt x="31690" y="1"/>
                  </a:moveTo>
                  <a:cubicBezTo>
                    <a:pt x="20482" y="2636"/>
                    <a:pt x="0" y="2870"/>
                    <a:pt x="0" y="2870"/>
                  </a:cubicBezTo>
                  <a:lnTo>
                    <a:pt x="701" y="6939"/>
                  </a:lnTo>
                  <a:cubicBezTo>
                    <a:pt x="9741" y="6939"/>
                    <a:pt x="32157" y="3337"/>
                    <a:pt x="32157" y="3337"/>
                  </a:cubicBezTo>
                  <a:lnTo>
                    <a:pt x="3169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4"/>
            <p:cNvSpPr/>
            <p:nvPr/>
          </p:nvSpPr>
          <p:spPr>
            <a:xfrm>
              <a:off x="3905450" y="4077525"/>
              <a:ext cx="345275" cy="256875"/>
            </a:xfrm>
            <a:custGeom>
              <a:rect b="b" l="l" r="r" t="t"/>
              <a:pathLst>
                <a:path extrusionOk="0" h="10275" w="13811">
                  <a:moveTo>
                    <a:pt x="13811" y="1"/>
                  </a:moveTo>
                  <a:lnTo>
                    <a:pt x="12843" y="267"/>
                  </a:lnTo>
                  <a:cubicBezTo>
                    <a:pt x="12843" y="267"/>
                    <a:pt x="8807" y="6672"/>
                    <a:pt x="234" y="7873"/>
                  </a:cubicBezTo>
                  <a:lnTo>
                    <a:pt x="1" y="10275"/>
                  </a:lnTo>
                  <a:cubicBezTo>
                    <a:pt x="1" y="10275"/>
                    <a:pt x="5938" y="9541"/>
                    <a:pt x="11442" y="6439"/>
                  </a:cubicBezTo>
                  <a:cubicBezTo>
                    <a:pt x="13110" y="2169"/>
                    <a:pt x="13811" y="1"/>
                    <a:pt x="138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4"/>
            <p:cNvSpPr/>
            <p:nvPr/>
          </p:nvSpPr>
          <p:spPr>
            <a:xfrm>
              <a:off x="3790375" y="4240150"/>
              <a:ext cx="148925" cy="161800"/>
            </a:xfrm>
            <a:custGeom>
              <a:rect b="b" l="l" r="r" t="t"/>
              <a:pathLst>
                <a:path extrusionOk="0" h="6472" w="5957">
                  <a:moveTo>
                    <a:pt x="5605" y="0"/>
                  </a:moveTo>
                  <a:lnTo>
                    <a:pt x="1" y="868"/>
                  </a:lnTo>
                  <a:lnTo>
                    <a:pt x="134" y="6472"/>
                  </a:lnTo>
                  <a:cubicBezTo>
                    <a:pt x="134" y="6472"/>
                    <a:pt x="4255" y="5107"/>
                    <a:pt x="5283" y="5107"/>
                  </a:cubicBezTo>
                  <a:cubicBezTo>
                    <a:pt x="5369" y="5107"/>
                    <a:pt x="5433" y="5117"/>
                    <a:pt x="5471" y="5137"/>
                  </a:cubicBezTo>
                  <a:cubicBezTo>
                    <a:pt x="5482" y="5142"/>
                    <a:pt x="5492" y="5145"/>
                    <a:pt x="5502" y="5145"/>
                  </a:cubicBezTo>
                  <a:cubicBezTo>
                    <a:pt x="5956" y="5145"/>
                    <a:pt x="5605" y="0"/>
                    <a:pt x="560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4"/>
            <p:cNvSpPr/>
            <p:nvPr/>
          </p:nvSpPr>
          <p:spPr>
            <a:xfrm>
              <a:off x="3625250" y="2665675"/>
              <a:ext cx="223525" cy="242700"/>
            </a:xfrm>
            <a:custGeom>
              <a:rect b="b" l="l" r="r" t="t"/>
              <a:pathLst>
                <a:path extrusionOk="0" h="9708" w="8941">
                  <a:moveTo>
                    <a:pt x="6072" y="1"/>
                  </a:moveTo>
                  <a:lnTo>
                    <a:pt x="1" y="2636"/>
                  </a:lnTo>
                  <a:lnTo>
                    <a:pt x="2102" y="9708"/>
                  </a:lnTo>
                  <a:lnTo>
                    <a:pt x="8941" y="6039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4"/>
            <p:cNvSpPr/>
            <p:nvPr/>
          </p:nvSpPr>
          <p:spPr>
            <a:xfrm>
              <a:off x="3678625" y="1606600"/>
              <a:ext cx="262725" cy="667150"/>
            </a:xfrm>
            <a:custGeom>
              <a:rect b="b" l="l" r="r" t="t"/>
              <a:pathLst>
                <a:path extrusionOk="0" h="26686" w="10509">
                  <a:moveTo>
                    <a:pt x="4204" y="0"/>
                  </a:moveTo>
                  <a:lnTo>
                    <a:pt x="1" y="200"/>
                  </a:lnTo>
                  <a:cubicBezTo>
                    <a:pt x="1" y="200"/>
                    <a:pt x="9608" y="13210"/>
                    <a:pt x="5405" y="26686"/>
                  </a:cubicBezTo>
                  <a:lnTo>
                    <a:pt x="10508" y="24885"/>
                  </a:lnTo>
                  <a:cubicBezTo>
                    <a:pt x="10508" y="24885"/>
                    <a:pt x="10508" y="6305"/>
                    <a:pt x="420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4"/>
            <p:cNvSpPr/>
            <p:nvPr/>
          </p:nvSpPr>
          <p:spPr>
            <a:xfrm>
              <a:off x="4608450" y="2292925"/>
              <a:ext cx="51750" cy="36700"/>
            </a:xfrm>
            <a:custGeom>
              <a:rect b="b" l="l" r="r" t="t"/>
              <a:pathLst>
                <a:path extrusionOk="0" h="1468" w="2070">
                  <a:moveTo>
                    <a:pt x="1035" y="0"/>
                  </a:moveTo>
                  <a:cubicBezTo>
                    <a:pt x="468" y="0"/>
                    <a:pt x="1" y="334"/>
                    <a:pt x="1" y="734"/>
                  </a:cubicBezTo>
                  <a:cubicBezTo>
                    <a:pt x="1" y="1134"/>
                    <a:pt x="468" y="1468"/>
                    <a:pt x="1035" y="1468"/>
                  </a:cubicBezTo>
                  <a:cubicBezTo>
                    <a:pt x="1602" y="1468"/>
                    <a:pt x="2069" y="1134"/>
                    <a:pt x="2069" y="734"/>
                  </a:cubicBezTo>
                  <a:cubicBezTo>
                    <a:pt x="2069" y="334"/>
                    <a:pt x="1602" y="0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4"/>
            <p:cNvSpPr/>
            <p:nvPr/>
          </p:nvSpPr>
          <p:spPr>
            <a:xfrm>
              <a:off x="4620075" y="2140675"/>
              <a:ext cx="63475" cy="168100"/>
            </a:xfrm>
            <a:custGeom>
              <a:rect b="b" l="l" r="r" t="t"/>
              <a:pathLst>
                <a:path extrusionOk="0" h="6724" w="2539">
                  <a:moveTo>
                    <a:pt x="706" y="1"/>
                  </a:moveTo>
                  <a:cubicBezTo>
                    <a:pt x="163" y="1"/>
                    <a:pt x="0" y="1087"/>
                    <a:pt x="270" y="1921"/>
                  </a:cubicBezTo>
                  <a:cubicBezTo>
                    <a:pt x="637" y="3021"/>
                    <a:pt x="1871" y="6724"/>
                    <a:pt x="1871" y="6724"/>
                  </a:cubicBezTo>
                  <a:lnTo>
                    <a:pt x="2471" y="6691"/>
                  </a:lnTo>
                  <a:cubicBezTo>
                    <a:pt x="2471" y="6691"/>
                    <a:pt x="2538" y="1754"/>
                    <a:pt x="1437" y="486"/>
                  </a:cubicBezTo>
                  <a:cubicBezTo>
                    <a:pt x="1146" y="142"/>
                    <a:pt x="901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4"/>
            <p:cNvSpPr/>
            <p:nvPr/>
          </p:nvSpPr>
          <p:spPr>
            <a:xfrm>
              <a:off x="4683525" y="2175775"/>
              <a:ext cx="191675" cy="138850"/>
            </a:xfrm>
            <a:custGeom>
              <a:rect b="b" l="l" r="r" t="t"/>
              <a:pathLst>
                <a:path extrusionOk="0" h="5554" w="7667">
                  <a:moveTo>
                    <a:pt x="6694" y="0"/>
                  </a:moveTo>
                  <a:cubicBezTo>
                    <a:pt x="6203" y="0"/>
                    <a:pt x="5466" y="167"/>
                    <a:pt x="4603" y="517"/>
                  </a:cubicBezTo>
                  <a:cubicBezTo>
                    <a:pt x="2135" y="1551"/>
                    <a:pt x="0" y="5020"/>
                    <a:pt x="0" y="5020"/>
                  </a:cubicBezTo>
                  <a:lnTo>
                    <a:pt x="267" y="5553"/>
                  </a:lnTo>
                  <a:cubicBezTo>
                    <a:pt x="267" y="5553"/>
                    <a:pt x="3736" y="3218"/>
                    <a:pt x="6104" y="1617"/>
                  </a:cubicBezTo>
                  <a:cubicBezTo>
                    <a:pt x="7666" y="576"/>
                    <a:pt x="7606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4"/>
            <p:cNvSpPr/>
            <p:nvPr/>
          </p:nvSpPr>
          <p:spPr>
            <a:xfrm>
              <a:off x="4625975" y="2285300"/>
              <a:ext cx="70075" cy="51300"/>
            </a:xfrm>
            <a:custGeom>
              <a:rect b="b" l="l" r="r" t="t"/>
              <a:pathLst>
                <a:path extrusionOk="0" h="2052" w="2803">
                  <a:moveTo>
                    <a:pt x="1490" y="1"/>
                  </a:moveTo>
                  <a:cubicBezTo>
                    <a:pt x="806" y="1"/>
                    <a:pt x="201" y="505"/>
                    <a:pt x="201" y="505"/>
                  </a:cubicBezTo>
                  <a:lnTo>
                    <a:pt x="0" y="1139"/>
                  </a:lnTo>
                  <a:cubicBezTo>
                    <a:pt x="0" y="1139"/>
                    <a:pt x="301" y="1906"/>
                    <a:pt x="1168" y="2040"/>
                  </a:cubicBezTo>
                  <a:cubicBezTo>
                    <a:pt x="1236" y="2048"/>
                    <a:pt x="1303" y="2051"/>
                    <a:pt x="1368" y="2051"/>
                  </a:cubicBezTo>
                  <a:cubicBezTo>
                    <a:pt x="2127" y="2051"/>
                    <a:pt x="2644" y="1539"/>
                    <a:pt x="2736" y="1139"/>
                  </a:cubicBezTo>
                  <a:cubicBezTo>
                    <a:pt x="2802" y="705"/>
                    <a:pt x="2569" y="238"/>
                    <a:pt x="1802" y="38"/>
                  </a:cubicBezTo>
                  <a:cubicBezTo>
                    <a:pt x="1697" y="12"/>
                    <a:pt x="1593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4"/>
            <p:cNvSpPr/>
            <p:nvPr/>
          </p:nvSpPr>
          <p:spPr>
            <a:xfrm>
              <a:off x="4676850" y="2306050"/>
              <a:ext cx="135125" cy="69275"/>
            </a:xfrm>
            <a:custGeom>
              <a:rect b="b" l="l" r="r" t="t"/>
              <a:pathLst>
                <a:path extrusionOk="0" h="2771" w="5405">
                  <a:moveTo>
                    <a:pt x="736" y="0"/>
                  </a:moveTo>
                  <a:cubicBezTo>
                    <a:pt x="527" y="0"/>
                    <a:pt x="401" y="9"/>
                    <a:pt x="401" y="9"/>
                  </a:cubicBezTo>
                  <a:lnTo>
                    <a:pt x="0" y="609"/>
                  </a:lnTo>
                  <a:cubicBezTo>
                    <a:pt x="0" y="609"/>
                    <a:pt x="1701" y="1443"/>
                    <a:pt x="2369" y="1743"/>
                  </a:cubicBezTo>
                  <a:cubicBezTo>
                    <a:pt x="2903" y="2011"/>
                    <a:pt x="4080" y="2770"/>
                    <a:pt x="4715" y="2770"/>
                  </a:cubicBezTo>
                  <a:cubicBezTo>
                    <a:pt x="4873" y="2770"/>
                    <a:pt x="4998" y="2724"/>
                    <a:pt x="5071" y="2611"/>
                  </a:cubicBezTo>
                  <a:cubicBezTo>
                    <a:pt x="5404" y="2010"/>
                    <a:pt x="4804" y="1443"/>
                    <a:pt x="3536" y="643"/>
                  </a:cubicBezTo>
                  <a:cubicBezTo>
                    <a:pt x="2620" y="73"/>
                    <a:pt x="1337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4"/>
            <p:cNvSpPr/>
            <p:nvPr/>
          </p:nvSpPr>
          <p:spPr>
            <a:xfrm>
              <a:off x="4596775" y="2322100"/>
              <a:ext cx="32550" cy="91750"/>
            </a:xfrm>
            <a:custGeom>
              <a:rect b="b" l="l" r="r" t="t"/>
              <a:pathLst>
                <a:path extrusionOk="0" h="3670" w="1302">
                  <a:moveTo>
                    <a:pt x="835" y="1"/>
                  </a:moveTo>
                  <a:lnTo>
                    <a:pt x="1" y="3670"/>
                  </a:lnTo>
                  <a:lnTo>
                    <a:pt x="234" y="3637"/>
                  </a:lnTo>
                  <a:lnTo>
                    <a:pt x="1302" y="1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4"/>
            <p:cNvSpPr/>
            <p:nvPr/>
          </p:nvSpPr>
          <p:spPr>
            <a:xfrm>
              <a:off x="4661825" y="2273725"/>
              <a:ext cx="52575" cy="134300"/>
            </a:xfrm>
            <a:custGeom>
              <a:rect b="b" l="l" r="r" t="t"/>
              <a:pathLst>
                <a:path extrusionOk="0" h="5372" w="2103">
                  <a:moveTo>
                    <a:pt x="1702" y="1"/>
                  </a:moveTo>
                  <a:lnTo>
                    <a:pt x="1569" y="168"/>
                  </a:lnTo>
                  <a:cubicBezTo>
                    <a:pt x="1557" y="179"/>
                    <a:pt x="1546" y="190"/>
                    <a:pt x="1535" y="201"/>
                  </a:cubicBezTo>
                  <a:lnTo>
                    <a:pt x="1535" y="201"/>
                  </a:lnTo>
                  <a:lnTo>
                    <a:pt x="1535" y="201"/>
                  </a:lnTo>
                  <a:cubicBezTo>
                    <a:pt x="1535" y="201"/>
                    <a:pt x="1535" y="201"/>
                    <a:pt x="1535" y="201"/>
                  </a:cubicBezTo>
                  <a:lnTo>
                    <a:pt x="1535" y="201"/>
                  </a:lnTo>
                  <a:cubicBezTo>
                    <a:pt x="1249" y="490"/>
                    <a:pt x="993" y="781"/>
                    <a:pt x="768" y="1102"/>
                  </a:cubicBezTo>
                  <a:cubicBezTo>
                    <a:pt x="635" y="1269"/>
                    <a:pt x="501" y="1435"/>
                    <a:pt x="368" y="1602"/>
                  </a:cubicBezTo>
                  <a:cubicBezTo>
                    <a:pt x="234" y="1769"/>
                    <a:pt x="134" y="1936"/>
                    <a:pt x="1" y="2102"/>
                  </a:cubicBezTo>
                  <a:cubicBezTo>
                    <a:pt x="201" y="2002"/>
                    <a:pt x="334" y="1836"/>
                    <a:pt x="468" y="1702"/>
                  </a:cubicBezTo>
                  <a:cubicBezTo>
                    <a:pt x="601" y="1535"/>
                    <a:pt x="768" y="1369"/>
                    <a:pt x="901" y="1235"/>
                  </a:cubicBezTo>
                  <a:cubicBezTo>
                    <a:pt x="1129" y="950"/>
                    <a:pt x="1333" y="666"/>
                    <a:pt x="1533" y="381"/>
                  </a:cubicBezTo>
                  <a:lnTo>
                    <a:pt x="1533" y="381"/>
                  </a:lnTo>
                  <a:cubicBezTo>
                    <a:pt x="1524" y="688"/>
                    <a:pt x="1496" y="995"/>
                    <a:pt x="1469" y="1302"/>
                  </a:cubicBezTo>
                  <a:lnTo>
                    <a:pt x="1335" y="2403"/>
                  </a:lnTo>
                  <a:cubicBezTo>
                    <a:pt x="1268" y="3137"/>
                    <a:pt x="1202" y="3904"/>
                    <a:pt x="1168" y="4638"/>
                  </a:cubicBezTo>
                  <a:lnTo>
                    <a:pt x="1168" y="4671"/>
                  </a:lnTo>
                  <a:lnTo>
                    <a:pt x="1202" y="4704"/>
                  </a:lnTo>
                  <a:cubicBezTo>
                    <a:pt x="1502" y="4938"/>
                    <a:pt x="1802" y="5138"/>
                    <a:pt x="2102" y="5371"/>
                  </a:cubicBezTo>
                  <a:lnTo>
                    <a:pt x="2102" y="5338"/>
                  </a:lnTo>
                  <a:cubicBezTo>
                    <a:pt x="1848" y="5084"/>
                    <a:pt x="1594" y="4860"/>
                    <a:pt x="1339" y="4608"/>
                  </a:cubicBezTo>
                  <a:lnTo>
                    <a:pt x="1339" y="4608"/>
                  </a:lnTo>
                  <a:cubicBezTo>
                    <a:pt x="1436" y="3884"/>
                    <a:pt x="1469" y="3160"/>
                    <a:pt x="1502" y="2436"/>
                  </a:cubicBezTo>
                  <a:lnTo>
                    <a:pt x="1569" y="1302"/>
                  </a:lnTo>
                  <a:cubicBezTo>
                    <a:pt x="1569" y="935"/>
                    <a:pt x="1602" y="568"/>
                    <a:pt x="1669" y="201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4"/>
            <p:cNvSpPr/>
            <p:nvPr/>
          </p:nvSpPr>
          <p:spPr>
            <a:xfrm>
              <a:off x="4665175" y="2281250"/>
              <a:ext cx="76750" cy="114275"/>
            </a:xfrm>
            <a:custGeom>
              <a:rect b="b" l="l" r="r" t="t"/>
              <a:pathLst>
                <a:path extrusionOk="0" h="4571" w="3070">
                  <a:moveTo>
                    <a:pt x="2269" y="0"/>
                  </a:moveTo>
                  <a:lnTo>
                    <a:pt x="2135" y="100"/>
                  </a:lnTo>
                  <a:cubicBezTo>
                    <a:pt x="1768" y="400"/>
                    <a:pt x="1435" y="667"/>
                    <a:pt x="1068" y="968"/>
                  </a:cubicBezTo>
                  <a:lnTo>
                    <a:pt x="534" y="1401"/>
                  </a:lnTo>
                  <a:cubicBezTo>
                    <a:pt x="367" y="1535"/>
                    <a:pt x="200" y="1701"/>
                    <a:pt x="0" y="1801"/>
                  </a:cubicBezTo>
                  <a:cubicBezTo>
                    <a:pt x="200" y="1735"/>
                    <a:pt x="401" y="1568"/>
                    <a:pt x="567" y="1468"/>
                  </a:cubicBezTo>
                  <a:cubicBezTo>
                    <a:pt x="767" y="1334"/>
                    <a:pt x="968" y="1201"/>
                    <a:pt x="1134" y="1068"/>
                  </a:cubicBezTo>
                  <a:cubicBezTo>
                    <a:pt x="1457" y="833"/>
                    <a:pt x="1779" y="599"/>
                    <a:pt x="2102" y="341"/>
                  </a:cubicBezTo>
                  <a:lnTo>
                    <a:pt x="2102" y="341"/>
                  </a:lnTo>
                  <a:cubicBezTo>
                    <a:pt x="2102" y="950"/>
                    <a:pt x="2105" y="1556"/>
                    <a:pt x="2135" y="2135"/>
                  </a:cubicBezTo>
                  <a:cubicBezTo>
                    <a:pt x="2135" y="2802"/>
                    <a:pt x="2168" y="3469"/>
                    <a:pt x="2202" y="4103"/>
                  </a:cubicBezTo>
                  <a:lnTo>
                    <a:pt x="2202" y="4136"/>
                  </a:lnTo>
                  <a:lnTo>
                    <a:pt x="2235" y="4170"/>
                  </a:lnTo>
                  <a:cubicBezTo>
                    <a:pt x="2502" y="4303"/>
                    <a:pt x="2802" y="4437"/>
                    <a:pt x="3069" y="4570"/>
                  </a:cubicBezTo>
                  <a:cubicBezTo>
                    <a:pt x="2836" y="4404"/>
                    <a:pt x="2537" y="4237"/>
                    <a:pt x="2304" y="4071"/>
                  </a:cubicBezTo>
                  <a:lnTo>
                    <a:pt x="2304" y="4071"/>
                  </a:lnTo>
                  <a:cubicBezTo>
                    <a:pt x="2335" y="3447"/>
                    <a:pt x="2335" y="2791"/>
                    <a:pt x="2302" y="2135"/>
                  </a:cubicBezTo>
                  <a:cubicBezTo>
                    <a:pt x="2302" y="1501"/>
                    <a:pt x="2302" y="834"/>
                    <a:pt x="2269" y="1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4"/>
            <p:cNvSpPr/>
            <p:nvPr/>
          </p:nvSpPr>
          <p:spPr>
            <a:xfrm>
              <a:off x="4620125" y="2285400"/>
              <a:ext cx="33400" cy="102600"/>
            </a:xfrm>
            <a:custGeom>
              <a:rect b="b" l="l" r="r" t="t"/>
              <a:pathLst>
                <a:path extrusionOk="0" h="4104" w="1336">
                  <a:moveTo>
                    <a:pt x="1" y="1"/>
                  </a:moveTo>
                  <a:lnTo>
                    <a:pt x="68" y="201"/>
                  </a:lnTo>
                  <a:cubicBezTo>
                    <a:pt x="168" y="501"/>
                    <a:pt x="301" y="835"/>
                    <a:pt x="335" y="1168"/>
                  </a:cubicBezTo>
                  <a:cubicBezTo>
                    <a:pt x="401" y="1502"/>
                    <a:pt x="435" y="1836"/>
                    <a:pt x="501" y="2169"/>
                  </a:cubicBezTo>
                  <a:cubicBezTo>
                    <a:pt x="635" y="2803"/>
                    <a:pt x="802" y="3470"/>
                    <a:pt x="1035" y="4104"/>
                  </a:cubicBezTo>
                  <a:lnTo>
                    <a:pt x="1068" y="4104"/>
                  </a:lnTo>
                  <a:cubicBezTo>
                    <a:pt x="1002" y="3437"/>
                    <a:pt x="868" y="2770"/>
                    <a:pt x="701" y="2102"/>
                  </a:cubicBezTo>
                  <a:cubicBezTo>
                    <a:pt x="635" y="1802"/>
                    <a:pt x="501" y="1469"/>
                    <a:pt x="435" y="1135"/>
                  </a:cubicBezTo>
                  <a:cubicBezTo>
                    <a:pt x="352" y="888"/>
                    <a:pt x="315" y="617"/>
                    <a:pt x="267" y="343"/>
                  </a:cubicBezTo>
                  <a:lnTo>
                    <a:pt x="267" y="343"/>
                  </a:lnTo>
                  <a:cubicBezTo>
                    <a:pt x="612" y="565"/>
                    <a:pt x="957" y="762"/>
                    <a:pt x="1302" y="935"/>
                  </a:cubicBezTo>
                  <a:lnTo>
                    <a:pt x="1335" y="935"/>
                  </a:lnTo>
                  <a:cubicBezTo>
                    <a:pt x="968" y="601"/>
                    <a:pt x="601" y="335"/>
                    <a:pt x="201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4"/>
            <p:cNvSpPr/>
            <p:nvPr/>
          </p:nvSpPr>
          <p:spPr>
            <a:xfrm>
              <a:off x="4634325" y="2290425"/>
              <a:ext cx="37550" cy="88400"/>
            </a:xfrm>
            <a:custGeom>
              <a:rect b="b" l="l" r="r" t="t"/>
              <a:pathLst>
                <a:path extrusionOk="0" h="3536" w="1502">
                  <a:moveTo>
                    <a:pt x="0" y="0"/>
                  </a:moveTo>
                  <a:lnTo>
                    <a:pt x="33" y="100"/>
                  </a:lnTo>
                  <a:cubicBezTo>
                    <a:pt x="167" y="367"/>
                    <a:pt x="267" y="667"/>
                    <a:pt x="334" y="967"/>
                  </a:cubicBezTo>
                  <a:cubicBezTo>
                    <a:pt x="400" y="1268"/>
                    <a:pt x="467" y="1535"/>
                    <a:pt x="567" y="1835"/>
                  </a:cubicBezTo>
                  <a:cubicBezTo>
                    <a:pt x="634" y="2135"/>
                    <a:pt x="734" y="2435"/>
                    <a:pt x="834" y="2702"/>
                  </a:cubicBezTo>
                  <a:cubicBezTo>
                    <a:pt x="967" y="3002"/>
                    <a:pt x="1067" y="3269"/>
                    <a:pt x="1201" y="3536"/>
                  </a:cubicBezTo>
                  <a:lnTo>
                    <a:pt x="1234" y="3536"/>
                  </a:lnTo>
                  <a:cubicBezTo>
                    <a:pt x="1168" y="3236"/>
                    <a:pt x="1101" y="2936"/>
                    <a:pt x="1034" y="2635"/>
                  </a:cubicBezTo>
                  <a:cubicBezTo>
                    <a:pt x="967" y="2368"/>
                    <a:pt x="867" y="2068"/>
                    <a:pt x="767" y="1768"/>
                  </a:cubicBezTo>
                  <a:cubicBezTo>
                    <a:pt x="667" y="1501"/>
                    <a:pt x="534" y="1201"/>
                    <a:pt x="434" y="934"/>
                  </a:cubicBezTo>
                  <a:cubicBezTo>
                    <a:pt x="316" y="669"/>
                    <a:pt x="250" y="430"/>
                    <a:pt x="190" y="171"/>
                  </a:cubicBezTo>
                  <a:lnTo>
                    <a:pt x="190" y="171"/>
                  </a:lnTo>
                  <a:cubicBezTo>
                    <a:pt x="394" y="251"/>
                    <a:pt x="597" y="309"/>
                    <a:pt x="801" y="367"/>
                  </a:cubicBezTo>
                  <a:lnTo>
                    <a:pt x="1134" y="434"/>
                  </a:lnTo>
                  <a:cubicBezTo>
                    <a:pt x="1268" y="467"/>
                    <a:pt x="1401" y="500"/>
                    <a:pt x="1468" y="534"/>
                  </a:cubicBezTo>
                  <a:lnTo>
                    <a:pt x="1501" y="534"/>
                  </a:lnTo>
                  <a:cubicBezTo>
                    <a:pt x="1401" y="434"/>
                    <a:pt x="1301" y="400"/>
                    <a:pt x="1168" y="334"/>
                  </a:cubicBezTo>
                  <a:cubicBezTo>
                    <a:pt x="1067" y="267"/>
                    <a:pt x="967" y="234"/>
                    <a:pt x="834" y="200"/>
                  </a:cubicBezTo>
                  <a:cubicBezTo>
                    <a:pt x="600" y="100"/>
                    <a:pt x="367" y="33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4"/>
            <p:cNvSpPr/>
            <p:nvPr/>
          </p:nvSpPr>
          <p:spPr>
            <a:xfrm>
              <a:off x="4707700" y="2311275"/>
              <a:ext cx="48400" cy="75900"/>
            </a:xfrm>
            <a:custGeom>
              <a:rect b="b" l="l" r="r" t="t"/>
              <a:pathLst>
                <a:path extrusionOk="0" h="3036" w="1936">
                  <a:moveTo>
                    <a:pt x="1935" y="0"/>
                  </a:moveTo>
                  <a:lnTo>
                    <a:pt x="1835" y="33"/>
                  </a:lnTo>
                  <a:cubicBezTo>
                    <a:pt x="1835" y="33"/>
                    <a:pt x="1835" y="33"/>
                    <a:pt x="1835" y="33"/>
                  </a:cubicBezTo>
                  <a:lnTo>
                    <a:pt x="1835" y="33"/>
                  </a:lnTo>
                  <a:cubicBezTo>
                    <a:pt x="1535" y="133"/>
                    <a:pt x="1201" y="200"/>
                    <a:pt x="901" y="334"/>
                  </a:cubicBezTo>
                  <a:cubicBezTo>
                    <a:pt x="568" y="467"/>
                    <a:pt x="267" y="600"/>
                    <a:pt x="0" y="801"/>
                  </a:cubicBezTo>
                  <a:cubicBezTo>
                    <a:pt x="334" y="734"/>
                    <a:pt x="634" y="634"/>
                    <a:pt x="968" y="500"/>
                  </a:cubicBezTo>
                  <a:cubicBezTo>
                    <a:pt x="1250" y="406"/>
                    <a:pt x="1532" y="253"/>
                    <a:pt x="1814" y="125"/>
                  </a:cubicBezTo>
                  <a:lnTo>
                    <a:pt x="1814" y="125"/>
                  </a:lnTo>
                  <a:cubicBezTo>
                    <a:pt x="1709" y="557"/>
                    <a:pt x="1526" y="962"/>
                    <a:pt x="1401" y="1368"/>
                  </a:cubicBezTo>
                  <a:cubicBezTo>
                    <a:pt x="1268" y="1835"/>
                    <a:pt x="1135" y="2268"/>
                    <a:pt x="1035" y="2735"/>
                  </a:cubicBezTo>
                  <a:lnTo>
                    <a:pt x="1035" y="2802"/>
                  </a:lnTo>
                  <a:lnTo>
                    <a:pt x="1101" y="2835"/>
                  </a:lnTo>
                  <a:cubicBezTo>
                    <a:pt x="1335" y="2902"/>
                    <a:pt x="1568" y="2969"/>
                    <a:pt x="1835" y="3036"/>
                  </a:cubicBezTo>
                  <a:lnTo>
                    <a:pt x="1835" y="3002"/>
                  </a:lnTo>
                  <a:cubicBezTo>
                    <a:pt x="1624" y="2912"/>
                    <a:pt x="1414" y="2794"/>
                    <a:pt x="1228" y="2699"/>
                  </a:cubicBezTo>
                  <a:lnTo>
                    <a:pt x="1228" y="2699"/>
                  </a:lnTo>
                  <a:cubicBezTo>
                    <a:pt x="1379" y="2285"/>
                    <a:pt x="1474" y="1845"/>
                    <a:pt x="1568" y="1434"/>
                  </a:cubicBezTo>
                  <a:cubicBezTo>
                    <a:pt x="1702" y="967"/>
                    <a:pt x="1735" y="500"/>
                    <a:pt x="1902" y="6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4"/>
            <p:cNvSpPr/>
            <p:nvPr/>
          </p:nvSpPr>
          <p:spPr>
            <a:xfrm>
              <a:off x="4630150" y="2310425"/>
              <a:ext cx="5025" cy="5875"/>
            </a:xfrm>
            <a:custGeom>
              <a:rect b="b" l="l" r="r" t="t"/>
              <a:pathLst>
                <a:path extrusionOk="0" h="235" w="201">
                  <a:moveTo>
                    <a:pt x="100" y="1"/>
                  </a:moveTo>
                  <a:cubicBezTo>
                    <a:pt x="67" y="1"/>
                    <a:pt x="0" y="67"/>
                    <a:pt x="0" y="134"/>
                  </a:cubicBezTo>
                  <a:cubicBezTo>
                    <a:pt x="0" y="201"/>
                    <a:pt x="67" y="234"/>
                    <a:pt x="100" y="234"/>
                  </a:cubicBezTo>
                  <a:cubicBezTo>
                    <a:pt x="134" y="234"/>
                    <a:pt x="200" y="201"/>
                    <a:pt x="200" y="134"/>
                  </a:cubicBezTo>
                  <a:cubicBezTo>
                    <a:pt x="200" y="67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4"/>
            <p:cNvSpPr/>
            <p:nvPr/>
          </p:nvSpPr>
          <p:spPr>
            <a:xfrm>
              <a:off x="4615975" y="2308750"/>
              <a:ext cx="4175" cy="5875"/>
            </a:xfrm>
            <a:custGeom>
              <a:rect b="b" l="l" r="r" t="t"/>
              <a:pathLst>
                <a:path extrusionOk="0" h="235" w="167">
                  <a:moveTo>
                    <a:pt x="100" y="1"/>
                  </a:moveTo>
                  <a:cubicBezTo>
                    <a:pt x="34" y="1"/>
                    <a:pt x="0" y="34"/>
                    <a:pt x="0" y="101"/>
                  </a:cubicBezTo>
                  <a:cubicBezTo>
                    <a:pt x="0" y="168"/>
                    <a:pt x="34" y="234"/>
                    <a:pt x="100" y="234"/>
                  </a:cubicBezTo>
                  <a:cubicBezTo>
                    <a:pt x="134" y="234"/>
                    <a:pt x="167" y="168"/>
                    <a:pt x="167" y="101"/>
                  </a:cubicBezTo>
                  <a:cubicBezTo>
                    <a:pt x="167" y="34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4"/>
            <p:cNvSpPr/>
            <p:nvPr/>
          </p:nvSpPr>
          <p:spPr>
            <a:xfrm>
              <a:off x="3497675" y="2474575"/>
              <a:ext cx="274700" cy="278700"/>
            </a:xfrm>
            <a:custGeom>
              <a:rect b="b" l="l" r="r" t="t"/>
              <a:pathLst>
                <a:path extrusionOk="0" h="11148" w="10988">
                  <a:moveTo>
                    <a:pt x="9395" y="0"/>
                  </a:moveTo>
                  <a:cubicBezTo>
                    <a:pt x="9283" y="0"/>
                    <a:pt x="9154" y="13"/>
                    <a:pt x="9007" y="39"/>
                  </a:cubicBezTo>
                  <a:cubicBezTo>
                    <a:pt x="6805" y="473"/>
                    <a:pt x="5404" y="2274"/>
                    <a:pt x="5404" y="2274"/>
                  </a:cubicBezTo>
                  <a:lnTo>
                    <a:pt x="0" y="11147"/>
                  </a:lnTo>
                  <a:cubicBezTo>
                    <a:pt x="0" y="11147"/>
                    <a:pt x="5704" y="6577"/>
                    <a:pt x="7506" y="4476"/>
                  </a:cubicBezTo>
                  <a:cubicBezTo>
                    <a:pt x="9188" y="2544"/>
                    <a:pt x="10988" y="0"/>
                    <a:pt x="9395" y="0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5" name="Google Shape;2505;p64"/>
          <p:cNvGrpSpPr/>
          <p:nvPr/>
        </p:nvGrpSpPr>
        <p:grpSpPr>
          <a:xfrm>
            <a:off x="4445204" y="3980575"/>
            <a:ext cx="253593" cy="322744"/>
            <a:chOff x="3828325" y="875775"/>
            <a:chExt cx="330501" cy="420623"/>
          </a:xfrm>
        </p:grpSpPr>
        <p:sp>
          <p:nvSpPr>
            <p:cNvPr id="2506" name="Google Shape;2506;p64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4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4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4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4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4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4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4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4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4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4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4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</a:t>
            </a:r>
            <a:r>
              <a:rPr lang="en"/>
              <a:t>creature</a:t>
            </a:r>
            <a:r>
              <a:rPr lang="en"/>
              <a:t> thriving here? </a:t>
            </a:r>
            <a:endParaRPr/>
          </a:p>
        </p:txBody>
      </p:sp>
      <p:cxnSp>
        <p:nvCxnSpPr>
          <p:cNvPr id="1541" name="Google Shape;1541;p43"/>
          <p:cNvCxnSpPr/>
          <p:nvPr/>
        </p:nvCxnSpPr>
        <p:spPr>
          <a:xfrm>
            <a:off x="4571975" y="20430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43"/>
          <p:cNvCxnSpPr/>
          <p:nvPr/>
        </p:nvCxnSpPr>
        <p:spPr>
          <a:xfrm>
            <a:off x="2008000" y="2790725"/>
            <a:ext cx="51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43"/>
          <p:cNvCxnSpPr/>
          <p:nvPr/>
        </p:nvCxnSpPr>
        <p:spPr>
          <a:xfrm>
            <a:off x="2013450" y="2787264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4" name="Google Shape;1544;p43"/>
          <p:cNvCxnSpPr/>
          <p:nvPr/>
        </p:nvCxnSpPr>
        <p:spPr>
          <a:xfrm>
            <a:off x="4571963" y="2790664"/>
            <a:ext cx="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5" name="Google Shape;1545;p43"/>
          <p:cNvCxnSpPr/>
          <p:nvPr/>
        </p:nvCxnSpPr>
        <p:spPr>
          <a:xfrm>
            <a:off x="7116950" y="2786650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46" name="Google Shape;1546;p43"/>
          <p:cNvSpPr txBox="1"/>
          <p:nvPr/>
        </p:nvSpPr>
        <p:spPr>
          <a:xfrm>
            <a:off x="929551" y="310600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Moisture</a:t>
            </a:r>
            <a:endParaRPr sz="22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547" name="Google Shape;1547;p43"/>
          <p:cNvSpPr txBox="1"/>
          <p:nvPr/>
        </p:nvSpPr>
        <p:spPr>
          <a:xfrm>
            <a:off x="929550" y="34975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Needs water to birth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48" name="Google Shape;1548;p43"/>
          <p:cNvSpPr txBox="1"/>
          <p:nvPr/>
        </p:nvSpPr>
        <p:spPr>
          <a:xfrm>
            <a:off x="3488063" y="310600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Temperature</a:t>
            </a:r>
            <a:endParaRPr sz="22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549" name="Google Shape;1549;p43"/>
          <p:cNvSpPr txBox="1"/>
          <p:nvPr/>
        </p:nvSpPr>
        <p:spPr>
          <a:xfrm>
            <a:off x="3488063" y="34975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“I like warm, ok?~”</a:t>
            </a:r>
            <a:endParaRPr i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50" name="Google Shape;1550;p43"/>
          <p:cNvSpPr txBox="1"/>
          <p:nvPr/>
        </p:nvSpPr>
        <p:spPr>
          <a:xfrm>
            <a:off x="6046601" y="310600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Urbanization</a:t>
            </a:r>
            <a:endParaRPr sz="2200">
              <a:solidFill>
                <a:schemeClr val="accent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551" name="Google Shape;1551;p43"/>
          <p:cNvSpPr txBox="1"/>
          <p:nvPr/>
        </p:nvSpPr>
        <p:spPr>
          <a:xfrm>
            <a:off x="6046600" y="3497538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Dense human population?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YASS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“</a:t>
            </a:r>
            <a:r>
              <a:rPr i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google me pls”</a:t>
            </a:r>
            <a:endParaRPr i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552" name="Google Shape;1552;p43"/>
          <p:cNvGrpSpPr/>
          <p:nvPr/>
        </p:nvGrpSpPr>
        <p:grpSpPr>
          <a:xfrm>
            <a:off x="3846281" y="1357140"/>
            <a:ext cx="1705902" cy="1257031"/>
            <a:chOff x="2428575" y="2567075"/>
            <a:chExt cx="3032175" cy="2234325"/>
          </a:xfrm>
        </p:grpSpPr>
        <p:sp>
          <p:nvSpPr>
            <p:cNvPr id="1553" name="Google Shape;1553;p43"/>
            <p:cNvSpPr/>
            <p:nvPr/>
          </p:nvSpPr>
          <p:spPr>
            <a:xfrm>
              <a:off x="3797875" y="3441150"/>
              <a:ext cx="1662875" cy="671025"/>
            </a:xfrm>
            <a:custGeom>
              <a:rect b="b" l="l" r="r" t="t"/>
              <a:pathLst>
                <a:path extrusionOk="0" h="26841" w="66515">
                  <a:moveTo>
                    <a:pt x="20805" y="0"/>
                  </a:moveTo>
                  <a:cubicBezTo>
                    <a:pt x="8570" y="0"/>
                    <a:pt x="1" y="3640"/>
                    <a:pt x="1" y="3640"/>
                  </a:cubicBezTo>
                  <a:lnTo>
                    <a:pt x="2469" y="12847"/>
                  </a:lnTo>
                  <a:cubicBezTo>
                    <a:pt x="16842" y="23726"/>
                    <a:pt x="30629" y="26840"/>
                    <a:pt x="41706" y="26840"/>
                  </a:cubicBezTo>
                  <a:cubicBezTo>
                    <a:pt x="56542" y="26840"/>
                    <a:pt x="66515" y="21253"/>
                    <a:pt x="66515" y="21253"/>
                  </a:cubicBezTo>
                  <a:cubicBezTo>
                    <a:pt x="51073" y="4140"/>
                    <a:pt x="33853" y="0"/>
                    <a:pt x="2080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3477650" y="2747400"/>
              <a:ext cx="1583650" cy="1004925"/>
            </a:xfrm>
            <a:custGeom>
              <a:rect b="b" l="l" r="r" t="t"/>
              <a:pathLst>
                <a:path extrusionOk="0" h="40197" w="63346">
                  <a:moveTo>
                    <a:pt x="63346" y="1"/>
                  </a:moveTo>
                  <a:lnTo>
                    <a:pt x="63346" y="1"/>
                  </a:lnTo>
                  <a:cubicBezTo>
                    <a:pt x="44266" y="26820"/>
                    <a:pt x="5471" y="22083"/>
                    <a:pt x="2736" y="23418"/>
                  </a:cubicBezTo>
                  <a:cubicBezTo>
                    <a:pt x="1" y="24719"/>
                    <a:pt x="6839" y="40196"/>
                    <a:pt x="6839" y="40196"/>
                  </a:cubicBezTo>
                  <a:lnTo>
                    <a:pt x="8073" y="36460"/>
                  </a:lnTo>
                  <a:cubicBezTo>
                    <a:pt x="8073" y="36460"/>
                    <a:pt x="4170" y="27387"/>
                    <a:pt x="4270" y="26987"/>
                  </a:cubicBezTo>
                  <a:cubicBezTo>
                    <a:pt x="4671" y="25552"/>
                    <a:pt x="13677" y="25085"/>
                    <a:pt x="29689" y="22384"/>
                  </a:cubicBezTo>
                  <a:cubicBezTo>
                    <a:pt x="57207" y="17714"/>
                    <a:pt x="63346" y="2"/>
                    <a:pt x="6334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3578550" y="2567075"/>
              <a:ext cx="1646200" cy="984275"/>
            </a:xfrm>
            <a:custGeom>
              <a:rect b="b" l="l" r="r" t="t"/>
              <a:pathLst>
                <a:path extrusionOk="0" h="39371" w="65848">
                  <a:moveTo>
                    <a:pt x="57000" y="0"/>
                  </a:moveTo>
                  <a:cubicBezTo>
                    <a:pt x="43818" y="0"/>
                    <a:pt x="1" y="36568"/>
                    <a:pt x="1" y="36568"/>
                  </a:cubicBezTo>
                  <a:lnTo>
                    <a:pt x="4237" y="39370"/>
                  </a:lnTo>
                  <a:cubicBezTo>
                    <a:pt x="41764" y="34200"/>
                    <a:pt x="65848" y="12217"/>
                    <a:pt x="60244" y="1610"/>
                  </a:cubicBezTo>
                  <a:cubicBezTo>
                    <a:pt x="59658" y="498"/>
                    <a:pt x="58537" y="0"/>
                    <a:pt x="5700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3701150" y="2720775"/>
              <a:ext cx="1710400" cy="811375"/>
            </a:xfrm>
            <a:custGeom>
              <a:rect b="b" l="l" r="r" t="t"/>
              <a:pathLst>
                <a:path extrusionOk="0" h="32455" w="68416">
                  <a:moveTo>
                    <a:pt x="60099" y="0"/>
                  </a:moveTo>
                  <a:cubicBezTo>
                    <a:pt x="45632" y="0"/>
                    <a:pt x="0" y="29119"/>
                    <a:pt x="0" y="29119"/>
                  </a:cubicBezTo>
                  <a:lnTo>
                    <a:pt x="3870" y="32455"/>
                  </a:lnTo>
                  <a:cubicBezTo>
                    <a:pt x="41764" y="32055"/>
                    <a:pt x="68416" y="13308"/>
                    <a:pt x="64213" y="2067"/>
                  </a:cubicBezTo>
                  <a:cubicBezTo>
                    <a:pt x="63675" y="628"/>
                    <a:pt x="62223" y="0"/>
                    <a:pt x="600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3242475" y="3501600"/>
              <a:ext cx="524575" cy="734150"/>
            </a:xfrm>
            <a:custGeom>
              <a:rect b="b" l="l" r="r" t="t"/>
              <a:pathLst>
                <a:path extrusionOk="0" h="29366" w="20983">
                  <a:moveTo>
                    <a:pt x="2207" y="1"/>
                  </a:moveTo>
                  <a:cubicBezTo>
                    <a:pt x="2184" y="1"/>
                    <a:pt x="2160" y="8"/>
                    <a:pt x="2136" y="21"/>
                  </a:cubicBezTo>
                  <a:cubicBezTo>
                    <a:pt x="468" y="922"/>
                    <a:pt x="1" y="17801"/>
                    <a:pt x="1" y="17801"/>
                  </a:cubicBezTo>
                  <a:lnTo>
                    <a:pt x="2469" y="17801"/>
                  </a:lnTo>
                  <a:cubicBezTo>
                    <a:pt x="2469" y="17801"/>
                    <a:pt x="1402" y="9828"/>
                    <a:pt x="2436" y="7126"/>
                  </a:cubicBezTo>
                  <a:cubicBezTo>
                    <a:pt x="2489" y="6980"/>
                    <a:pt x="2529" y="6910"/>
                    <a:pt x="2562" y="6910"/>
                  </a:cubicBezTo>
                  <a:cubicBezTo>
                    <a:pt x="3008" y="6910"/>
                    <a:pt x="2010" y="19686"/>
                    <a:pt x="9808" y="25806"/>
                  </a:cubicBezTo>
                  <a:cubicBezTo>
                    <a:pt x="13383" y="28611"/>
                    <a:pt x="16039" y="29365"/>
                    <a:pt x="17863" y="29365"/>
                  </a:cubicBezTo>
                  <a:cubicBezTo>
                    <a:pt x="19988" y="29365"/>
                    <a:pt x="20983" y="28341"/>
                    <a:pt x="20983" y="28341"/>
                  </a:cubicBezTo>
                  <a:lnTo>
                    <a:pt x="20983" y="28341"/>
                  </a:lnTo>
                  <a:cubicBezTo>
                    <a:pt x="20303" y="28444"/>
                    <a:pt x="19650" y="28493"/>
                    <a:pt x="19023" y="28493"/>
                  </a:cubicBezTo>
                  <a:cubicBezTo>
                    <a:pt x="3909" y="28493"/>
                    <a:pt x="3740" y="1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2428575" y="3679600"/>
              <a:ext cx="769750" cy="897475"/>
            </a:xfrm>
            <a:custGeom>
              <a:rect b="b" l="l" r="r" t="t"/>
              <a:pathLst>
                <a:path extrusionOk="0" h="35899" w="30790">
                  <a:moveTo>
                    <a:pt x="19754" y="1"/>
                  </a:moveTo>
                  <a:cubicBezTo>
                    <a:pt x="19495" y="1"/>
                    <a:pt x="19247" y="34"/>
                    <a:pt x="19014" y="106"/>
                  </a:cubicBezTo>
                  <a:cubicBezTo>
                    <a:pt x="15111" y="1307"/>
                    <a:pt x="15378" y="26292"/>
                    <a:pt x="0" y="35899"/>
                  </a:cubicBezTo>
                  <a:cubicBezTo>
                    <a:pt x="0" y="35899"/>
                    <a:pt x="6939" y="34865"/>
                    <a:pt x="11042" y="26025"/>
                  </a:cubicBezTo>
                  <a:cubicBezTo>
                    <a:pt x="14775" y="17997"/>
                    <a:pt x="18671" y="2804"/>
                    <a:pt x="20204" y="2804"/>
                  </a:cubicBezTo>
                  <a:cubicBezTo>
                    <a:pt x="20219" y="2804"/>
                    <a:pt x="20234" y="2805"/>
                    <a:pt x="20248" y="2808"/>
                  </a:cubicBezTo>
                  <a:cubicBezTo>
                    <a:pt x="21749" y="3108"/>
                    <a:pt x="28221" y="9780"/>
                    <a:pt x="28221" y="9780"/>
                  </a:cubicBezTo>
                  <a:lnTo>
                    <a:pt x="30789" y="8346"/>
                  </a:lnTo>
                  <a:cubicBezTo>
                    <a:pt x="30789" y="8346"/>
                    <a:pt x="23830" y="1"/>
                    <a:pt x="1975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2712950" y="3832575"/>
              <a:ext cx="578650" cy="406900"/>
            </a:xfrm>
            <a:custGeom>
              <a:rect b="b" l="l" r="r" t="t"/>
              <a:pathLst>
                <a:path extrusionOk="0" h="16276" w="23146">
                  <a:moveTo>
                    <a:pt x="17759" y="0"/>
                  </a:moveTo>
                  <a:cubicBezTo>
                    <a:pt x="17234" y="0"/>
                    <a:pt x="16912" y="292"/>
                    <a:pt x="16912" y="292"/>
                  </a:cubicBezTo>
                  <a:cubicBezTo>
                    <a:pt x="16912" y="292"/>
                    <a:pt x="0" y="13868"/>
                    <a:pt x="10775" y="15970"/>
                  </a:cubicBezTo>
                  <a:cubicBezTo>
                    <a:pt x="11844" y="16178"/>
                    <a:pt x="12827" y="16276"/>
                    <a:pt x="13725" y="16276"/>
                  </a:cubicBezTo>
                  <a:cubicBezTo>
                    <a:pt x="21874" y="16276"/>
                    <a:pt x="23145" y="8282"/>
                    <a:pt x="20682" y="2994"/>
                  </a:cubicBezTo>
                  <a:cubicBezTo>
                    <a:pt x="19534" y="527"/>
                    <a:pt x="18463" y="0"/>
                    <a:pt x="177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3069975" y="3443300"/>
              <a:ext cx="940575" cy="613575"/>
            </a:xfrm>
            <a:custGeom>
              <a:rect b="b" l="l" r="r" t="t"/>
              <a:pathLst>
                <a:path extrusionOk="0" h="24543" w="37623">
                  <a:moveTo>
                    <a:pt x="24133" y="0"/>
                  </a:moveTo>
                  <a:cubicBezTo>
                    <a:pt x="18089" y="0"/>
                    <a:pt x="2998" y="14595"/>
                    <a:pt x="2998" y="14595"/>
                  </a:cubicBezTo>
                  <a:cubicBezTo>
                    <a:pt x="0" y="16652"/>
                    <a:pt x="1750" y="24542"/>
                    <a:pt x="11146" y="24542"/>
                  </a:cubicBezTo>
                  <a:cubicBezTo>
                    <a:pt x="14400" y="24542"/>
                    <a:pt x="18571" y="23596"/>
                    <a:pt x="23780" y="21133"/>
                  </a:cubicBezTo>
                  <a:cubicBezTo>
                    <a:pt x="37623" y="14595"/>
                    <a:pt x="30284" y="2487"/>
                    <a:pt x="25247" y="218"/>
                  </a:cubicBezTo>
                  <a:cubicBezTo>
                    <a:pt x="24924" y="70"/>
                    <a:pt x="24550" y="0"/>
                    <a:pt x="2413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2934775" y="3713100"/>
              <a:ext cx="576250" cy="1088300"/>
            </a:xfrm>
            <a:custGeom>
              <a:rect b="b" l="l" r="r" t="t"/>
              <a:pathLst>
                <a:path extrusionOk="0" h="43532" w="23050">
                  <a:moveTo>
                    <a:pt x="11542" y="1"/>
                  </a:moveTo>
                  <a:cubicBezTo>
                    <a:pt x="8039" y="1"/>
                    <a:pt x="22116" y="33992"/>
                    <a:pt x="0" y="43532"/>
                  </a:cubicBezTo>
                  <a:cubicBezTo>
                    <a:pt x="0" y="43532"/>
                    <a:pt x="20281" y="42431"/>
                    <a:pt x="14377" y="4003"/>
                  </a:cubicBezTo>
                  <a:lnTo>
                    <a:pt x="14377" y="4003"/>
                  </a:lnTo>
                  <a:lnTo>
                    <a:pt x="20281" y="13744"/>
                  </a:lnTo>
                  <a:lnTo>
                    <a:pt x="23050" y="12710"/>
                  </a:lnTo>
                  <a:cubicBezTo>
                    <a:pt x="23050" y="12710"/>
                    <a:pt x="15044" y="1"/>
                    <a:pt x="11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2579525" y="3995750"/>
              <a:ext cx="632125" cy="805650"/>
            </a:xfrm>
            <a:custGeom>
              <a:rect b="b" l="l" r="r" t="t"/>
              <a:pathLst>
                <a:path extrusionOk="0" h="32226" w="25285">
                  <a:moveTo>
                    <a:pt x="15711" y="0"/>
                  </a:moveTo>
                  <a:cubicBezTo>
                    <a:pt x="12884" y="0"/>
                    <a:pt x="15378" y="8609"/>
                    <a:pt x="15378" y="8609"/>
                  </a:cubicBezTo>
                  <a:lnTo>
                    <a:pt x="0" y="32226"/>
                  </a:lnTo>
                  <a:lnTo>
                    <a:pt x="18513" y="9476"/>
                  </a:lnTo>
                  <a:cubicBezTo>
                    <a:pt x="25285" y="8809"/>
                    <a:pt x="21549" y="2805"/>
                    <a:pt x="16912" y="370"/>
                  </a:cubicBezTo>
                  <a:cubicBezTo>
                    <a:pt x="16433" y="114"/>
                    <a:pt x="16036" y="0"/>
                    <a:pt x="1571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2829700" y="4075850"/>
              <a:ext cx="181825" cy="202675"/>
            </a:xfrm>
            <a:custGeom>
              <a:rect b="b" l="l" r="r" t="t"/>
              <a:pathLst>
                <a:path extrusionOk="0" h="8107" w="7273">
                  <a:moveTo>
                    <a:pt x="2094" y="1"/>
                  </a:moveTo>
                  <a:cubicBezTo>
                    <a:pt x="1338" y="1"/>
                    <a:pt x="712" y="368"/>
                    <a:pt x="534" y="1469"/>
                  </a:cubicBezTo>
                  <a:cubicBezTo>
                    <a:pt x="0" y="4738"/>
                    <a:pt x="4203" y="8107"/>
                    <a:pt x="4203" y="8107"/>
                  </a:cubicBezTo>
                  <a:cubicBezTo>
                    <a:pt x="4203" y="8107"/>
                    <a:pt x="7272" y="7339"/>
                    <a:pt x="5638" y="1469"/>
                  </a:cubicBezTo>
                  <a:cubicBezTo>
                    <a:pt x="5638" y="1469"/>
                    <a:pt x="3606" y="1"/>
                    <a:pt x="209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3565225" y="3480650"/>
              <a:ext cx="730550" cy="1233200"/>
            </a:xfrm>
            <a:custGeom>
              <a:rect b="b" l="l" r="r" t="t"/>
              <a:pathLst>
                <a:path extrusionOk="0" h="49328" w="29222">
                  <a:moveTo>
                    <a:pt x="2470" y="0"/>
                  </a:moveTo>
                  <a:cubicBezTo>
                    <a:pt x="257" y="0"/>
                    <a:pt x="0" y="21307"/>
                    <a:pt x="0" y="21307"/>
                  </a:cubicBezTo>
                  <a:lnTo>
                    <a:pt x="2669" y="20206"/>
                  </a:lnTo>
                  <a:lnTo>
                    <a:pt x="2602" y="6997"/>
                  </a:lnTo>
                  <a:lnTo>
                    <a:pt x="2602" y="6997"/>
                  </a:lnTo>
                  <a:cubicBezTo>
                    <a:pt x="2602" y="6997"/>
                    <a:pt x="4737" y="13569"/>
                    <a:pt x="10308" y="28379"/>
                  </a:cubicBezTo>
                  <a:cubicBezTo>
                    <a:pt x="17679" y="47926"/>
                    <a:pt x="29221" y="49327"/>
                    <a:pt x="29221" y="49327"/>
                  </a:cubicBezTo>
                  <a:cubicBezTo>
                    <a:pt x="10241" y="40654"/>
                    <a:pt x="4937" y="859"/>
                    <a:pt x="2602" y="25"/>
                  </a:cubicBezTo>
                  <a:cubicBezTo>
                    <a:pt x="2557" y="9"/>
                    <a:pt x="2513" y="0"/>
                    <a:pt x="24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3757025" y="3480400"/>
              <a:ext cx="1699575" cy="427025"/>
            </a:xfrm>
            <a:custGeom>
              <a:rect b="b" l="l" r="r" t="t"/>
              <a:pathLst>
                <a:path extrusionOk="0" h="17081" w="67983">
                  <a:moveTo>
                    <a:pt x="3077" y="1"/>
                  </a:moveTo>
                  <a:cubicBezTo>
                    <a:pt x="3063" y="1"/>
                    <a:pt x="3049" y="1"/>
                    <a:pt x="3036" y="2"/>
                  </a:cubicBezTo>
                  <a:cubicBezTo>
                    <a:pt x="0" y="169"/>
                    <a:pt x="434" y="17081"/>
                    <a:pt x="434" y="17081"/>
                  </a:cubicBezTo>
                  <a:lnTo>
                    <a:pt x="3002" y="14079"/>
                  </a:lnTo>
                  <a:cubicBezTo>
                    <a:pt x="3002" y="14079"/>
                    <a:pt x="2836" y="4205"/>
                    <a:pt x="3069" y="3905"/>
                  </a:cubicBezTo>
                  <a:cubicBezTo>
                    <a:pt x="3212" y="3721"/>
                    <a:pt x="3531" y="3636"/>
                    <a:pt x="4025" y="3636"/>
                  </a:cubicBezTo>
                  <a:cubicBezTo>
                    <a:pt x="6766" y="3636"/>
                    <a:pt x="14898" y="6257"/>
                    <a:pt x="28321" y="9309"/>
                  </a:cubicBezTo>
                  <a:cubicBezTo>
                    <a:pt x="33212" y="10411"/>
                    <a:pt x="37625" y="10864"/>
                    <a:pt x="41576" y="10864"/>
                  </a:cubicBezTo>
                  <a:cubicBezTo>
                    <a:pt x="59609" y="10864"/>
                    <a:pt x="67982" y="1437"/>
                    <a:pt x="67982" y="1436"/>
                  </a:cubicBezTo>
                  <a:lnTo>
                    <a:pt x="67982" y="1436"/>
                  </a:lnTo>
                  <a:cubicBezTo>
                    <a:pt x="59218" y="6957"/>
                    <a:pt x="49837" y="8845"/>
                    <a:pt x="41000" y="8845"/>
                  </a:cubicBezTo>
                  <a:cubicBezTo>
                    <a:pt x="21876" y="8845"/>
                    <a:pt x="5305" y="1"/>
                    <a:pt x="30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3248325" y="3679750"/>
              <a:ext cx="698025" cy="375950"/>
            </a:xfrm>
            <a:custGeom>
              <a:rect b="b" l="l" r="r" t="t"/>
              <a:pathLst>
                <a:path extrusionOk="0" h="15038" w="27921">
                  <a:moveTo>
                    <a:pt x="22917" y="0"/>
                  </a:moveTo>
                  <a:cubicBezTo>
                    <a:pt x="22917" y="1"/>
                    <a:pt x="17379" y="8306"/>
                    <a:pt x="11876" y="9874"/>
                  </a:cubicBezTo>
                  <a:cubicBezTo>
                    <a:pt x="7510" y="11091"/>
                    <a:pt x="2600" y="11217"/>
                    <a:pt x="755" y="11217"/>
                  </a:cubicBezTo>
                  <a:cubicBezTo>
                    <a:pt x="273" y="11217"/>
                    <a:pt x="1" y="11208"/>
                    <a:pt x="0" y="11208"/>
                  </a:cubicBezTo>
                  <a:lnTo>
                    <a:pt x="0" y="11208"/>
                  </a:lnTo>
                  <a:lnTo>
                    <a:pt x="401" y="14611"/>
                  </a:lnTo>
                  <a:cubicBezTo>
                    <a:pt x="401" y="14611"/>
                    <a:pt x="2163" y="15037"/>
                    <a:pt x="4595" y="15037"/>
                  </a:cubicBezTo>
                  <a:cubicBezTo>
                    <a:pt x="6354" y="15037"/>
                    <a:pt x="8463" y="14814"/>
                    <a:pt x="10508" y="14044"/>
                  </a:cubicBezTo>
                  <a:cubicBezTo>
                    <a:pt x="15345" y="12242"/>
                    <a:pt x="27920" y="7672"/>
                    <a:pt x="229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7" name="Google Shape;1567;p43"/>
          <p:cNvSpPr/>
          <p:nvPr/>
        </p:nvSpPr>
        <p:spPr>
          <a:xfrm rot="-6664207">
            <a:off x="5677583" y="-834119"/>
            <a:ext cx="1963688" cy="3039842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4"/>
          <p:cNvSpPr txBox="1"/>
          <p:nvPr>
            <p:ph idx="1" type="subTitle"/>
          </p:nvPr>
        </p:nvSpPr>
        <p:spPr>
          <a:xfrm>
            <a:off x="713225" y="1448763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Dengue cases reported in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4"/>
          <p:cNvSpPr txBox="1"/>
          <p:nvPr>
            <p:ph type="title"/>
          </p:nvPr>
        </p:nvSpPr>
        <p:spPr>
          <a:xfrm>
            <a:off x="713225" y="972313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35,315</a:t>
            </a:r>
            <a:endParaRPr/>
          </a:p>
        </p:txBody>
      </p:sp>
      <p:sp>
        <p:nvSpPr>
          <p:cNvPr id="1574" name="Google Shape;1574;p44"/>
          <p:cNvSpPr txBox="1"/>
          <p:nvPr>
            <p:ph idx="2" type="subTitle"/>
          </p:nvPr>
        </p:nvSpPr>
        <p:spPr>
          <a:xfrm>
            <a:off x="713225" y="25822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reported weekly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44"/>
          <p:cNvSpPr txBox="1"/>
          <p:nvPr>
            <p:ph idx="3" type="title"/>
          </p:nvPr>
        </p:nvSpPr>
        <p:spPr>
          <a:xfrm>
            <a:off x="713225" y="2105825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679</a:t>
            </a:r>
            <a:endParaRPr/>
          </a:p>
        </p:txBody>
      </p:sp>
      <p:sp>
        <p:nvSpPr>
          <p:cNvPr id="1576" name="Google Shape;1576;p44"/>
          <p:cNvSpPr txBox="1"/>
          <p:nvPr>
            <p:ph idx="4" type="subTitle"/>
          </p:nvPr>
        </p:nvSpPr>
        <p:spPr>
          <a:xfrm>
            <a:off x="713225" y="3715788"/>
            <a:ext cx="41019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Deaths in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4"/>
          <p:cNvSpPr txBox="1"/>
          <p:nvPr>
            <p:ph idx="5" type="title"/>
          </p:nvPr>
        </p:nvSpPr>
        <p:spPr>
          <a:xfrm>
            <a:off x="713225" y="3239337"/>
            <a:ext cx="41019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grpSp>
        <p:nvGrpSpPr>
          <p:cNvPr id="1578" name="Google Shape;1578;p44"/>
          <p:cNvGrpSpPr/>
          <p:nvPr/>
        </p:nvGrpSpPr>
        <p:grpSpPr>
          <a:xfrm>
            <a:off x="4723850" y="1448776"/>
            <a:ext cx="3706915" cy="3921507"/>
            <a:chOff x="4723850" y="1448776"/>
            <a:chExt cx="3706915" cy="3921507"/>
          </a:xfrm>
        </p:grpSpPr>
        <p:sp>
          <p:nvSpPr>
            <p:cNvPr id="1579" name="Google Shape;1579;p44"/>
            <p:cNvSpPr/>
            <p:nvPr/>
          </p:nvSpPr>
          <p:spPr>
            <a:xfrm>
              <a:off x="6999680" y="2412819"/>
              <a:ext cx="377131" cy="630299"/>
            </a:xfrm>
            <a:custGeom>
              <a:rect b="b" l="l" r="r" t="t"/>
              <a:pathLst>
                <a:path extrusionOk="0" h="23918" w="14311">
                  <a:moveTo>
                    <a:pt x="13410" y="0"/>
                  </a:moveTo>
                  <a:lnTo>
                    <a:pt x="0" y="6138"/>
                  </a:lnTo>
                  <a:cubicBezTo>
                    <a:pt x="0" y="6138"/>
                    <a:pt x="1101" y="11608"/>
                    <a:pt x="1101" y="12876"/>
                  </a:cubicBezTo>
                  <a:cubicBezTo>
                    <a:pt x="1101" y="13043"/>
                    <a:pt x="1068" y="13743"/>
                    <a:pt x="1001" y="14711"/>
                  </a:cubicBezTo>
                  <a:cubicBezTo>
                    <a:pt x="867" y="17846"/>
                    <a:pt x="567" y="23917"/>
                    <a:pt x="567" y="23917"/>
                  </a:cubicBezTo>
                  <a:cubicBezTo>
                    <a:pt x="567" y="23917"/>
                    <a:pt x="13843" y="14077"/>
                    <a:pt x="14144" y="13777"/>
                  </a:cubicBezTo>
                  <a:cubicBezTo>
                    <a:pt x="14310" y="13610"/>
                    <a:pt x="14077" y="9507"/>
                    <a:pt x="13843" y="5838"/>
                  </a:cubicBezTo>
                  <a:cubicBezTo>
                    <a:pt x="13643" y="2769"/>
                    <a:pt x="13410" y="0"/>
                    <a:pt x="13410" y="0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6643662" y="1648473"/>
              <a:ext cx="793790" cy="1048566"/>
            </a:xfrm>
            <a:custGeom>
              <a:rect b="b" l="l" r="r" t="t"/>
              <a:pathLst>
                <a:path extrusionOk="0" h="39790" w="30122">
                  <a:moveTo>
                    <a:pt x="14135" y="1"/>
                  </a:moveTo>
                  <a:cubicBezTo>
                    <a:pt x="8469" y="1"/>
                    <a:pt x="2640" y="2277"/>
                    <a:pt x="0" y="10258"/>
                  </a:cubicBezTo>
                  <a:cubicBezTo>
                    <a:pt x="0" y="10258"/>
                    <a:pt x="2035" y="25803"/>
                    <a:pt x="2769" y="30840"/>
                  </a:cubicBezTo>
                  <a:cubicBezTo>
                    <a:pt x="2869" y="31674"/>
                    <a:pt x="5004" y="39479"/>
                    <a:pt x="7272" y="39780"/>
                  </a:cubicBezTo>
                  <a:cubicBezTo>
                    <a:pt x="7325" y="39786"/>
                    <a:pt x="7384" y="39790"/>
                    <a:pt x="7450" y="39790"/>
                  </a:cubicBezTo>
                  <a:cubicBezTo>
                    <a:pt x="10218" y="39790"/>
                    <a:pt x="24321" y="33749"/>
                    <a:pt x="25852" y="32641"/>
                  </a:cubicBezTo>
                  <a:cubicBezTo>
                    <a:pt x="26253" y="32341"/>
                    <a:pt x="26619" y="32041"/>
                    <a:pt x="26920" y="31774"/>
                  </a:cubicBezTo>
                  <a:cubicBezTo>
                    <a:pt x="28421" y="30439"/>
                    <a:pt x="28754" y="29472"/>
                    <a:pt x="28754" y="29472"/>
                  </a:cubicBezTo>
                  <a:cubicBezTo>
                    <a:pt x="28754" y="29472"/>
                    <a:pt x="30122" y="5422"/>
                    <a:pt x="27854" y="3754"/>
                  </a:cubicBezTo>
                  <a:cubicBezTo>
                    <a:pt x="26654" y="2871"/>
                    <a:pt x="20497" y="1"/>
                    <a:pt x="14135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5311056" y="3718176"/>
              <a:ext cx="1148916" cy="1115422"/>
            </a:xfrm>
            <a:custGeom>
              <a:rect b="b" l="l" r="r" t="t"/>
              <a:pathLst>
                <a:path extrusionOk="0" h="42327" w="43598">
                  <a:moveTo>
                    <a:pt x="35359" y="1"/>
                  </a:moveTo>
                  <a:cubicBezTo>
                    <a:pt x="29054" y="6405"/>
                    <a:pt x="19381" y="15612"/>
                    <a:pt x="17579" y="16379"/>
                  </a:cubicBezTo>
                  <a:cubicBezTo>
                    <a:pt x="14777" y="17580"/>
                    <a:pt x="0" y="37561"/>
                    <a:pt x="0" y="37561"/>
                  </a:cubicBezTo>
                  <a:cubicBezTo>
                    <a:pt x="67" y="38061"/>
                    <a:pt x="167" y="38528"/>
                    <a:pt x="300" y="38928"/>
                  </a:cubicBezTo>
                  <a:cubicBezTo>
                    <a:pt x="1286" y="41910"/>
                    <a:pt x="3902" y="42327"/>
                    <a:pt x="5285" y="42327"/>
                  </a:cubicBezTo>
                  <a:cubicBezTo>
                    <a:pt x="5820" y="42327"/>
                    <a:pt x="6171" y="42264"/>
                    <a:pt x="6171" y="42264"/>
                  </a:cubicBezTo>
                  <a:cubicBezTo>
                    <a:pt x="6171" y="42264"/>
                    <a:pt x="24851" y="27487"/>
                    <a:pt x="26652" y="26686"/>
                  </a:cubicBezTo>
                  <a:cubicBezTo>
                    <a:pt x="27853" y="26153"/>
                    <a:pt x="37193" y="15011"/>
                    <a:pt x="43598" y="9107"/>
                  </a:cubicBezTo>
                  <a:lnTo>
                    <a:pt x="41396" y="6705"/>
                  </a:lnTo>
                  <a:lnTo>
                    <a:pt x="36793" y="1568"/>
                  </a:lnTo>
                  <a:lnTo>
                    <a:pt x="35359" y="1"/>
                  </a:ln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4723850" y="4707965"/>
              <a:ext cx="749860" cy="662317"/>
            </a:xfrm>
            <a:custGeom>
              <a:rect b="b" l="l" r="r" t="t"/>
              <a:pathLst>
                <a:path extrusionOk="0" h="25133" w="28455">
                  <a:moveTo>
                    <a:pt x="22277" y="1"/>
                  </a:moveTo>
                  <a:cubicBezTo>
                    <a:pt x="21914" y="1"/>
                    <a:pt x="18947" y="2769"/>
                    <a:pt x="18947" y="2769"/>
                  </a:cubicBezTo>
                  <a:cubicBezTo>
                    <a:pt x="18947" y="2769"/>
                    <a:pt x="15951" y="1002"/>
                    <a:pt x="13389" y="1002"/>
                  </a:cubicBezTo>
                  <a:cubicBezTo>
                    <a:pt x="12764" y="1002"/>
                    <a:pt x="12165" y="1107"/>
                    <a:pt x="11642" y="1368"/>
                  </a:cubicBezTo>
                  <a:cubicBezTo>
                    <a:pt x="10074" y="2169"/>
                    <a:pt x="8507" y="2936"/>
                    <a:pt x="6739" y="3070"/>
                  </a:cubicBezTo>
                  <a:cubicBezTo>
                    <a:pt x="5838" y="3170"/>
                    <a:pt x="4904" y="3103"/>
                    <a:pt x="4003" y="3303"/>
                  </a:cubicBezTo>
                  <a:cubicBezTo>
                    <a:pt x="3103" y="3470"/>
                    <a:pt x="2202" y="3904"/>
                    <a:pt x="1768" y="4738"/>
                  </a:cubicBezTo>
                  <a:cubicBezTo>
                    <a:pt x="1702" y="4804"/>
                    <a:pt x="1668" y="4904"/>
                    <a:pt x="1668" y="5038"/>
                  </a:cubicBezTo>
                  <a:cubicBezTo>
                    <a:pt x="1668" y="5238"/>
                    <a:pt x="1868" y="5405"/>
                    <a:pt x="2069" y="5505"/>
                  </a:cubicBezTo>
                  <a:cubicBezTo>
                    <a:pt x="2102" y="5538"/>
                    <a:pt x="2135" y="5538"/>
                    <a:pt x="2135" y="5538"/>
                  </a:cubicBezTo>
                  <a:cubicBezTo>
                    <a:pt x="3704" y="6334"/>
                    <a:pt x="5458" y="6742"/>
                    <a:pt x="7208" y="6742"/>
                  </a:cubicBezTo>
                  <a:cubicBezTo>
                    <a:pt x="8026" y="6742"/>
                    <a:pt x="8844" y="6653"/>
                    <a:pt x="9641" y="6472"/>
                  </a:cubicBezTo>
                  <a:lnTo>
                    <a:pt x="9641" y="6472"/>
                  </a:lnTo>
                  <a:cubicBezTo>
                    <a:pt x="9641" y="6472"/>
                    <a:pt x="5037" y="13744"/>
                    <a:pt x="3136" y="15245"/>
                  </a:cubicBezTo>
                  <a:cubicBezTo>
                    <a:pt x="3136" y="15245"/>
                    <a:pt x="0" y="19448"/>
                    <a:pt x="668" y="20215"/>
                  </a:cubicBezTo>
                  <a:cubicBezTo>
                    <a:pt x="901" y="20482"/>
                    <a:pt x="1201" y="20649"/>
                    <a:pt x="1435" y="20782"/>
                  </a:cubicBezTo>
                  <a:cubicBezTo>
                    <a:pt x="1868" y="20949"/>
                    <a:pt x="2202" y="20982"/>
                    <a:pt x="2202" y="20982"/>
                  </a:cubicBezTo>
                  <a:cubicBezTo>
                    <a:pt x="2202" y="20982"/>
                    <a:pt x="10041" y="13010"/>
                    <a:pt x="10575" y="12977"/>
                  </a:cubicBezTo>
                  <a:cubicBezTo>
                    <a:pt x="10577" y="12977"/>
                    <a:pt x="10579" y="12976"/>
                    <a:pt x="10581" y="12976"/>
                  </a:cubicBezTo>
                  <a:cubicBezTo>
                    <a:pt x="11068" y="12976"/>
                    <a:pt x="5872" y="21553"/>
                    <a:pt x="6071" y="22484"/>
                  </a:cubicBezTo>
                  <a:cubicBezTo>
                    <a:pt x="6138" y="22717"/>
                    <a:pt x="6405" y="22951"/>
                    <a:pt x="6772" y="23117"/>
                  </a:cubicBezTo>
                  <a:cubicBezTo>
                    <a:pt x="7106" y="23284"/>
                    <a:pt x="7539" y="23418"/>
                    <a:pt x="7906" y="23518"/>
                  </a:cubicBezTo>
                  <a:cubicBezTo>
                    <a:pt x="8540" y="23684"/>
                    <a:pt x="9140" y="23751"/>
                    <a:pt x="9140" y="23751"/>
                  </a:cubicBezTo>
                  <a:cubicBezTo>
                    <a:pt x="9140" y="23751"/>
                    <a:pt x="9240" y="23851"/>
                    <a:pt x="9407" y="23985"/>
                  </a:cubicBezTo>
                  <a:cubicBezTo>
                    <a:pt x="9607" y="24151"/>
                    <a:pt x="9974" y="24418"/>
                    <a:pt x="10341" y="24685"/>
                  </a:cubicBezTo>
                  <a:cubicBezTo>
                    <a:pt x="10608" y="24852"/>
                    <a:pt x="10875" y="24985"/>
                    <a:pt x="11108" y="25119"/>
                  </a:cubicBezTo>
                  <a:cubicBezTo>
                    <a:pt x="11127" y="25128"/>
                    <a:pt x="11149" y="25133"/>
                    <a:pt x="11175" y="25133"/>
                  </a:cubicBezTo>
                  <a:cubicBezTo>
                    <a:pt x="12454" y="25133"/>
                    <a:pt x="22492" y="14079"/>
                    <a:pt x="22917" y="12510"/>
                  </a:cubicBezTo>
                  <a:lnTo>
                    <a:pt x="23217" y="10241"/>
                  </a:lnTo>
                  <a:lnTo>
                    <a:pt x="28454" y="4704"/>
                  </a:lnTo>
                  <a:cubicBezTo>
                    <a:pt x="28454" y="4704"/>
                    <a:pt x="27820" y="3537"/>
                    <a:pt x="26586" y="2369"/>
                  </a:cubicBezTo>
                  <a:cubicBezTo>
                    <a:pt x="25919" y="1735"/>
                    <a:pt x="25085" y="1068"/>
                    <a:pt x="24084" y="601"/>
                  </a:cubicBezTo>
                  <a:cubicBezTo>
                    <a:pt x="23517" y="334"/>
                    <a:pt x="22917" y="134"/>
                    <a:pt x="22283" y="1"/>
                  </a:cubicBezTo>
                  <a:cubicBezTo>
                    <a:pt x="22281" y="1"/>
                    <a:pt x="22279" y="1"/>
                    <a:pt x="22277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4"/>
            <p:cNvSpPr/>
            <p:nvPr/>
          </p:nvSpPr>
          <p:spPr>
            <a:xfrm>
              <a:off x="6102176" y="2989010"/>
              <a:ext cx="791155" cy="1167837"/>
            </a:xfrm>
            <a:custGeom>
              <a:rect b="b" l="l" r="r" t="t"/>
              <a:pathLst>
                <a:path extrusionOk="0" h="44316" w="30022">
                  <a:moveTo>
                    <a:pt x="26312" y="1"/>
                  </a:moveTo>
                  <a:cubicBezTo>
                    <a:pt x="25393" y="1"/>
                    <a:pt x="24020" y="553"/>
                    <a:pt x="22216" y="2052"/>
                  </a:cubicBezTo>
                  <a:cubicBezTo>
                    <a:pt x="20882" y="3153"/>
                    <a:pt x="8807" y="18030"/>
                    <a:pt x="8807" y="18030"/>
                  </a:cubicBezTo>
                  <a:cubicBezTo>
                    <a:pt x="5438" y="22000"/>
                    <a:pt x="2035" y="26503"/>
                    <a:pt x="0" y="29305"/>
                  </a:cubicBezTo>
                  <a:lnTo>
                    <a:pt x="8640" y="40680"/>
                  </a:lnTo>
                  <a:lnTo>
                    <a:pt x="8873" y="40947"/>
                  </a:lnTo>
                  <a:lnTo>
                    <a:pt x="11442" y="44316"/>
                  </a:lnTo>
                  <a:cubicBezTo>
                    <a:pt x="11709" y="44149"/>
                    <a:pt x="11942" y="43949"/>
                    <a:pt x="12176" y="43749"/>
                  </a:cubicBezTo>
                  <a:cubicBezTo>
                    <a:pt x="13177" y="42948"/>
                    <a:pt x="14211" y="42048"/>
                    <a:pt x="15278" y="41147"/>
                  </a:cubicBezTo>
                  <a:cubicBezTo>
                    <a:pt x="19314" y="37678"/>
                    <a:pt x="23651" y="33642"/>
                    <a:pt x="27787" y="29605"/>
                  </a:cubicBezTo>
                  <a:lnTo>
                    <a:pt x="29655" y="11125"/>
                  </a:lnTo>
                  <a:cubicBezTo>
                    <a:pt x="30022" y="7489"/>
                    <a:pt x="29455" y="3720"/>
                    <a:pt x="27520" y="585"/>
                  </a:cubicBezTo>
                  <a:cubicBezTo>
                    <a:pt x="27311" y="231"/>
                    <a:pt x="26906" y="1"/>
                    <a:pt x="2631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4"/>
            <p:cNvSpPr/>
            <p:nvPr/>
          </p:nvSpPr>
          <p:spPr>
            <a:xfrm>
              <a:off x="6783434" y="3052756"/>
              <a:ext cx="26" cy="2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204D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6295575" y="2775847"/>
              <a:ext cx="1603392" cy="2464591"/>
            </a:xfrm>
            <a:custGeom>
              <a:rect b="b" l="l" r="r" t="t"/>
              <a:pathLst>
                <a:path extrusionOk="0" h="93524" w="60844">
                  <a:moveTo>
                    <a:pt x="40863" y="1"/>
                  </a:moveTo>
                  <a:cubicBezTo>
                    <a:pt x="40863" y="1"/>
                    <a:pt x="29321" y="101"/>
                    <a:pt x="20014" y="5972"/>
                  </a:cubicBezTo>
                  <a:cubicBezTo>
                    <a:pt x="17546" y="7539"/>
                    <a:pt x="15211" y="9474"/>
                    <a:pt x="13310" y="11943"/>
                  </a:cubicBezTo>
                  <a:cubicBezTo>
                    <a:pt x="9207" y="17280"/>
                    <a:pt x="4303" y="53939"/>
                    <a:pt x="1434" y="78423"/>
                  </a:cubicBezTo>
                  <a:cubicBezTo>
                    <a:pt x="867" y="83227"/>
                    <a:pt x="367" y="87530"/>
                    <a:pt x="0" y="91066"/>
                  </a:cubicBezTo>
                  <a:cubicBezTo>
                    <a:pt x="12860" y="92805"/>
                    <a:pt x="26991" y="93524"/>
                    <a:pt x="40530" y="93524"/>
                  </a:cubicBezTo>
                  <a:cubicBezTo>
                    <a:pt x="46729" y="93524"/>
                    <a:pt x="52803" y="93373"/>
                    <a:pt x="58575" y="93101"/>
                  </a:cubicBezTo>
                  <a:cubicBezTo>
                    <a:pt x="59543" y="82693"/>
                    <a:pt x="60843" y="65548"/>
                    <a:pt x="60643" y="48969"/>
                  </a:cubicBezTo>
                  <a:cubicBezTo>
                    <a:pt x="60410" y="29122"/>
                    <a:pt x="56774" y="8106"/>
                    <a:pt x="45199" y="1669"/>
                  </a:cubicBezTo>
                  <a:cubicBezTo>
                    <a:pt x="43431" y="701"/>
                    <a:pt x="41696" y="1"/>
                    <a:pt x="408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6822989" y="2775847"/>
              <a:ext cx="663688" cy="371966"/>
            </a:xfrm>
            <a:custGeom>
              <a:rect b="b" l="l" r="r" t="t"/>
              <a:pathLst>
                <a:path extrusionOk="0" h="14115" w="25185">
                  <a:moveTo>
                    <a:pt x="20849" y="1"/>
                  </a:moveTo>
                  <a:cubicBezTo>
                    <a:pt x="20849" y="1"/>
                    <a:pt x="9307" y="101"/>
                    <a:pt x="0" y="5972"/>
                  </a:cubicBezTo>
                  <a:cubicBezTo>
                    <a:pt x="1168" y="9407"/>
                    <a:pt x="3670" y="13210"/>
                    <a:pt x="8973" y="14011"/>
                  </a:cubicBezTo>
                  <a:cubicBezTo>
                    <a:pt x="9444" y="14081"/>
                    <a:pt x="9908" y="14114"/>
                    <a:pt x="10364" y="14114"/>
                  </a:cubicBezTo>
                  <a:cubicBezTo>
                    <a:pt x="17733" y="14114"/>
                    <a:pt x="23175" y="5407"/>
                    <a:pt x="25185" y="1669"/>
                  </a:cubicBezTo>
                  <a:cubicBezTo>
                    <a:pt x="23384" y="768"/>
                    <a:pt x="21682" y="1"/>
                    <a:pt x="20849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6604107" y="1448776"/>
              <a:ext cx="963447" cy="764539"/>
            </a:xfrm>
            <a:custGeom>
              <a:rect b="b" l="l" r="r" t="t"/>
              <a:pathLst>
                <a:path extrusionOk="0" h="29012" w="36560">
                  <a:moveTo>
                    <a:pt x="15045" y="0"/>
                  </a:moveTo>
                  <a:cubicBezTo>
                    <a:pt x="13934" y="0"/>
                    <a:pt x="12828" y="99"/>
                    <a:pt x="11742" y="357"/>
                  </a:cubicBezTo>
                  <a:cubicBezTo>
                    <a:pt x="9674" y="858"/>
                    <a:pt x="8006" y="1858"/>
                    <a:pt x="6638" y="3159"/>
                  </a:cubicBezTo>
                  <a:cubicBezTo>
                    <a:pt x="5971" y="3826"/>
                    <a:pt x="5371" y="4527"/>
                    <a:pt x="4871" y="5294"/>
                  </a:cubicBezTo>
                  <a:cubicBezTo>
                    <a:pt x="4303" y="6095"/>
                    <a:pt x="3803" y="6962"/>
                    <a:pt x="3369" y="7863"/>
                  </a:cubicBezTo>
                  <a:cubicBezTo>
                    <a:pt x="2636" y="9297"/>
                    <a:pt x="2035" y="10865"/>
                    <a:pt x="1668" y="12399"/>
                  </a:cubicBezTo>
                  <a:cubicBezTo>
                    <a:pt x="1535" y="12933"/>
                    <a:pt x="1435" y="13467"/>
                    <a:pt x="1368" y="14000"/>
                  </a:cubicBezTo>
                  <a:cubicBezTo>
                    <a:pt x="1335" y="14334"/>
                    <a:pt x="1301" y="14701"/>
                    <a:pt x="1268" y="15034"/>
                  </a:cubicBezTo>
                  <a:cubicBezTo>
                    <a:pt x="1268" y="15134"/>
                    <a:pt x="1268" y="15301"/>
                    <a:pt x="1301" y="15535"/>
                  </a:cubicBezTo>
                  <a:cubicBezTo>
                    <a:pt x="734" y="15835"/>
                    <a:pt x="0" y="16435"/>
                    <a:pt x="67" y="17303"/>
                  </a:cubicBezTo>
                  <a:cubicBezTo>
                    <a:pt x="134" y="18270"/>
                    <a:pt x="1435" y="22740"/>
                    <a:pt x="2202" y="25342"/>
                  </a:cubicBezTo>
                  <a:cubicBezTo>
                    <a:pt x="2536" y="26443"/>
                    <a:pt x="2769" y="27243"/>
                    <a:pt x="2769" y="27243"/>
                  </a:cubicBezTo>
                  <a:lnTo>
                    <a:pt x="2636" y="25408"/>
                  </a:lnTo>
                  <a:lnTo>
                    <a:pt x="2102" y="18604"/>
                  </a:lnTo>
                  <a:cubicBezTo>
                    <a:pt x="4137" y="16769"/>
                    <a:pt x="7206" y="16002"/>
                    <a:pt x="9941" y="15902"/>
                  </a:cubicBezTo>
                  <a:cubicBezTo>
                    <a:pt x="10224" y="15892"/>
                    <a:pt x="10507" y="15888"/>
                    <a:pt x="10790" y="15888"/>
                  </a:cubicBezTo>
                  <a:cubicBezTo>
                    <a:pt x="13442" y="15888"/>
                    <a:pt x="16095" y="16272"/>
                    <a:pt x="18747" y="16302"/>
                  </a:cubicBezTo>
                  <a:cubicBezTo>
                    <a:pt x="18843" y="16303"/>
                    <a:pt x="18940" y="16304"/>
                    <a:pt x="19036" y="16304"/>
                  </a:cubicBezTo>
                  <a:cubicBezTo>
                    <a:pt x="22044" y="16304"/>
                    <a:pt x="25072" y="15797"/>
                    <a:pt x="27787" y="14601"/>
                  </a:cubicBezTo>
                  <a:lnTo>
                    <a:pt x="27887" y="15235"/>
                  </a:lnTo>
                  <a:lnTo>
                    <a:pt x="28354" y="18203"/>
                  </a:lnTo>
                  <a:lnTo>
                    <a:pt x="29155" y="23574"/>
                  </a:lnTo>
                  <a:lnTo>
                    <a:pt x="29321" y="24641"/>
                  </a:lnTo>
                  <a:lnTo>
                    <a:pt x="29988" y="29011"/>
                  </a:lnTo>
                  <a:cubicBezTo>
                    <a:pt x="30446" y="25714"/>
                    <a:pt x="34118" y="25574"/>
                    <a:pt x="34737" y="25574"/>
                  </a:cubicBezTo>
                  <a:cubicBezTo>
                    <a:pt x="34794" y="25574"/>
                    <a:pt x="34825" y="25575"/>
                    <a:pt x="34825" y="25575"/>
                  </a:cubicBezTo>
                  <a:cubicBezTo>
                    <a:pt x="34825" y="25575"/>
                    <a:pt x="34992" y="24708"/>
                    <a:pt x="35226" y="23440"/>
                  </a:cubicBezTo>
                  <a:cubicBezTo>
                    <a:pt x="35359" y="22773"/>
                    <a:pt x="35492" y="22006"/>
                    <a:pt x="35626" y="21172"/>
                  </a:cubicBezTo>
                  <a:cubicBezTo>
                    <a:pt x="35826" y="20071"/>
                    <a:pt x="35993" y="18904"/>
                    <a:pt x="36160" y="17836"/>
                  </a:cubicBezTo>
                  <a:cubicBezTo>
                    <a:pt x="36426" y="16002"/>
                    <a:pt x="36560" y="14434"/>
                    <a:pt x="36426" y="13834"/>
                  </a:cubicBezTo>
                  <a:cubicBezTo>
                    <a:pt x="36193" y="12866"/>
                    <a:pt x="35159" y="11232"/>
                    <a:pt x="34191" y="9964"/>
                  </a:cubicBezTo>
                  <a:cubicBezTo>
                    <a:pt x="34125" y="9864"/>
                    <a:pt x="34058" y="9797"/>
                    <a:pt x="34025" y="9697"/>
                  </a:cubicBezTo>
                  <a:cubicBezTo>
                    <a:pt x="35592" y="7529"/>
                    <a:pt x="36526" y="4894"/>
                    <a:pt x="36393" y="2192"/>
                  </a:cubicBezTo>
                  <a:cubicBezTo>
                    <a:pt x="36393" y="1625"/>
                    <a:pt x="36226" y="1258"/>
                    <a:pt x="36026" y="724"/>
                  </a:cubicBezTo>
                  <a:cubicBezTo>
                    <a:pt x="35793" y="2425"/>
                    <a:pt x="34892" y="3993"/>
                    <a:pt x="33624" y="5127"/>
                  </a:cubicBezTo>
                  <a:cubicBezTo>
                    <a:pt x="33791" y="3826"/>
                    <a:pt x="33825" y="2459"/>
                    <a:pt x="33724" y="1325"/>
                  </a:cubicBezTo>
                  <a:cubicBezTo>
                    <a:pt x="33724" y="1258"/>
                    <a:pt x="33724" y="1191"/>
                    <a:pt x="33724" y="1124"/>
                  </a:cubicBezTo>
                  <a:cubicBezTo>
                    <a:pt x="33724" y="1091"/>
                    <a:pt x="33691" y="1024"/>
                    <a:pt x="33691" y="991"/>
                  </a:cubicBezTo>
                  <a:cubicBezTo>
                    <a:pt x="32465" y="1875"/>
                    <a:pt x="30947" y="2369"/>
                    <a:pt x="29428" y="2369"/>
                  </a:cubicBezTo>
                  <a:cubicBezTo>
                    <a:pt x="29170" y="2369"/>
                    <a:pt x="28911" y="2354"/>
                    <a:pt x="28654" y="2325"/>
                  </a:cubicBezTo>
                  <a:cubicBezTo>
                    <a:pt x="29155" y="1691"/>
                    <a:pt x="29521" y="891"/>
                    <a:pt x="29521" y="90"/>
                  </a:cubicBezTo>
                  <a:cubicBezTo>
                    <a:pt x="29492" y="90"/>
                    <a:pt x="29462" y="89"/>
                    <a:pt x="29433" y="89"/>
                  </a:cubicBezTo>
                  <a:cubicBezTo>
                    <a:pt x="28184" y="89"/>
                    <a:pt x="26721" y="759"/>
                    <a:pt x="25385" y="824"/>
                  </a:cubicBezTo>
                  <a:cubicBezTo>
                    <a:pt x="25146" y="834"/>
                    <a:pt x="24906" y="839"/>
                    <a:pt x="24666" y="839"/>
                  </a:cubicBezTo>
                  <a:cubicBezTo>
                    <a:pt x="23338" y="839"/>
                    <a:pt x="22010" y="694"/>
                    <a:pt x="20682" y="524"/>
                  </a:cubicBezTo>
                  <a:cubicBezTo>
                    <a:pt x="20515" y="524"/>
                    <a:pt x="20382" y="491"/>
                    <a:pt x="20248" y="491"/>
                  </a:cubicBezTo>
                  <a:cubicBezTo>
                    <a:pt x="18847" y="290"/>
                    <a:pt x="17446" y="90"/>
                    <a:pt x="16012" y="24"/>
                  </a:cubicBezTo>
                  <a:cubicBezTo>
                    <a:pt x="15689" y="9"/>
                    <a:pt x="15367" y="0"/>
                    <a:pt x="1504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4"/>
            <p:cNvSpPr/>
            <p:nvPr/>
          </p:nvSpPr>
          <p:spPr>
            <a:xfrm>
              <a:off x="6644531" y="2056801"/>
              <a:ext cx="32572" cy="109916"/>
            </a:xfrm>
            <a:custGeom>
              <a:rect b="b" l="l" r="r" t="t"/>
              <a:pathLst>
                <a:path extrusionOk="0" h="4171" w="1236">
                  <a:moveTo>
                    <a:pt x="1" y="0"/>
                  </a:moveTo>
                  <a:lnTo>
                    <a:pt x="1" y="0"/>
                  </a:lnTo>
                  <a:cubicBezTo>
                    <a:pt x="635" y="2202"/>
                    <a:pt x="1235" y="4170"/>
                    <a:pt x="1235" y="4170"/>
                  </a:cubicBezTo>
                  <a:lnTo>
                    <a:pt x="901" y="134"/>
                  </a:lnTo>
                  <a:cubicBezTo>
                    <a:pt x="601" y="67"/>
                    <a:pt x="301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4"/>
            <p:cNvSpPr/>
            <p:nvPr/>
          </p:nvSpPr>
          <p:spPr>
            <a:xfrm>
              <a:off x="7338965" y="1711349"/>
              <a:ext cx="228582" cy="501962"/>
            </a:xfrm>
            <a:custGeom>
              <a:rect b="b" l="l" r="r" t="t"/>
              <a:pathLst>
                <a:path extrusionOk="0" h="19048" w="8674">
                  <a:moveTo>
                    <a:pt x="6305" y="0"/>
                  </a:moveTo>
                  <a:cubicBezTo>
                    <a:pt x="5905" y="367"/>
                    <a:pt x="5438" y="634"/>
                    <a:pt x="4904" y="767"/>
                  </a:cubicBezTo>
                  <a:cubicBezTo>
                    <a:pt x="4538" y="867"/>
                    <a:pt x="4137" y="901"/>
                    <a:pt x="3870" y="1134"/>
                  </a:cubicBezTo>
                  <a:cubicBezTo>
                    <a:pt x="3437" y="1501"/>
                    <a:pt x="3403" y="2135"/>
                    <a:pt x="3203" y="2669"/>
                  </a:cubicBezTo>
                  <a:cubicBezTo>
                    <a:pt x="2936" y="3336"/>
                    <a:pt x="2336" y="3836"/>
                    <a:pt x="1602" y="3970"/>
                  </a:cubicBezTo>
                  <a:cubicBezTo>
                    <a:pt x="1369" y="4036"/>
                    <a:pt x="1102" y="4036"/>
                    <a:pt x="868" y="4203"/>
                  </a:cubicBezTo>
                  <a:cubicBezTo>
                    <a:pt x="701" y="4303"/>
                    <a:pt x="568" y="4503"/>
                    <a:pt x="468" y="4670"/>
                  </a:cubicBezTo>
                  <a:cubicBezTo>
                    <a:pt x="335" y="4904"/>
                    <a:pt x="168" y="5104"/>
                    <a:pt x="1" y="5271"/>
                  </a:cubicBezTo>
                  <a:lnTo>
                    <a:pt x="468" y="8239"/>
                  </a:lnTo>
                  <a:lnTo>
                    <a:pt x="1269" y="13610"/>
                  </a:lnTo>
                  <a:lnTo>
                    <a:pt x="2102" y="19047"/>
                  </a:lnTo>
                  <a:cubicBezTo>
                    <a:pt x="2560" y="15750"/>
                    <a:pt x="6232" y="15610"/>
                    <a:pt x="6851" y="15610"/>
                  </a:cubicBezTo>
                  <a:cubicBezTo>
                    <a:pt x="6908" y="15610"/>
                    <a:pt x="6939" y="15611"/>
                    <a:pt x="6939" y="15611"/>
                  </a:cubicBezTo>
                  <a:cubicBezTo>
                    <a:pt x="6939" y="15611"/>
                    <a:pt x="7106" y="14744"/>
                    <a:pt x="7340" y="13476"/>
                  </a:cubicBezTo>
                  <a:cubicBezTo>
                    <a:pt x="7606" y="11942"/>
                    <a:pt x="8007" y="9774"/>
                    <a:pt x="8274" y="7872"/>
                  </a:cubicBezTo>
                  <a:cubicBezTo>
                    <a:pt x="8540" y="6038"/>
                    <a:pt x="8674" y="4470"/>
                    <a:pt x="8540" y="3870"/>
                  </a:cubicBezTo>
                  <a:cubicBezTo>
                    <a:pt x="8307" y="2902"/>
                    <a:pt x="7273" y="1268"/>
                    <a:pt x="630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4"/>
            <p:cNvSpPr/>
            <p:nvPr/>
          </p:nvSpPr>
          <p:spPr>
            <a:xfrm>
              <a:off x="7344262" y="2109821"/>
              <a:ext cx="206604" cy="331146"/>
            </a:xfrm>
            <a:custGeom>
              <a:rect b="b" l="l" r="r" t="t"/>
              <a:pathLst>
                <a:path extrusionOk="0" h="12566" w="7840">
                  <a:moveTo>
                    <a:pt x="4567" y="1"/>
                  </a:moveTo>
                  <a:cubicBezTo>
                    <a:pt x="3787" y="1"/>
                    <a:pt x="3161" y="504"/>
                    <a:pt x="2735" y="1024"/>
                  </a:cubicBezTo>
                  <a:lnTo>
                    <a:pt x="2735" y="1057"/>
                  </a:lnTo>
                  <a:cubicBezTo>
                    <a:pt x="2502" y="1391"/>
                    <a:pt x="2368" y="1691"/>
                    <a:pt x="2368" y="1691"/>
                  </a:cubicBezTo>
                  <a:lnTo>
                    <a:pt x="0" y="12566"/>
                  </a:lnTo>
                  <a:cubicBezTo>
                    <a:pt x="3036" y="12332"/>
                    <a:pt x="5271" y="10531"/>
                    <a:pt x="6438" y="9030"/>
                  </a:cubicBezTo>
                  <a:cubicBezTo>
                    <a:pt x="6538" y="8863"/>
                    <a:pt x="6638" y="8729"/>
                    <a:pt x="6705" y="8596"/>
                  </a:cubicBezTo>
                  <a:cubicBezTo>
                    <a:pt x="7572" y="7028"/>
                    <a:pt x="7839" y="1558"/>
                    <a:pt x="5604" y="290"/>
                  </a:cubicBezTo>
                  <a:cubicBezTo>
                    <a:pt x="5235" y="86"/>
                    <a:pt x="4888" y="1"/>
                    <a:pt x="4567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/>
            <p:nvPr/>
          </p:nvSpPr>
          <p:spPr>
            <a:xfrm>
              <a:off x="6280607" y="3915950"/>
              <a:ext cx="1584075" cy="863650"/>
            </a:xfrm>
            <a:custGeom>
              <a:rect b="b" l="l" r="r" t="t"/>
              <a:pathLst>
                <a:path extrusionOk="0" h="32773" w="60111">
                  <a:moveTo>
                    <a:pt x="44766" y="1"/>
                  </a:moveTo>
                  <a:cubicBezTo>
                    <a:pt x="44766" y="1"/>
                    <a:pt x="37928" y="15579"/>
                    <a:pt x="37228" y="17013"/>
                  </a:cubicBezTo>
                  <a:lnTo>
                    <a:pt x="3036" y="17747"/>
                  </a:lnTo>
                  <a:lnTo>
                    <a:pt x="1" y="23384"/>
                  </a:lnTo>
                  <a:lnTo>
                    <a:pt x="701" y="24952"/>
                  </a:lnTo>
                  <a:lnTo>
                    <a:pt x="1435" y="26553"/>
                  </a:lnTo>
                  <a:cubicBezTo>
                    <a:pt x="1435" y="26553"/>
                    <a:pt x="33278" y="32772"/>
                    <a:pt x="40873" y="32772"/>
                  </a:cubicBezTo>
                  <a:cubicBezTo>
                    <a:pt x="41453" y="32772"/>
                    <a:pt x="41892" y="32736"/>
                    <a:pt x="42164" y="32658"/>
                  </a:cubicBezTo>
                  <a:cubicBezTo>
                    <a:pt x="46000" y="31557"/>
                    <a:pt x="60111" y="1836"/>
                    <a:pt x="60111" y="1836"/>
                  </a:cubicBezTo>
                  <a:lnTo>
                    <a:pt x="55040" y="1202"/>
                  </a:lnTo>
                  <a:lnTo>
                    <a:pt x="44766" y="1"/>
                  </a:ln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4"/>
            <p:cNvSpPr/>
            <p:nvPr/>
          </p:nvSpPr>
          <p:spPr>
            <a:xfrm>
              <a:off x="5913178" y="4090349"/>
              <a:ext cx="447465" cy="544706"/>
            </a:xfrm>
            <a:custGeom>
              <a:rect b="b" l="l" r="r" t="t"/>
              <a:pathLst>
                <a:path extrusionOk="0" h="20670" w="16980">
                  <a:moveTo>
                    <a:pt x="3927" y="1"/>
                  </a:moveTo>
                  <a:cubicBezTo>
                    <a:pt x="3530" y="1"/>
                    <a:pt x="3241" y="97"/>
                    <a:pt x="3103" y="321"/>
                  </a:cubicBezTo>
                  <a:cubicBezTo>
                    <a:pt x="2369" y="1489"/>
                    <a:pt x="10775" y="5558"/>
                    <a:pt x="10775" y="5558"/>
                  </a:cubicBezTo>
                  <a:lnTo>
                    <a:pt x="10542" y="8127"/>
                  </a:lnTo>
                  <a:lnTo>
                    <a:pt x="6872" y="6759"/>
                  </a:lnTo>
                  <a:lnTo>
                    <a:pt x="1235" y="7560"/>
                  </a:lnTo>
                  <a:cubicBezTo>
                    <a:pt x="1235" y="7560"/>
                    <a:pt x="901" y="8627"/>
                    <a:pt x="601" y="9961"/>
                  </a:cubicBezTo>
                  <a:cubicBezTo>
                    <a:pt x="534" y="10095"/>
                    <a:pt x="501" y="10295"/>
                    <a:pt x="468" y="10462"/>
                  </a:cubicBezTo>
                  <a:cubicBezTo>
                    <a:pt x="434" y="10595"/>
                    <a:pt x="401" y="10762"/>
                    <a:pt x="368" y="10929"/>
                  </a:cubicBezTo>
                  <a:cubicBezTo>
                    <a:pt x="234" y="11563"/>
                    <a:pt x="134" y="12230"/>
                    <a:pt x="67" y="12830"/>
                  </a:cubicBezTo>
                  <a:cubicBezTo>
                    <a:pt x="67" y="12930"/>
                    <a:pt x="34" y="12997"/>
                    <a:pt x="34" y="13064"/>
                  </a:cubicBezTo>
                  <a:cubicBezTo>
                    <a:pt x="34" y="13231"/>
                    <a:pt x="1" y="13431"/>
                    <a:pt x="1" y="13564"/>
                  </a:cubicBezTo>
                  <a:cubicBezTo>
                    <a:pt x="1" y="13764"/>
                    <a:pt x="1" y="13931"/>
                    <a:pt x="1" y="14064"/>
                  </a:cubicBezTo>
                  <a:cubicBezTo>
                    <a:pt x="34" y="14398"/>
                    <a:pt x="101" y="14632"/>
                    <a:pt x="201" y="14798"/>
                  </a:cubicBezTo>
                  <a:lnTo>
                    <a:pt x="4637" y="15165"/>
                  </a:lnTo>
                  <a:cubicBezTo>
                    <a:pt x="4637" y="15165"/>
                    <a:pt x="8140" y="20202"/>
                    <a:pt x="8974" y="20602"/>
                  </a:cubicBezTo>
                  <a:cubicBezTo>
                    <a:pt x="9068" y="20649"/>
                    <a:pt x="9262" y="20670"/>
                    <a:pt x="9534" y="20670"/>
                  </a:cubicBezTo>
                  <a:cubicBezTo>
                    <a:pt x="10228" y="20670"/>
                    <a:pt x="11425" y="20537"/>
                    <a:pt x="12743" y="20369"/>
                  </a:cubicBezTo>
                  <a:cubicBezTo>
                    <a:pt x="13377" y="20269"/>
                    <a:pt x="14011" y="20169"/>
                    <a:pt x="14678" y="20069"/>
                  </a:cubicBezTo>
                  <a:lnTo>
                    <a:pt x="14711" y="20069"/>
                  </a:lnTo>
                  <a:cubicBezTo>
                    <a:pt x="14945" y="20002"/>
                    <a:pt x="15178" y="20002"/>
                    <a:pt x="15378" y="19935"/>
                  </a:cubicBezTo>
                  <a:lnTo>
                    <a:pt x="15679" y="18267"/>
                  </a:lnTo>
                  <a:lnTo>
                    <a:pt x="15812" y="17667"/>
                  </a:lnTo>
                  <a:lnTo>
                    <a:pt x="15879" y="17233"/>
                  </a:lnTo>
                  <a:lnTo>
                    <a:pt x="16979" y="11129"/>
                  </a:lnTo>
                  <a:cubicBezTo>
                    <a:pt x="16746" y="10562"/>
                    <a:pt x="16446" y="9828"/>
                    <a:pt x="16045" y="9027"/>
                  </a:cubicBezTo>
                  <a:cubicBezTo>
                    <a:pt x="15879" y="8661"/>
                    <a:pt x="15679" y="8294"/>
                    <a:pt x="15478" y="7927"/>
                  </a:cubicBezTo>
                  <a:cubicBezTo>
                    <a:pt x="15478" y="7893"/>
                    <a:pt x="15445" y="7860"/>
                    <a:pt x="15412" y="7827"/>
                  </a:cubicBezTo>
                  <a:cubicBezTo>
                    <a:pt x="14611" y="6292"/>
                    <a:pt x="13644" y="4724"/>
                    <a:pt x="12643" y="3690"/>
                  </a:cubicBezTo>
                  <a:cubicBezTo>
                    <a:pt x="12209" y="3257"/>
                    <a:pt x="11776" y="2923"/>
                    <a:pt x="11342" y="2723"/>
                  </a:cubicBezTo>
                  <a:cubicBezTo>
                    <a:pt x="8959" y="1598"/>
                    <a:pt x="5544" y="1"/>
                    <a:pt x="3927" y="1"/>
                  </a:cubicBezTo>
                  <a:close/>
                </a:path>
              </a:pathLst>
            </a:custGeom>
            <a:solidFill>
              <a:srgbClr val="A5652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4"/>
            <p:cNvSpPr/>
            <p:nvPr/>
          </p:nvSpPr>
          <p:spPr>
            <a:xfrm>
              <a:off x="7309082" y="2819144"/>
              <a:ext cx="677048" cy="1213770"/>
            </a:xfrm>
            <a:custGeom>
              <a:rect b="b" l="l" r="r" t="t"/>
              <a:pathLst>
                <a:path extrusionOk="0" h="46059" w="25692">
                  <a:moveTo>
                    <a:pt x="7481" y="0"/>
                  </a:moveTo>
                  <a:cubicBezTo>
                    <a:pt x="7237" y="0"/>
                    <a:pt x="6990" y="9"/>
                    <a:pt x="6739" y="26"/>
                  </a:cubicBezTo>
                  <a:cubicBezTo>
                    <a:pt x="6739" y="26"/>
                    <a:pt x="1669" y="20173"/>
                    <a:pt x="1" y="41622"/>
                  </a:cubicBezTo>
                  <a:lnTo>
                    <a:pt x="20215" y="45258"/>
                  </a:lnTo>
                  <a:lnTo>
                    <a:pt x="24652" y="46058"/>
                  </a:lnTo>
                  <a:cubicBezTo>
                    <a:pt x="24652" y="46058"/>
                    <a:pt x="25691" y="0"/>
                    <a:pt x="748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7011987" y="2945503"/>
              <a:ext cx="32545" cy="33441"/>
            </a:xfrm>
            <a:custGeom>
              <a:rect b="b" l="l" r="r" t="t"/>
              <a:pathLst>
                <a:path extrusionOk="0" h="1269" w="1235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968"/>
                    <a:pt x="267" y="1268"/>
                    <a:pt x="634" y="1268"/>
                  </a:cubicBezTo>
                  <a:cubicBezTo>
                    <a:pt x="967" y="1268"/>
                    <a:pt x="1234" y="968"/>
                    <a:pt x="1234" y="634"/>
                  </a:cubicBezTo>
                  <a:cubicBezTo>
                    <a:pt x="1234" y="267"/>
                    <a:pt x="967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7292401" y="2396112"/>
              <a:ext cx="33415" cy="33415"/>
            </a:xfrm>
            <a:custGeom>
              <a:rect b="b" l="l" r="r" t="t"/>
              <a:pathLst>
                <a:path extrusionOk="0" h="1268" w="1268">
                  <a:moveTo>
                    <a:pt x="634" y="0"/>
                  </a:moveTo>
                  <a:cubicBezTo>
                    <a:pt x="300" y="0"/>
                    <a:pt x="0" y="301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cubicBezTo>
                    <a:pt x="967" y="1268"/>
                    <a:pt x="1268" y="1001"/>
                    <a:pt x="1268" y="634"/>
                  </a:cubicBezTo>
                  <a:cubicBezTo>
                    <a:pt x="1268" y="301"/>
                    <a:pt x="96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7347767" y="2818933"/>
              <a:ext cx="33441" cy="33415"/>
            </a:xfrm>
            <a:custGeom>
              <a:rect b="b" l="l" r="r" t="t"/>
              <a:pathLst>
                <a:path extrusionOk="0" h="1268" w="1269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4"/>
                  </a:cubicBezTo>
                  <a:cubicBezTo>
                    <a:pt x="1268" y="300"/>
                    <a:pt x="9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4"/>
            <p:cNvSpPr/>
            <p:nvPr/>
          </p:nvSpPr>
          <p:spPr>
            <a:xfrm>
              <a:off x="7486643" y="4133092"/>
              <a:ext cx="32572" cy="33415"/>
            </a:xfrm>
            <a:custGeom>
              <a:rect b="b" l="l" r="r" t="t"/>
              <a:pathLst>
                <a:path extrusionOk="0" h="1268" w="1236">
                  <a:moveTo>
                    <a:pt x="635" y="0"/>
                  </a:moveTo>
                  <a:cubicBezTo>
                    <a:pt x="268" y="0"/>
                    <a:pt x="1" y="267"/>
                    <a:pt x="1" y="634"/>
                  </a:cubicBezTo>
                  <a:cubicBezTo>
                    <a:pt x="1" y="968"/>
                    <a:pt x="268" y="1268"/>
                    <a:pt x="635" y="1268"/>
                  </a:cubicBezTo>
                  <a:cubicBezTo>
                    <a:pt x="968" y="1268"/>
                    <a:pt x="1235" y="968"/>
                    <a:pt x="1235" y="634"/>
                  </a:cubicBezTo>
                  <a:cubicBezTo>
                    <a:pt x="1235" y="267"/>
                    <a:pt x="968" y="0"/>
                    <a:pt x="6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4"/>
            <p:cNvSpPr/>
            <p:nvPr/>
          </p:nvSpPr>
          <p:spPr>
            <a:xfrm>
              <a:off x="5529042" y="4564688"/>
              <a:ext cx="33441" cy="33441"/>
            </a:xfrm>
            <a:custGeom>
              <a:rect b="b" l="l" r="r" t="t"/>
              <a:pathLst>
                <a:path extrusionOk="0" h="1269" w="1269">
                  <a:moveTo>
                    <a:pt x="634" y="1"/>
                  </a:moveTo>
                  <a:cubicBezTo>
                    <a:pt x="301" y="1"/>
                    <a:pt x="1" y="301"/>
                    <a:pt x="1" y="634"/>
                  </a:cubicBezTo>
                  <a:cubicBezTo>
                    <a:pt x="1" y="1001"/>
                    <a:pt x="301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6852872" y="4520733"/>
              <a:ext cx="33441" cy="33441"/>
            </a:xfrm>
            <a:custGeom>
              <a:rect b="b" l="l" r="r" t="t"/>
              <a:pathLst>
                <a:path extrusionOk="0" h="1269" w="1269">
                  <a:moveTo>
                    <a:pt x="634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968"/>
                    <a:pt x="301" y="1268"/>
                    <a:pt x="634" y="1268"/>
                  </a:cubicBezTo>
                  <a:cubicBezTo>
                    <a:pt x="1001" y="1268"/>
                    <a:pt x="1268" y="968"/>
                    <a:pt x="1268" y="635"/>
                  </a:cubicBezTo>
                  <a:cubicBezTo>
                    <a:pt x="1268" y="268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5612552" y="3416312"/>
              <a:ext cx="99349" cy="41874"/>
            </a:xfrm>
            <a:custGeom>
              <a:rect b="b" l="l" r="r" t="t"/>
              <a:pathLst>
                <a:path extrusionOk="0" h="1589" w="3770">
                  <a:moveTo>
                    <a:pt x="2802" y="1"/>
                  </a:moveTo>
                  <a:cubicBezTo>
                    <a:pt x="2559" y="1"/>
                    <a:pt x="2322" y="32"/>
                    <a:pt x="2102" y="81"/>
                  </a:cubicBezTo>
                  <a:cubicBezTo>
                    <a:pt x="1535" y="181"/>
                    <a:pt x="1001" y="448"/>
                    <a:pt x="501" y="781"/>
                  </a:cubicBezTo>
                  <a:cubicBezTo>
                    <a:pt x="334" y="915"/>
                    <a:pt x="1" y="1081"/>
                    <a:pt x="1" y="1348"/>
                  </a:cubicBezTo>
                  <a:cubicBezTo>
                    <a:pt x="1" y="1556"/>
                    <a:pt x="208" y="1588"/>
                    <a:pt x="403" y="1588"/>
                  </a:cubicBezTo>
                  <a:cubicBezTo>
                    <a:pt x="489" y="1588"/>
                    <a:pt x="573" y="1582"/>
                    <a:pt x="634" y="1582"/>
                  </a:cubicBezTo>
                  <a:cubicBezTo>
                    <a:pt x="1201" y="1548"/>
                    <a:pt x="1735" y="1515"/>
                    <a:pt x="2269" y="1382"/>
                  </a:cubicBezTo>
                  <a:cubicBezTo>
                    <a:pt x="2736" y="1282"/>
                    <a:pt x="3270" y="1148"/>
                    <a:pt x="3603" y="815"/>
                  </a:cubicBezTo>
                  <a:cubicBezTo>
                    <a:pt x="3703" y="715"/>
                    <a:pt x="3770" y="548"/>
                    <a:pt x="3737" y="414"/>
                  </a:cubicBezTo>
                  <a:cubicBezTo>
                    <a:pt x="3670" y="147"/>
                    <a:pt x="3336" y="14"/>
                    <a:pt x="3069" y="14"/>
                  </a:cubicBezTo>
                  <a:cubicBezTo>
                    <a:pt x="2980" y="5"/>
                    <a:pt x="2891" y="1"/>
                    <a:pt x="28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5599376" y="3383898"/>
              <a:ext cx="85277" cy="70756"/>
            </a:xfrm>
            <a:custGeom>
              <a:rect b="b" l="l" r="r" t="t"/>
              <a:pathLst>
                <a:path extrusionOk="0" h="2685" w="3236">
                  <a:moveTo>
                    <a:pt x="2747" y="0"/>
                  </a:moveTo>
                  <a:cubicBezTo>
                    <a:pt x="2621" y="0"/>
                    <a:pt x="2488" y="32"/>
                    <a:pt x="2369" y="77"/>
                  </a:cubicBezTo>
                  <a:cubicBezTo>
                    <a:pt x="2068" y="177"/>
                    <a:pt x="1768" y="343"/>
                    <a:pt x="1501" y="510"/>
                  </a:cubicBezTo>
                  <a:cubicBezTo>
                    <a:pt x="1034" y="877"/>
                    <a:pt x="667" y="1344"/>
                    <a:pt x="334" y="1844"/>
                  </a:cubicBezTo>
                  <a:cubicBezTo>
                    <a:pt x="234" y="2011"/>
                    <a:pt x="0" y="2311"/>
                    <a:pt x="100" y="2545"/>
                  </a:cubicBezTo>
                  <a:cubicBezTo>
                    <a:pt x="146" y="2649"/>
                    <a:pt x="220" y="2685"/>
                    <a:pt x="306" y="2685"/>
                  </a:cubicBezTo>
                  <a:cubicBezTo>
                    <a:pt x="467" y="2685"/>
                    <a:pt x="670" y="2555"/>
                    <a:pt x="801" y="2512"/>
                  </a:cubicBezTo>
                  <a:cubicBezTo>
                    <a:pt x="1301" y="2245"/>
                    <a:pt x="1768" y="1978"/>
                    <a:pt x="2202" y="1644"/>
                  </a:cubicBezTo>
                  <a:cubicBezTo>
                    <a:pt x="2569" y="1377"/>
                    <a:pt x="3036" y="1044"/>
                    <a:pt x="3169" y="577"/>
                  </a:cubicBezTo>
                  <a:cubicBezTo>
                    <a:pt x="3236" y="443"/>
                    <a:pt x="3202" y="277"/>
                    <a:pt x="3136" y="177"/>
                  </a:cubicBezTo>
                  <a:cubicBezTo>
                    <a:pt x="3044" y="48"/>
                    <a:pt x="2901" y="0"/>
                    <a:pt x="27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5557186" y="3442137"/>
              <a:ext cx="32545" cy="23823"/>
            </a:xfrm>
            <a:custGeom>
              <a:rect b="b" l="l" r="r" t="t"/>
              <a:pathLst>
                <a:path extrusionOk="0" h="904" w="1235">
                  <a:moveTo>
                    <a:pt x="500" y="0"/>
                  </a:moveTo>
                  <a:cubicBezTo>
                    <a:pt x="318" y="0"/>
                    <a:pt x="166" y="82"/>
                    <a:pt x="100" y="235"/>
                  </a:cubicBezTo>
                  <a:cubicBezTo>
                    <a:pt x="0" y="435"/>
                    <a:pt x="167" y="702"/>
                    <a:pt x="434" y="835"/>
                  </a:cubicBezTo>
                  <a:cubicBezTo>
                    <a:pt x="537" y="881"/>
                    <a:pt x="640" y="903"/>
                    <a:pt x="735" y="903"/>
                  </a:cubicBezTo>
                  <a:cubicBezTo>
                    <a:pt x="916" y="903"/>
                    <a:pt x="1068" y="822"/>
                    <a:pt x="1134" y="669"/>
                  </a:cubicBezTo>
                  <a:cubicBezTo>
                    <a:pt x="1234" y="468"/>
                    <a:pt x="1067" y="202"/>
                    <a:pt x="801" y="68"/>
                  </a:cubicBezTo>
                  <a:cubicBezTo>
                    <a:pt x="698" y="22"/>
                    <a:pt x="595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5527276" y="3447433"/>
              <a:ext cx="39581" cy="6193"/>
            </a:xfrm>
            <a:custGeom>
              <a:rect b="b" l="l" r="r" t="t"/>
              <a:pathLst>
                <a:path extrusionOk="0" h="235" w="1502">
                  <a:moveTo>
                    <a:pt x="764" y="1"/>
                  </a:moveTo>
                  <a:cubicBezTo>
                    <a:pt x="501" y="1"/>
                    <a:pt x="234" y="34"/>
                    <a:pt x="1" y="134"/>
                  </a:cubicBezTo>
                  <a:cubicBezTo>
                    <a:pt x="1" y="134"/>
                    <a:pt x="143" y="96"/>
                    <a:pt x="413" y="96"/>
                  </a:cubicBezTo>
                  <a:cubicBezTo>
                    <a:pt x="648" y="96"/>
                    <a:pt x="982" y="125"/>
                    <a:pt x="1402" y="234"/>
                  </a:cubicBezTo>
                  <a:lnTo>
                    <a:pt x="1502" y="67"/>
                  </a:lnTo>
                  <a:cubicBezTo>
                    <a:pt x="1285" y="34"/>
                    <a:pt x="102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5578268" y="3443191"/>
              <a:ext cx="46618" cy="38580"/>
            </a:xfrm>
            <a:custGeom>
              <a:rect b="b" l="l" r="r" t="t"/>
              <a:pathLst>
                <a:path extrusionOk="0" h="1464" w="1769">
                  <a:moveTo>
                    <a:pt x="831" y="1"/>
                  </a:moveTo>
                  <a:cubicBezTo>
                    <a:pt x="566" y="1"/>
                    <a:pt x="314" y="135"/>
                    <a:pt x="201" y="362"/>
                  </a:cubicBezTo>
                  <a:cubicBezTo>
                    <a:pt x="1" y="695"/>
                    <a:pt x="167" y="1162"/>
                    <a:pt x="534" y="1362"/>
                  </a:cubicBezTo>
                  <a:cubicBezTo>
                    <a:pt x="670" y="1430"/>
                    <a:pt x="814" y="1464"/>
                    <a:pt x="951" y="1464"/>
                  </a:cubicBezTo>
                  <a:cubicBezTo>
                    <a:pt x="1217" y="1464"/>
                    <a:pt x="1458" y="1338"/>
                    <a:pt x="1568" y="1096"/>
                  </a:cubicBezTo>
                  <a:cubicBezTo>
                    <a:pt x="1769" y="762"/>
                    <a:pt x="1602" y="328"/>
                    <a:pt x="1201" y="95"/>
                  </a:cubicBezTo>
                  <a:cubicBezTo>
                    <a:pt x="1084" y="31"/>
                    <a:pt x="956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5602881" y="3461321"/>
              <a:ext cx="86173" cy="54866"/>
            </a:xfrm>
            <a:custGeom>
              <a:rect b="b" l="l" r="r" t="t"/>
              <a:pathLst>
                <a:path extrusionOk="0" h="2082" w="3270">
                  <a:moveTo>
                    <a:pt x="619" y="1"/>
                  </a:moveTo>
                  <a:cubicBezTo>
                    <a:pt x="339" y="1"/>
                    <a:pt x="134" y="174"/>
                    <a:pt x="134" y="174"/>
                  </a:cubicBezTo>
                  <a:lnTo>
                    <a:pt x="1" y="408"/>
                  </a:lnTo>
                  <a:cubicBezTo>
                    <a:pt x="1" y="408"/>
                    <a:pt x="601" y="1108"/>
                    <a:pt x="1602" y="1809"/>
                  </a:cubicBezTo>
                  <a:cubicBezTo>
                    <a:pt x="1880" y="2010"/>
                    <a:pt x="2136" y="2082"/>
                    <a:pt x="2360" y="2082"/>
                  </a:cubicBezTo>
                  <a:cubicBezTo>
                    <a:pt x="2914" y="2082"/>
                    <a:pt x="3270" y="1642"/>
                    <a:pt x="3270" y="1642"/>
                  </a:cubicBezTo>
                  <a:cubicBezTo>
                    <a:pt x="3270" y="1642"/>
                    <a:pt x="1535" y="474"/>
                    <a:pt x="1035" y="141"/>
                  </a:cubicBezTo>
                  <a:cubicBezTo>
                    <a:pt x="889" y="36"/>
                    <a:pt x="746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5562457" y="3465906"/>
              <a:ext cx="41321" cy="62429"/>
            </a:xfrm>
            <a:custGeom>
              <a:rect b="b" l="l" r="r" t="t"/>
              <a:pathLst>
                <a:path extrusionOk="0" h="2369" w="1568">
                  <a:moveTo>
                    <a:pt x="1568" y="0"/>
                  </a:moveTo>
                  <a:cubicBezTo>
                    <a:pt x="1568" y="0"/>
                    <a:pt x="1434" y="0"/>
                    <a:pt x="1234" y="33"/>
                  </a:cubicBezTo>
                  <a:cubicBezTo>
                    <a:pt x="1134" y="33"/>
                    <a:pt x="1034" y="33"/>
                    <a:pt x="867" y="67"/>
                  </a:cubicBezTo>
                  <a:cubicBezTo>
                    <a:pt x="801" y="67"/>
                    <a:pt x="734" y="67"/>
                    <a:pt x="667" y="100"/>
                  </a:cubicBezTo>
                  <a:lnTo>
                    <a:pt x="501" y="100"/>
                  </a:lnTo>
                  <a:cubicBezTo>
                    <a:pt x="467" y="133"/>
                    <a:pt x="400" y="133"/>
                    <a:pt x="367" y="133"/>
                  </a:cubicBezTo>
                  <a:cubicBezTo>
                    <a:pt x="367" y="234"/>
                    <a:pt x="334" y="367"/>
                    <a:pt x="334" y="500"/>
                  </a:cubicBezTo>
                  <a:cubicBezTo>
                    <a:pt x="334" y="600"/>
                    <a:pt x="300" y="701"/>
                    <a:pt x="300" y="801"/>
                  </a:cubicBezTo>
                  <a:cubicBezTo>
                    <a:pt x="267" y="1068"/>
                    <a:pt x="234" y="1301"/>
                    <a:pt x="234" y="1535"/>
                  </a:cubicBezTo>
                  <a:cubicBezTo>
                    <a:pt x="234" y="1635"/>
                    <a:pt x="200" y="1735"/>
                    <a:pt x="200" y="1835"/>
                  </a:cubicBezTo>
                  <a:cubicBezTo>
                    <a:pt x="200" y="1868"/>
                    <a:pt x="200" y="1935"/>
                    <a:pt x="200" y="1968"/>
                  </a:cubicBezTo>
                  <a:cubicBezTo>
                    <a:pt x="200" y="2002"/>
                    <a:pt x="200" y="2002"/>
                    <a:pt x="200" y="2035"/>
                  </a:cubicBezTo>
                  <a:lnTo>
                    <a:pt x="200" y="2068"/>
                  </a:lnTo>
                  <a:lnTo>
                    <a:pt x="200" y="2102"/>
                  </a:lnTo>
                  <a:cubicBezTo>
                    <a:pt x="100" y="2202"/>
                    <a:pt x="34" y="2302"/>
                    <a:pt x="0" y="2368"/>
                  </a:cubicBezTo>
                  <a:cubicBezTo>
                    <a:pt x="34" y="2335"/>
                    <a:pt x="67" y="2302"/>
                    <a:pt x="134" y="2268"/>
                  </a:cubicBezTo>
                  <a:cubicBezTo>
                    <a:pt x="134" y="2235"/>
                    <a:pt x="167" y="2235"/>
                    <a:pt x="200" y="2202"/>
                  </a:cubicBezTo>
                  <a:cubicBezTo>
                    <a:pt x="200" y="2202"/>
                    <a:pt x="200" y="2168"/>
                    <a:pt x="234" y="2168"/>
                  </a:cubicBezTo>
                  <a:cubicBezTo>
                    <a:pt x="234" y="2135"/>
                    <a:pt x="267" y="2135"/>
                    <a:pt x="267" y="2102"/>
                  </a:cubicBezTo>
                  <a:cubicBezTo>
                    <a:pt x="267" y="2035"/>
                    <a:pt x="300" y="1935"/>
                    <a:pt x="300" y="1835"/>
                  </a:cubicBezTo>
                  <a:cubicBezTo>
                    <a:pt x="334" y="1768"/>
                    <a:pt x="334" y="1668"/>
                    <a:pt x="367" y="1535"/>
                  </a:cubicBezTo>
                  <a:cubicBezTo>
                    <a:pt x="400" y="1334"/>
                    <a:pt x="434" y="1101"/>
                    <a:pt x="467" y="834"/>
                  </a:cubicBezTo>
                  <a:cubicBezTo>
                    <a:pt x="467" y="734"/>
                    <a:pt x="467" y="600"/>
                    <a:pt x="501" y="500"/>
                  </a:cubicBezTo>
                  <a:cubicBezTo>
                    <a:pt x="501" y="467"/>
                    <a:pt x="501" y="400"/>
                    <a:pt x="501" y="334"/>
                  </a:cubicBezTo>
                  <a:cubicBezTo>
                    <a:pt x="501" y="334"/>
                    <a:pt x="501" y="300"/>
                    <a:pt x="501" y="267"/>
                  </a:cubicBezTo>
                  <a:lnTo>
                    <a:pt x="567" y="234"/>
                  </a:lnTo>
                  <a:cubicBezTo>
                    <a:pt x="601" y="234"/>
                    <a:pt x="667" y="234"/>
                    <a:pt x="701" y="200"/>
                  </a:cubicBezTo>
                  <a:cubicBezTo>
                    <a:pt x="767" y="200"/>
                    <a:pt x="834" y="167"/>
                    <a:pt x="901" y="167"/>
                  </a:cubicBezTo>
                  <a:cubicBezTo>
                    <a:pt x="1034" y="133"/>
                    <a:pt x="1168" y="100"/>
                    <a:pt x="1234" y="67"/>
                  </a:cubicBezTo>
                  <a:cubicBezTo>
                    <a:pt x="1435" y="33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5582669" y="3471177"/>
              <a:ext cx="29040" cy="72970"/>
            </a:xfrm>
            <a:custGeom>
              <a:rect b="b" l="l" r="r" t="t"/>
              <a:pathLst>
                <a:path extrusionOk="0" h="2769" w="1102">
                  <a:moveTo>
                    <a:pt x="1101" y="0"/>
                  </a:moveTo>
                  <a:lnTo>
                    <a:pt x="1101" y="0"/>
                  </a:lnTo>
                  <a:cubicBezTo>
                    <a:pt x="1101" y="0"/>
                    <a:pt x="1001" y="34"/>
                    <a:pt x="801" y="100"/>
                  </a:cubicBezTo>
                  <a:cubicBezTo>
                    <a:pt x="701" y="167"/>
                    <a:pt x="601" y="200"/>
                    <a:pt x="467" y="267"/>
                  </a:cubicBezTo>
                  <a:cubicBezTo>
                    <a:pt x="401" y="300"/>
                    <a:pt x="334" y="300"/>
                    <a:pt x="267" y="334"/>
                  </a:cubicBezTo>
                  <a:cubicBezTo>
                    <a:pt x="234" y="367"/>
                    <a:pt x="201" y="367"/>
                    <a:pt x="167" y="400"/>
                  </a:cubicBezTo>
                  <a:lnTo>
                    <a:pt x="134" y="434"/>
                  </a:lnTo>
                  <a:cubicBezTo>
                    <a:pt x="100" y="434"/>
                    <a:pt x="67" y="467"/>
                    <a:pt x="0" y="467"/>
                  </a:cubicBezTo>
                  <a:cubicBezTo>
                    <a:pt x="34" y="567"/>
                    <a:pt x="67" y="701"/>
                    <a:pt x="67" y="801"/>
                  </a:cubicBezTo>
                  <a:cubicBezTo>
                    <a:pt x="100" y="901"/>
                    <a:pt x="100" y="1001"/>
                    <a:pt x="134" y="1134"/>
                  </a:cubicBezTo>
                  <a:cubicBezTo>
                    <a:pt x="167" y="1401"/>
                    <a:pt x="234" y="1635"/>
                    <a:pt x="301" y="1835"/>
                  </a:cubicBezTo>
                  <a:cubicBezTo>
                    <a:pt x="301" y="1968"/>
                    <a:pt x="334" y="2068"/>
                    <a:pt x="367" y="2168"/>
                  </a:cubicBezTo>
                  <a:cubicBezTo>
                    <a:pt x="367" y="2202"/>
                    <a:pt x="367" y="2235"/>
                    <a:pt x="401" y="2302"/>
                  </a:cubicBezTo>
                  <a:cubicBezTo>
                    <a:pt x="401" y="2302"/>
                    <a:pt x="401" y="2335"/>
                    <a:pt x="401" y="2335"/>
                  </a:cubicBezTo>
                  <a:lnTo>
                    <a:pt x="401" y="2369"/>
                  </a:lnTo>
                  <a:lnTo>
                    <a:pt x="434" y="2402"/>
                  </a:lnTo>
                  <a:cubicBezTo>
                    <a:pt x="367" y="2502"/>
                    <a:pt x="334" y="2602"/>
                    <a:pt x="301" y="2669"/>
                  </a:cubicBezTo>
                  <a:cubicBezTo>
                    <a:pt x="267" y="2736"/>
                    <a:pt x="267" y="2769"/>
                    <a:pt x="267" y="2769"/>
                  </a:cubicBezTo>
                  <a:cubicBezTo>
                    <a:pt x="267" y="2769"/>
                    <a:pt x="267" y="2736"/>
                    <a:pt x="334" y="2669"/>
                  </a:cubicBezTo>
                  <a:cubicBezTo>
                    <a:pt x="334" y="2635"/>
                    <a:pt x="367" y="2602"/>
                    <a:pt x="401" y="2569"/>
                  </a:cubicBezTo>
                  <a:cubicBezTo>
                    <a:pt x="401" y="2535"/>
                    <a:pt x="434" y="2535"/>
                    <a:pt x="434" y="2502"/>
                  </a:cubicBezTo>
                  <a:cubicBezTo>
                    <a:pt x="467" y="2469"/>
                    <a:pt x="467" y="2435"/>
                    <a:pt x="501" y="2402"/>
                  </a:cubicBezTo>
                  <a:cubicBezTo>
                    <a:pt x="467" y="2335"/>
                    <a:pt x="467" y="2235"/>
                    <a:pt x="467" y="2135"/>
                  </a:cubicBezTo>
                  <a:cubicBezTo>
                    <a:pt x="434" y="2035"/>
                    <a:pt x="434" y="1935"/>
                    <a:pt x="401" y="1835"/>
                  </a:cubicBezTo>
                  <a:cubicBezTo>
                    <a:pt x="367" y="1601"/>
                    <a:pt x="334" y="1368"/>
                    <a:pt x="301" y="1101"/>
                  </a:cubicBezTo>
                  <a:cubicBezTo>
                    <a:pt x="267" y="1001"/>
                    <a:pt x="234" y="868"/>
                    <a:pt x="234" y="767"/>
                  </a:cubicBezTo>
                  <a:cubicBezTo>
                    <a:pt x="234" y="734"/>
                    <a:pt x="201" y="701"/>
                    <a:pt x="201" y="634"/>
                  </a:cubicBezTo>
                  <a:cubicBezTo>
                    <a:pt x="201" y="601"/>
                    <a:pt x="201" y="601"/>
                    <a:pt x="167" y="567"/>
                  </a:cubicBezTo>
                  <a:lnTo>
                    <a:pt x="167" y="534"/>
                  </a:lnTo>
                  <a:cubicBezTo>
                    <a:pt x="201" y="534"/>
                    <a:pt x="234" y="534"/>
                    <a:pt x="234" y="501"/>
                  </a:cubicBezTo>
                  <a:cubicBezTo>
                    <a:pt x="267" y="501"/>
                    <a:pt x="301" y="467"/>
                    <a:pt x="334" y="467"/>
                  </a:cubicBezTo>
                  <a:cubicBezTo>
                    <a:pt x="401" y="434"/>
                    <a:pt x="467" y="367"/>
                    <a:pt x="534" y="334"/>
                  </a:cubicBezTo>
                  <a:cubicBezTo>
                    <a:pt x="634" y="267"/>
                    <a:pt x="734" y="200"/>
                    <a:pt x="834" y="167"/>
                  </a:cubicBezTo>
                  <a:cubicBezTo>
                    <a:pt x="1001" y="67"/>
                    <a:pt x="1101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5602011" y="3474682"/>
              <a:ext cx="26379" cy="76501"/>
            </a:xfrm>
            <a:custGeom>
              <a:rect b="b" l="l" r="r" t="t"/>
              <a:pathLst>
                <a:path extrusionOk="0" h="2903" w="1001">
                  <a:moveTo>
                    <a:pt x="1001" y="1"/>
                  </a:moveTo>
                  <a:cubicBezTo>
                    <a:pt x="1001" y="1"/>
                    <a:pt x="901" y="67"/>
                    <a:pt x="734" y="167"/>
                  </a:cubicBezTo>
                  <a:cubicBezTo>
                    <a:pt x="634" y="234"/>
                    <a:pt x="534" y="301"/>
                    <a:pt x="434" y="368"/>
                  </a:cubicBezTo>
                  <a:cubicBezTo>
                    <a:pt x="367" y="434"/>
                    <a:pt x="300" y="468"/>
                    <a:pt x="234" y="501"/>
                  </a:cubicBezTo>
                  <a:cubicBezTo>
                    <a:pt x="200" y="534"/>
                    <a:pt x="167" y="534"/>
                    <a:pt x="134" y="568"/>
                  </a:cubicBezTo>
                  <a:cubicBezTo>
                    <a:pt x="134" y="568"/>
                    <a:pt x="100" y="601"/>
                    <a:pt x="100" y="601"/>
                  </a:cubicBezTo>
                  <a:cubicBezTo>
                    <a:pt x="67" y="634"/>
                    <a:pt x="34" y="668"/>
                    <a:pt x="0" y="668"/>
                  </a:cubicBezTo>
                  <a:cubicBezTo>
                    <a:pt x="34" y="768"/>
                    <a:pt x="67" y="901"/>
                    <a:pt x="134" y="1001"/>
                  </a:cubicBezTo>
                  <a:cubicBezTo>
                    <a:pt x="167" y="1101"/>
                    <a:pt x="200" y="1202"/>
                    <a:pt x="234" y="1302"/>
                  </a:cubicBezTo>
                  <a:cubicBezTo>
                    <a:pt x="334" y="1568"/>
                    <a:pt x="434" y="1769"/>
                    <a:pt x="501" y="1969"/>
                  </a:cubicBezTo>
                  <a:cubicBezTo>
                    <a:pt x="567" y="2102"/>
                    <a:pt x="601" y="2169"/>
                    <a:pt x="634" y="2269"/>
                  </a:cubicBezTo>
                  <a:cubicBezTo>
                    <a:pt x="667" y="2302"/>
                    <a:pt x="667" y="2369"/>
                    <a:pt x="701" y="2402"/>
                  </a:cubicBezTo>
                  <a:cubicBezTo>
                    <a:pt x="701" y="2436"/>
                    <a:pt x="734" y="2469"/>
                    <a:pt x="734" y="2502"/>
                  </a:cubicBezTo>
                  <a:cubicBezTo>
                    <a:pt x="701" y="2603"/>
                    <a:pt x="634" y="2703"/>
                    <a:pt x="601" y="2803"/>
                  </a:cubicBezTo>
                  <a:cubicBezTo>
                    <a:pt x="567" y="2869"/>
                    <a:pt x="567" y="2903"/>
                    <a:pt x="567" y="2903"/>
                  </a:cubicBezTo>
                  <a:cubicBezTo>
                    <a:pt x="567" y="2903"/>
                    <a:pt x="601" y="2869"/>
                    <a:pt x="634" y="2803"/>
                  </a:cubicBezTo>
                  <a:cubicBezTo>
                    <a:pt x="667" y="2769"/>
                    <a:pt x="667" y="2736"/>
                    <a:pt x="701" y="2669"/>
                  </a:cubicBezTo>
                  <a:cubicBezTo>
                    <a:pt x="734" y="2636"/>
                    <a:pt x="734" y="2636"/>
                    <a:pt x="767" y="2603"/>
                  </a:cubicBezTo>
                  <a:cubicBezTo>
                    <a:pt x="767" y="2569"/>
                    <a:pt x="801" y="2536"/>
                    <a:pt x="834" y="2502"/>
                  </a:cubicBezTo>
                  <a:cubicBezTo>
                    <a:pt x="801" y="2402"/>
                    <a:pt x="767" y="2336"/>
                    <a:pt x="734" y="2236"/>
                  </a:cubicBezTo>
                  <a:cubicBezTo>
                    <a:pt x="701" y="2136"/>
                    <a:pt x="667" y="2035"/>
                    <a:pt x="634" y="1935"/>
                  </a:cubicBezTo>
                  <a:cubicBezTo>
                    <a:pt x="567" y="1735"/>
                    <a:pt x="501" y="1502"/>
                    <a:pt x="401" y="1268"/>
                  </a:cubicBezTo>
                  <a:cubicBezTo>
                    <a:pt x="367" y="1168"/>
                    <a:pt x="300" y="1035"/>
                    <a:pt x="267" y="968"/>
                  </a:cubicBezTo>
                  <a:cubicBezTo>
                    <a:pt x="267" y="901"/>
                    <a:pt x="234" y="868"/>
                    <a:pt x="200" y="801"/>
                  </a:cubicBezTo>
                  <a:cubicBezTo>
                    <a:pt x="200" y="801"/>
                    <a:pt x="200" y="768"/>
                    <a:pt x="200" y="735"/>
                  </a:cubicBezTo>
                  <a:lnTo>
                    <a:pt x="167" y="735"/>
                  </a:lnTo>
                  <a:lnTo>
                    <a:pt x="167" y="701"/>
                  </a:lnTo>
                  <a:cubicBezTo>
                    <a:pt x="200" y="701"/>
                    <a:pt x="200" y="701"/>
                    <a:pt x="234" y="668"/>
                  </a:cubicBezTo>
                  <a:cubicBezTo>
                    <a:pt x="267" y="668"/>
                    <a:pt x="300" y="634"/>
                    <a:pt x="334" y="601"/>
                  </a:cubicBezTo>
                  <a:cubicBezTo>
                    <a:pt x="367" y="568"/>
                    <a:pt x="434" y="501"/>
                    <a:pt x="467" y="468"/>
                  </a:cubicBezTo>
                  <a:cubicBezTo>
                    <a:pt x="601" y="368"/>
                    <a:pt x="667" y="301"/>
                    <a:pt x="767" y="234"/>
                  </a:cubicBezTo>
                  <a:cubicBezTo>
                    <a:pt x="901" y="101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7835625" y="2364120"/>
              <a:ext cx="99375" cy="42454"/>
            </a:xfrm>
            <a:custGeom>
              <a:rect b="b" l="l" r="r" t="t"/>
              <a:pathLst>
                <a:path extrusionOk="0" h="1611" w="3771">
                  <a:moveTo>
                    <a:pt x="2822" y="0"/>
                  </a:moveTo>
                  <a:cubicBezTo>
                    <a:pt x="2593" y="0"/>
                    <a:pt x="2355" y="31"/>
                    <a:pt x="2136" y="80"/>
                  </a:cubicBezTo>
                  <a:cubicBezTo>
                    <a:pt x="1535" y="214"/>
                    <a:pt x="1001" y="480"/>
                    <a:pt x="534" y="814"/>
                  </a:cubicBezTo>
                  <a:cubicBezTo>
                    <a:pt x="334" y="947"/>
                    <a:pt x="1" y="1114"/>
                    <a:pt x="1" y="1348"/>
                  </a:cubicBezTo>
                  <a:cubicBezTo>
                    <a:pt x="1" y="1560"/>
                    <a:pt x="176" y="1610"/>
                    <a:pt x="363" y="1610"/>
                  </a:cubicBezTo>
                  <a:cubicBezTo>
                    <a:pt x="471" y="1610"/>
                    <a:pt x="583" y="1593"/>
                    <a:pt x="668" y="1581"/>
                  </a:cubicBezTo>
                  <a:cubicBezTo>
                    <a:pt x="1202" y="1548"/>
                    <a:pt x="1769" y="1515"/>
                    <a:pt x="2302" y="1414"/>
                  </a:cubicBezTo>
                  <a:cubicBezTo>
                    <a:pt x="2736" y="1314"/>
                    <a:pt x="3303" y="1181"/>
                    <a:pt x="3603" y="814"/>
                  </a:cubicBezTo>
                  <a:cubicBezTo>
                    <a:pt x="3703" y="714"/>
                    <a:pt x="3770" y="547"/>
                    <a:pt x="3737" y="414"/>
                  </a:cubicBezTo>
                  <a:cubicBezTo>
                    <a:pt x="3670" y="147"/>
                    <a:pt x="3370" y="47"/>
                    <a:pt x="3070" y="13"/>
                  </a:cubicBezTo>
                  <a:cubicBezTo>
                    <a:pt x="2989" y="5"/>
                    <a:pt x="2906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7823319" y="2332339"/>
              <a:ext cx="84433" cy="70572"/>
            </a:xfrm>
            <a:custGeom>
              <a:rect b="b" l="l" r="r" t="t"/>
              <a:pathLst>
                <a:path extrusionOk="0" h="2678" w="3204">
                  <a:moveTo>
                    <a:pt x="2702" y="0"/>
                  </a:moveTo>
                  <a:cubicBezTo>
                    <a:pt x="2580" y="0"/>
                    <a:pt x="2452" y="23"/>
                    <a:pt x="2336" y="52"/>
                  </a:cubicBezTo>
                  <a:cubicBezTo>
                    <a:pt x="2036" y="185"/>
                    <a:pt x="1769" y="319"/>
                    <a:pt x="1502" y="519"/>
                  </a:cubicBezTo>
                  <a:cubicBezTo>
                    <a:pt x="1035" y="853"/>
                    <a:pt x="635" y="1320"/>
                    <a:pt x="334" y="1820"/>
                  </a:cubicBezTo>
                  <a:cubicBezTo>
                    <a:pt x="234" y="2020"/>
                    <a:pt x="1" y="2320"/>
                    <a:pt x="101" y="2554"/>
                  </a:cubicBezTo>
                  <a:cubicBezTo>
                    <a:pt x="146" y="2644"/>
                    <a:pt x="218" y="2677"/>
                    <a:pt x="301" y="2677"/>
                  </a:cubicBezTo>
                  <a:cubicBezTo>
                    <a:pt x="461" y="2677"/>
                    <a:pt x="658" y="2553"/>
                    <a:pt x="768" y="2487"/>
                  </a:cubicBezTo>
                  <a:cubicBezTo>
                    <a:pt x="1268" y="2254"/>
                    <a:pt x="1769" y="1987"/>
                    <a:pt x="2202" y="1653"/>
                  </a:cubicBezTo>
                  <a:cubicBezTo>
                    <a:pt x="2569" y="1386"/>
                    <a:pt x="3036" y="1019"/>
                    <a:pt x="3170" y="586"/>
                  </a:cubicBezTo>
                  <a:cubicBezTo>
                    <a:pt x="3203" y="452"/>
                    <a:pt x="3203" y="285"/>
                    <a:pt x="3103" y="152"/>
                  </a:cubicBezTo>
                  <a:cubicBezTo>
                    <a:pt x="3009" y="39"/>
                    <a:pt x="2861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7781129" y="2390762"/>
              <a:ext cx="31676" cy="23296"/>
            </a:xfrm>
            <a:custGeom>
              <a:rect b="b" l="l" r="r" t="t"/>
              <a:pathLst>
                <a:path extrusionOk="0" h="884" w="1202">
                  <a:moveTo>
                    <a:pt x="482" y="0"/>
                  </a:moveTo>
                  <a:cubicBezTo>
                    <a:pt x="313" y="0"/>
                    <a:pt x="165" y="74"/>
                    <a:pt x="101" y="203"/>
                  </a:cubicBezTo>
                  <a:cubicBezTo>
                    <a:pt x="1" y="437"/>
                    <a:pt x="167" y="704"/>
                    <a:pt x="434" y="837"/>
                  </a:cubicBezTo>
                  <a:cubicBezTo>
                    <a:pt x="517" y="868"/>
                    <a:pt x="606" y="883"/>
                    <a:pt x="691" y="883"/>
                  </a:cubicBezTo>
                  <a:cubicBezTo>
                    <a:pt x="882" y="883"/>
                    <a:pt x="1055" y="809"/>
                    <a:pt x="1101" y="670"/>
                  </a:cubicBezTo>
                  <a:cubicBezTo>
                    <a:pt x="1201" y="470"/>
                    <a:pt x="1068" y="203"/>
                    <a:pt x="768" y="70"/>
                  </a:cubicBezTo>
                  <a:cubicBezTo>
                    <a:pt x="673" y="23"/>
                    <a:pt x="575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7751246" y="2395769"/>
              <a:ext cx="38712" cy="6509"/>
            </a:xfrm>
            <a:custGeom>
              <a:rect b="b" l="l" r="r" t="t"/>
              <a:pathLst>
                <a:path extrusionOk="0" h="247" w="1469">
                  <a:moveTo>
                    <a:pt x="778" y="0"/>
                  </a:moveTo>
                  <a:cubicBezTo>
                    <a:pt x="505" y="0"/>
                    <a:pt x="230" y="41"/>
                    <a:pt x="0" y="147"/>
                  </a:cubicBezTo>
                  <a:cubicBezTo>
                    <a:pt x="0" y="147"/>
                    <a:pt x="143" y="109"/>
                    <a:pt x="412" y="109"/>
                  </a:cubicBezTo>
                  <a:cubicBezTo>
                    <a:pt x="648" y="109"/>
                    <a:pt x="981" y="138"/>
                    <a:pt x="1401" y="247"/>
                  </a:cubicBezTo>
                  <a:lnTo>
                    <a:pt x="1468" y="80"/>
                  </a:lnTo>
                  <a:cubicBezTo>
                    <a:pt x="1264" y="33"/>
                    <a:pt x="1022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7802237" y="2391685"/>
              <a:ext cx="45722" cy="38317"/>
            </a:xfrm>
            <a:custGeom>
              <a:rect b="b" l="l" r="r" t="t"/>
              <a:pathLst>
                <a:path extrusionOk="0" h="1454" w="1735">
                  <a:moveTo>
                    <a:pt x="807" y="0"/>
                  </a:moveTo>
                  <a:cubicBezTo>
                    <a:pt x="548" y="0"/>
                    <a:pt x="299" y="126"/>
                    <a:pt x="167" y="368"/>
                  </a:cubicBezTo>
                  <a:cubicBezTo>
                    <a:pt x="0" y="702"/>
                    <a:pt x="167" y="1136"/>
                    <a:pt x="534" y="1336"/>
                  </a:cubicBezTo>
                  <a:cubicBezTo>
                    <a:pt x="661" y="1416"/>
                    <a:pt x="799" y="1453"/>
                    <a:pt x="935" y="1453"/>
                  </a:cubicBezTo>
                  <a:cubicBezTo>
                    <a:pt x="1192" y="1453"/>
                    <a:pt x="1437" y="1321"/>
                    <a:pt x="1568" y="1102"/>
                  </a:cubicBezTo>
                  <a:cubicBezTo>
                    <a:pt x="1735" y="735"/>
                    <a:pt x="1568" y="302"/>
                    <a:pt x="1201" y="102"/>
                  </a:cubicBezTo>
                  <a:cubicBezTo>
                    <a:pt x="1076" y="34"/>
                    <a:pt x="940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7826850" y="2409789"/>
              <a:ext cx="85277" cy="54919"/>
            </a:xfrm>
            <a:custGeom>
              <a:rect b="b" l="l" r="r" t="t"/>
              <a:pathLst>
                <a:path extrusionOk="0" h="2084" w="3236">
                  <a:moveTo>
                    <a:pt x="585" y="0"/>
                  </a:moveTo>
                  <a:cubicBezTo>
                    <a:pt x="308" y="0"/>
                    <a:pt x="100" y="148"/>
                    <a:pt x="100" y="148"/>
                  </a:cubicBezTo>
                  <a:lnTo>
                    <a:pt x="0" y="382"/>
                  </a:lnTo>
                  <a:cubicBezTo>
                    <a:pt x="0" y="382"/>
                    <a:pt x="601" y="1116"/>
                    <a:pt x="1568" y="1816"/>
                  </a:cubicBezTo>
                  <a:cubicBezTo>
                    <a:pt x="1848" y="2012"/>
                    <a:pt x="2102" y="2083"/>
                    <a:pt x="2323" y="2083"/>
                  </a:cubicBezTo>
                  <a:cubicBezTo>
                    <a:pt x="2890" y="2083"/>
                    <a:pt x="3236" y="1616"/>
                    <a:pt x="3236" y="1616"/>
                  </a:cubicBezTo>
                  <a:cubicBezTo>
                    <a:pt x="3236" y="1616"/>
                    <a:pt x="1501" y="482"/>
                    <a:pt x="1034" y="148"/>
                  </a:cubicBezTo>
                  <a:cubicBezTo>
                    <a:pt x="879" y="37"/>
                    <a:pt x="723" y="0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7783764" y="2413689"/>
              <a:ext cx="43113" cy="65960"/>
            </a:xfrm>
            <a:custGeom>
              <a:rect b="b" l="l" r="r" t="t"/>
              <a:pathLst>
                <a:path extrusionOk="0" h="2503" w="1636">
                  <a:moveTo>
                    <a:pt x="1635" y="0"/>
                  </a:moveTo>
                  <a:lnTo>
                    <a:pt x="1635" y="0"/>
                  </a:lnTo>
                  <a:cubicBezTo>
                    <a:pt x="1634" y="1"/>
                    <a:pt x="1534" y="34"/>
                    <a:pt x="1335" y="34"/>
                  </a:cubicBezTo>
                  <a:cubicBezTo>
                    <a:pt x="1235" y="67"/>
                    <a:pt x="1101" y="67"/>
                    <a:pt x="968" y="67"/>
                  </a:cubicBezTo>
                  <a:cubicBezTo>
                    <a:pt x="901" y="101"/>
                    <a:pt x="835" y="101"/>
                    <a:pt x="768" y="101"/>
                  </a:cubicBezTo>
                  <a:cubicBezTo>
                    <a:pt x="701" y="101"/>
                    <a:pt x="668" y="134"/>
                    <a:pt x="634" y="134"/>
                  </a:cubicBezTo>
                  <a:lnTo>
                    <a:pt x="568" y="134"/>
                  </a:lnTo>
                  <a:cubicBezTo>
                    <a:pt x="534" y="134"/>
                    <a:pt x="501" y="134"/>
                    <a:pt x="468" y="167"/>
                  </a:cubicBezTo>
                  <a:cubicBezTo>
                    <a:pt x="434" y="267"/>
                    <a:pt x="434" y="401"/>
                    <a:pt x="434" y="501"/>
                  </a:cubicBezTo>
                  <a:cubicBezTo>
                    <a:pt x="401" y="601"/>
                    <a:pt x="401" y="734"/>
                    <a:pt x="368" y="834"/>
                  </a:cubicBezTo>
                  <a:cubicBezTo>
                    <a:pt x="368" y="1101"/>
                    <a:pt x="334" y="1335"/>
                    <a:pt x="301" y="1535"/>
                  </a:cubicBezTo>
                  <a:cubicBezTo>
                    <a:pt x="301" y="1668"/>
                    <a:pt x="301" y="1768"/>
                    <a:pt x="301" y="1868"/>
                  </a:cubicBezTo>
                  <a:cubicBezTo>
                    <a:pt x="301" y="1902"/>
                    <a:pt x="301" y="1935"/>
                    <a:pt x="301" y="2002"/>
                  </a:cubicBezTo>
                  <a:cubicBezTo>
                    <a:pt x="301" y="2002"/>
                    <a:pt x="301" y="2035"/>
                    <a:pt x="301" y="2069"/>
                  </a:cubicBezTo>
                  <a:lnTo>
                    <a:pt x="301" y="2102"/>
                  </a:lnTo>
                  <a:cubicBezTo>
                    <a:pt x="201" y="2235"/>
                    <a:pt x="134" y="2335"/>
                    <a:pt x="101" y="2369"/>
                  </a:cubicBezTo>
                  <a:cubicBezTo>
                    <a:pt x="34" y="2436"/>
                    <a:pt x="1" y="2502"/>
                    <a:pt x="1" y="2502"/>
                  </a:cubicBezTo>
                  <a:cubicBezTo>
                    <a:pt x="1" y="2502"/>
                    <a:pt x="34" y="2469"/>
                    <a:pt x="101" y="2402"/>
                  </a:cubicBezTo>
                  <a:cubicBezTo>
                    <a:pt x="134" y="2369"/>
                    <a:pt x="167" y="2335"/>
                    <a:pt x="201" y="2302"/>
                  </a:cubicBezTo>
                  <a:cubicBezTo>
                    <a:pt x="234" y="2269"/>
                    <a:pt x="268" y="2235"/>
                    <a:pt x="268" y="2235"/>
                  </a:cubicBezTo>
                  <a:cubicBezTo>
                    <a:pt x="301" y="2202"/>
                    <a:pt x="301" y="2202"/>
                    <a:pt x="301" y="2202"/>
                  </a:cubicBezTo>
                  <a:cubicBezTo>
                    <a:pt x="334" y="2169"/>
                    <a:pt x="334" y="2169"/>
                    <a:pt x="368" y="2135"/>
                  </a:cubicBezTo>
                  <a:cubicBezTo>
                    <a:pt x="368" y="2069"/>
                    <a:pt x="401" y="1969"/>
                    <a:pt x="401" y="1868"/>
                  </a:cubicBezTo>
                  <a:cubicBezTo>
                    <a:pt x="434" y="1768"/>
                    <a:pt x="434" y="1668"/>
                    <a:pt x="468" y="1568"/>
                  </a:cubicBezTo>
                  <a:cubicBezTo>
                    <a:pt x="468" y="1335"/>
                    <a:pt x="501" y="1101"/>
                    <a:pt x="534" y="868"/>
                  </a:cubicBezTo>
                  <a:cubicBezTo>
                    <a:pt x="568" y="734"/>
                    <a:pt x="568" y="634"/>
                    <a:pt x="568" y="534"/>
                  </a:cubicBezTo>
                  <a:cubicBezTo>
                    <a:pt x="568" y="467"/>
                    <a:pt x="601" y="434"/>
                    <a:pt x="601" y="367"/>
                  </a:cubicBezTo>
                  <a:cubicBezTo>
                    <a:pt x="601" y="334"/>
                    <a:pt x="601" y="334"/>
                    <a:pt x="601" y="301"/>
                  </a:cubicBezTo>
                  <a:cubicBezTo>
                    <a:pt x="601" y="267"/>
                    <a:pt x="601" y="267"/>
                    <a:pt x="601" y="267"/>
                  </a:cubicBezTo>
                  <a:lnTo>
                    <a:pt x="668" y="267"/>
                  </a:lnTo>
                  <a:cubicBezTo>
                    <a:pt x="701" y="234"/>
                    <a:pt x="735" y="234"/>
                    <a:pt x="768" y="234"/>
                  </a:cubicBezTo>
                  <a:cubicBezTo>
                    <a:pt x="868" y="201"/>
                    <a:pt x="935" y="201"/>
                    <a:pt x="1001" y="167"/>
                  </a:cubicBezTo>
                  <a:cubicBezTo>
                    <a:pt x="1135" y="134"/>
                    <a:pt x="1235" y="134"/>
                    <a:pt x="1335" y="101"/>
                  </a:cubicBezTo>
                  <a:cubicBezTo>
                    <a:pt x="1534" y="34"/>
                    <a:pt x="1634" y="1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7806612" y="2418959"/>
              <a:ext cx="29040" cy="71231"/>
            </a:xfrm>
            <a:custGeom>
              <a:rect b="b" l="l" r="r" t="t"/>
              <a:pathLst>
                <a:path extrusionOk="0" h="2703" w="1102">
                  <a:moveTo>
                    <a:pt x="1102" y="1"/>
                  </a:moveTo>
                  <a:cubicBezTo>
                    <a:pt x="1102" y="1"/>
                    <a:pt x="968" y="67"/>
                    <a:pt x="802" y="134"/>
                  </a:cubicBezTo>
                  <a:cubicBezTo>
                    <a:pt x="701" y="167"/>
                    <a:pt x="601" y="234"/>
                    <a:pt x="468" y="267"/>
                  </a:cubicBezTo>
                  <a:cubicBezTo>
                    <a:pt x="401" y="301"/>
                    <a:pt x="335" y="334"/>
                    <a:pt x="268" y="368"/>
                  </a:cubicBezTo>
                  <a:cubicBezTo>
                    <a:pt x="234" y="368"/>
                    <a:pt x="201" y="401"/>
                    <a:pt x="168" y="401"/>
                  </a:cubicBezTo>
                  <a:lnTo>
                    <a:pt x="101" y="434"/>
                  </a:lnTo>
                  <a:cubicBezTo>
                    <a:pt x="68" y="468"/>
                    <a:pt x="34" y="468"/>
                    <a:pt x="1" y="501"/>
                  </a:cubicBezTo>
                  <a:cubicBezTo>
                    <a:pt x="34" y="601"/>
                    <a:pt x="34" y="701"/>
                    <a:pt x="68" y="835"/>
                  </a:cubicBezTo>
                  <a:cubicBezTo>
                    <a:pt x="68" y="935"/>
                    <a:pt x="101" y="1035"/>
                    <a:pt x="101" y="1135"/>
                  </a:cubicBezTo>
                  <a:cubicBezTo>
                    <a:pt x="168" y="1402"/>
                    <a:pt x="234" y="1668"/>
                    <a:pt x="268" y="1869"/>
                  </a:cubicBezTo>
                  <a:cubicBezTo>
                    <a:pt x="301" y="1969"/>
                    <a:pt x="335" y="2069"/>
                    <a:pt x="335" y="2169"/>
                  </a:cubicBezTo>
                  <a:cubicBezTo>
                    <a:pt x="368" y="2236"/>
                    <a:pt x="368" y="2269"/>
                    <a:pt x="368" y="2302"/>
                  </a:cubicBezTo>
                  <a:cubicBezTo>
                    <a:pt x="401" y="2336"/>
                    <a:pt x="401" y="2336"/>
                    <a:pt x="401" y="2369"/>
                  </a:cubicBezTo>
                  <a:lnTo>
                    <a:pt x="401" y="2402"/>
                  </a:lnTo>
                  <a:cubicBezTo>
                    <a:pt x="368" y="2536"/>
                    <a:pt x="301" y="2636"/>
                    <a:pt x="301" y="2703"/>
                  </a:cubicBezTo>
                  <a:cubicBezTo>
                    <a:pt x="335" y="2669"/>
                    <a:pt x="335" y="2636"/>
                    <a:pt x="368" y="2602"/>
                  </a:cubicBezTo>
                  <a:cubicBezTo>
                    <a:pt x="401" y="2569"/>
                    <a:pt x="401" y="2536"/>
                    <a:pt x="435" y="2502"/>
                  </a:cubicBezTo>
                  <a:cubicBezTo>
                    <a:pt x="435" y="2502"/>
                    <a:pt x="468" y="2469"/>
                    <a:pt x="468" y="2436"/>
                  </a:cubicBezTo>
                  <a:cubicBezTo>
                    <a:pt x="468" y="2336"/>
                    <a:pt x="468" y="2269"/>
                    <a:pt x="435" y="2169"/>
                  </a:cubicBezTo>
                  <a:cubicBezTo>
                    <a:pt x="435" y="2069"/>
                    <a:pt x="435" y="1969"/>
                    <a:pt x="401" y="1835"/>
                  </a:cubicBezTo>
                  <a:cubicBezTo>
                    <a:pt x="368" y="1635"/>
                    <a:pt x="335" y="1368"/>
                    <a:pt x="268" y="1101"/>
                  </a:cubicBezTo>
                  <a:cubicBezTo>
                    <a:pt x="268" y="1001"/>
                    <a:pt x="234" y="901"/>
                    <a:pt x="201" y="801"/>
                  </a:cubicBezTo>
                  <a:cubicBezTo>
                    <a:pt x="201" y="768"/>
                    <a:pt x="201" y="701"/>
                    <a:pt x="201" y="668"/>
                  </a:cubicBezTo>
                  <a:cubicBezTo>
                    <a:pt x="168" y="634"/>
                    <a:pt x="168" y="601"/>
                    <a:pt x="168" y="601"/>
                  </a:cubicBezTo>
                  <a:lnTo>
                    <a:pt x="168" y="568"/>
                  </a:lnTo>
                  <a:cubicBezTo>
                    <a:pt x="201" y="568"/>
                    <a:pt x="201" y="534"/>
                    <a:pt x="234" y="534"/>
                  </a:cubicBezTo>
                  <a:cubicBezTo>
                    <a:pt x="268" y="501"/>
                    <a:pt x="301" y="501"/>
                    <a:pt x="335" y="468"/>
                  </a:cubicBezTo>
                  <a:cubicBezTo>
                    <a:pt x="401" y="434"/>
                    <a:pt x="468" y="401"/>
                    <a:pt x="501" y="368"/>
                  </a:cubicBezTo>
                  <a:cubicBezTo>
                    <a:pt x="635" y="301"/>
                    <a:pt x="735" y="234"/>
                    <a:pt x="835" y="201"/>
                  </a:cubicBezTo>
                  <a:cubicBezTo>
                    <a:pt x="1002" y="67"/>
                    <a:pt x="1102" y="1"/>
                    <a:pt x="11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7825954" y="2423360"/>
              <a:ext cx="25536" cy="76501"/>
            </a:xfrm>
            <a:custGeom>
              <a:rect b="b" l="l" r="r" t="t"/>
              <a:pathLst>
                <a:path extrusionOk="0" h="2903" w="969">
                  <a:moveTo>
                    <a:pt x="968" y="0"/>
                  </a:moveTo>
                  <a:cubicBezTo>
                    <a:pt x="968" y="0"/>
                    <a:pt x="868" y="67"/>
                    <a:pt x="701" y="167"/>
                  </a:cubicBezTo>
                  <a:cubicBezTo>
                    <a:pt x="635" y="234"/>
                    <a:pt x="535" y="301"/>
                    <a:pt x="401" y="367"/>
                  </a:cubicBezTo>
                  <a:cubicBezTo>
                    <a:pt x="368" y="401"/>
                    <a:pt x="301" y="434"/>
                    <a:pt x="234" y="501"/>
                  </a:cubicBezTo>
                  <a:cubicBezTo>
                    <a:pt x="201" y="501"/>
                    <a:pt x="168" y="534"/>
                    <a:pt x="134" y="567"/>
                  </a:cubicBezTo>
                  <a:cubicBezTo>
                    <a:pt x="134" y="567"/>
                    <a:pt x="101" y="567"/>
                    <a:pt x="101" y="601"/>
                  </a:cubicBezTo>
                  <a:cubicBezTo>
                    <a:pt x="68" y="601"/>
                    <a:pt x="34" y="634"/>
                    <a:pt x="1" y="668"/>
                  </a:cubicBezTo>
                  <a:cubicBezTo>
                    <a:pt x="34" y="768"/>
                    <a:pt x="68" y="868"/>
                    <a:pt x="101" y="1001"/>
                  </a:cubicBezTo>
                  <a:cubicBezTo>
                    <a:pt x="134" y="1101"/>
                    <a:pt x="201" y="1201"/>
                    <a:pt x="234" y="1301"/>
                  </a:cubicBezTo>
                  <a:cubicBezTo>
                    <a:pt x="334" y="1535"/>
                    <a:pt x="401" y="1768"/>
                    <a:pt x="501" y="1968"/>
                  </a:cubicBezTo>
                  <a:cubicBezTo>
                    <a:pt x="535" y="2069"/>
                    <a:pt x="601" y="2169"/>
                    <a:pt x="635" y="2269"/>
                  </a:cubicBezTo>
                  <a:cubicBezTo>
                    <a:pt x="635" y="2302"/>
                    <a:pt x="668" y="2335"/>
                    <a:pt x="668" y="2369"/>
                  </a:cubicBezTo>
                  <a:cubicBezTo>
                    <a:pt x="701" y="2402"/>
                    <a:pt x="735" y="2469"/>
                    <a:pt x="735" y="2469"/>
                  </a:cubicBezTo>
                  <a:cubicBezTo>
                    <a:pt x="668" y="2602"/>
                    <a:pt x="635" y="2702"/>
                    <a:pt x="601" y="2769"/>
                  </a:cubicBezTo>
                  <a:cubicBezTo>
                    <a:pt x="568" y="2836"/>
                    <a:pt x="535" y="2902"/>
                    <a:pt x="535" y="2902"/>
                  </a:cubicBezTo>
                  <a:cubicBezTo>
                    <a:pt x="535" y="2902"/>
                    <a:pt x="568" y="2836"/>
                    <a:pt x="635" y="2769"/>
                  </a:cubicBezTo>
                  <a:cubicBezTo>
                    <a:pt x="635" y="2736"/>
                    <a:pt x="668" y="2702"/>
                    <a:pt x="701" y="2669"/>
                  </a:cubicBezTo>
                  <a:cubicBezTo>
                    <a:pt x="701" y="2636"/>
                    <a:pt x="735" y="2602"/>
                    <a:pt x="735" y="2569"/>
                  </a:cubicBezTo>
                  <a:cubicBezTo>
                    <a:pt x="768" y="2569"/>
                    <a:pt x="768" y="2536"/>
                    <a:pt x="801" y="2469"/>
                  </a:cubicBezTo>
                  <a:cubicBezTo>
                    <a:pt x="768" y="2402"/>
                    <a:pt x="768" y="2302"/>
                    <a:pt x="735" y="2202"/>
                  </a:cubicBezTo>
                  <a:cubicBezTo>
                    <a:pt x="701" y="2135"/>
                    <a:pt x="668" y="2035"/>
                    <a:pt x="635" y="1935"/>
                  </a:cubicBezTo>
                  <a:cubicBezTo>
                    <a:pt x="568" y="1702"/>
                    <a:pt x="468" y="1468"/>
                    <a:pt x="368" y="1235"/>
                  </a:cubicBezTo>
                  <a:cubicBezTo>
                    <a:pt x="334" y="1135"/>
                    <a:pt x="301" y="1034"/>
                    <a:pt x="268" y="934"/>
                  </a:cubicBezTo>
                  <a:cubicBezTo>
                    <a:pt x="234" y="901"/>
                    <a:pt x="234" y="834"/>
                    <a:pt x="201" y="801"/>
                  </a:cubicBezTo>
                  <a:cubicBezTo>
                    <a:pt x="201" y="768"/>
                    <a:pt x="168" y="734"/>
                    <a:pt x="168" y="734"/>
                  </a:cubicBezTo>
                  <a:cubicBezTo>
                    <a:pt x="168" y="701"/>
                    <a:pt x="168" y="701"/>
                    <a:pt x="168" y="701"/>
                  </a:cubicBezTo>
                  <a:cubicBezTo>
                    <a:pt x="201" y="701"/>
                    <a:pt x="201" y="668"/>
                    <a:pt x="201" y="668"/>
                  </a:cubicBezTo>
                  <a:cubicBezTo>
                    <a:pt x="234" y="634"/>
                    <a:pt x="268" y="601"/>
                    <a:pt x="301" y="601"/>
                  </a:cubicBezTo>
                  <a:cubicBezTo>
                    <a:pt x="368" y="534"/>
                    <a:pt x="434" y="501"/>
                    <a:pt x="468" y="434"/>
                  </a:cubicBezTo>
                  <a:cubicBezTo>
                    <a:pt x="568" y="367"/>
                    <a:pt x="668" y="267"/>
                    <a:pt x="735" y="201"/>
                  </a:cubicBezTo>
                  <a:cubicBezTo>
                    <a:pt x="901" y="67"/>
                    <a:pt x="96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6216440" y="2849001"/>
              <a:ext cx="104646" cy="36314"/>
            </a:xfrm>
            <a:custGeom>
              <a:rect b="b" l="l" r="r" t="t"/>
              <a:pathLst>
                <a:path extrusionOk="0" h="1378" w="3971">
                  <a:moveTo>
                    <a:pt x="1930" y="0"/>
                  </a:moveTo>
                  <a:cubicBezTo>
                    <a:pt x="1775" y="0"/>
                    <a:pt x="1621" y="9"/>
                    <a:pt x="1469" y="27"/>
                  </a:cubicBezTo>
                  <a:cubicBezTo>
                    <a:pt x="1135" y="60"/>
                    <a:pt x="835" y="160"/>
                    <a:pt x="535" y="294"/>
                  </a:cubicBezTo>
                  <a:cubicBezTo>
                    <a:pt x="268" y="394"/>
                    <a:pt x="1" y="594"/>
                    <a:pt x="34" y="861"/>
                  </a:cubicBezTo>
                  <a:cubicBezTo>
                    <a:pt x="68" y="1027"/>
                    <a:pt x="168" y="1161"/>
                    <a:pt x="301" y="1228"/>
                  </a:cubicBezTo>
                  <a:cubicBezTo>
                    <a:pt x="501" y="1344"/>
                    <a:pt x="743" y="1378"/>
                    <a:pt x="993" y="1378"/>
                  </a:cubicBezTo>
                  <a:cubicBezTo>
                    <a:pt x="1243" y="1378"/>
                    <a:pt x="1502" y="1344"/>
                    <a:pt x="1735" y="1328"/>
                  </a:cubicBezTo>
                  <a:cubicBezTo>
                    <a:pt x="2269" y="1261"/>
                    <a:pt x="2803" y="1094"/>
                    <a:pt x="3337" y="961"/>
                  </a:cubicBezTo>
                  <a:cubicBezTo>
                    <a:pt x="3537" y="894"/>
                    <a:pt x="3970" y="794"/>
                    <a:pt x="3870" y="527"/>
                  </a:cubicBezTo>
                  <a:cubicBezTo>
                    <a:pt x="3804" y="294"/>
                    <a:pt x="3437" y="227"/>
                    <a:pt x="3203" y="160"/>
                  </a:cubicBezTo>
                  <a:cubicBezTo>
                    <a:pt x="2788" y="62"/>
                    <a:pt x="2355" y="0"/>
                    <a:pt x="19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6230512" y="2817167"/>
              <a:ext cx="97610" cy="47303"/>
            </a:xfrm>
            <a:custGeom>
              <a:rect b="b" l="l" r="r" t="t"/>
              <a:pathLst>
                <a:path extrusionOk="0" h="1795" w="3704">
                  <a:moveTo>
                    <a:pt x="734" y="0"/>
                  </a:moveTo>
                  <a:cubicBezTo>
                    <a:pt x="468" y="0"/>
                    <a:pt x="134" y="67"/>
                    <a:pt x="67" y="334"/>
                  </a:cubicBezTo>
                  <a:cubicBezTo>
                    <a:pt x="1" y="467"/>
                    <a:pt x="67" y="634"/>
                    <a:pt x="134" y="768"/>
                  </a:cubicBezTo>
                  <a:cubicBezTo>
                    <a:pt x="434" y="1135"/>
                    <a:pt x="968" y="1301"/>
                    <a:pt x="1402" y="1435"/>
                  </a:cubicBezTo>
                  <a:cubicBezTo>
                    <a:pt x="1935" y="1602"/>
                    <a:pt x="2502" y="1668"/>
                    <a:pt x="3036" y="1768"/>
                  </a:cubicBezTo>
                  <a:cubicBezTo>
                    <a:pt x="3125" y="1768"/>
                    <a:pt x="3260" y="1795"/>
                    <a:pt x="3386" y="1795"/>
                  </a:cubicBezTo>
                  <a:cubicBezTo>
                    <a:pt x="3543" y="1795"/>
                    <a:pt x="3685" y="1754"/>
                    <a:pt x="3703" y="1568"/>
                  </a:cubicBezTo>
                  <a:cubicBezTo>
                    <a:pt x="3703" y="1335"/>
                    <a:pt x="3403" y="1135"/>
                    <a:pt x="3236" y="1001"/>
                  </a:cubicBezTo>
                  <a:cubicBezTo>
                    <a:pt x="2769" y="601"/>
                    <a:pt x="2269" y="301"/>
                    <a:pt x="1702" y="134"/>
                  </a:cubicBezTo>
                  <a:cubicBezTo>
                    <a:pt x="1402" y="34"/>
                    <a:pt x="1068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6341270" y="2838961"/>
              <a:ext cx="29910" cy="25878"/>
            </a:xfrm>
            <a:custGeom>
              <a:rect b="b" l="l" r="r" t="t"/>
              <a:pathLst>
                <a:path extrusionOk="0" h="982" w="1135">
                  <a:moveTo>
                    <a:pt x="693" y="1"/>
                  </a:moveTo>
                  <a:cubicBezTo>
                    <a:pt x="554" y="1"/>
                    <a:pt x="400" y="61"/>
                    <a:pt x="267" y="174"/>
                  </a:cubicBezTo>
                  <a:cubicBezTo>
                    <a:pt x="34" y="408"/>
                    <a:pt x="1" y="708"/>
                    <a:pt x="167" y="875"/>
                  </a:cubicBezTo>
                  <a:cubicBezTo>
                    <a:pt x="239" y="947"/>
                    <a:pt x="336" y="981"/>
                    <a:pt x="440" y="981"/>
                  </a:cubicBezTo>
                  <a:cubicBezTo>
                    <a:pt x="575" y="981"/>
                    <a:pt x="721" y="922"/>
                    <a:pt x="835" y="808"/>
                  </a:cubicBezTo>
                  <a:cubicBezTo>
                    <a:pt x="1068" y="574"/>
                    <a:pt x="1135" y="274"/>
                    <a:pt x="968" y="107"/>
                  </a:cubicBezTo>
                  <a:cubicBezTo>
                    <a:pt x="896" y="35"/>
                    <a:pt x="799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6360613" y="2833796"/>
              <a:ext cx="37816" cy="15047"/>
            </a:xfrm>
            <a:custGeom>
              <a:rect b="b" l="l" r="r" t="t"/>
              <a:pathLst>
                <a:path extrusionOk="0" h="571" w="1435">
                  <a:moveTo>
                    <a:pt x="1337" y="0"/>
                  </a:moveTo>
                  <a:cubicBezTo>
                    <a:pt x="866" y="0"/>
                    <a:pt x="375" y="218"/>
                    <a:pt x="0" y="437"/>
                  </a:cubicBezTo>
                  <a:lnTo>
                    <a:pt x="167" y="570"/>
                  </a:lnTo>
                  <a:cubicBezTo>
                    <a:pt x="901" y="37"/>
                    <a:pt x="1435" y="3"/>
                    <a:pt x="1435" y="3"/>
                  </a:cubicBezTo>
                  <a:cubicBezTo>
                    <a:pt x="1403" y="1"/>
                    <a:pt x="1370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6311387" y="2849396"/>
              <a:ext cx="43086" cy="39898"/>
            </a:xfrm>
            <a:custGeom>
              <a:rect b="b" l="l" r="r" t="t"/>
              <a:pathLst>
                <a:path extrusionOk="0" h="1514" w="1635">
                  <a:moveTo>
                    <a:pt x="865" y="1"/>
                  </a:moveTo>
                  <a:cubicBezTo>
                    <a:pt x="652" y="1"/>
                    <a:pt x="434" y="93"/>
                    <a:pt x="267" y="279"/>
                  </a:cubicBezTo>
                  <a:cubicBezTo>
                    <a:pt x="0" y="612"/>
                    <a:pt x="0" y="1079"/>
                    <a:pt x="267" y="1346"/>
                  </a:cubicBezTo>
                  <a:cubicBezTo>
                    <a:pt x="396" y="1460"/>
                    <a:pt x="554" y="1513"/>
                    <a:pt x="718" y="1513"/>
                  </a:cubicBezTo>
                  <a:cubicBezTo>
                    <a:pt x="936" y="1513"/>
                    <a:pt x="1163" y="1418"/>
                    <a:pt x="1335" y="1246"/>
                  </a:cubicBezTo>
                  <a:cubicBezTo>
                    <a:pt x="1635" y="912"/>
                    <a:pt x="1635" y="445"/>
                    <a:pt x="1335" y="178"/>
                  </a:cubicBezTo>
                  <a:cubicBezTo>
                    <a:pt x="1201" y="60"/>
                    <a:pt x="1035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6263926" y="2873192"/>
              <a:ext cx="70335" cy="69281"/>
            </a:xfrm>
            <a:custGeom>
              <a:rect b="b" l="l" r="r" t="t"/>
              <a:pathLst>
                <a:path extrusionOk="0" h="2629" w="2669">
                  <a:moveTo>
                    <a:pt x="2200" y="0"/>
                  </a:moveTo>
                  <a:cubicBezTo>
                    <a:pt x="2019" y="0"/>
                    <a:pt x="1781" y="58"/>
                    <a:pt x="1601" y="310"/>
                  </a:cubicBezTo>
                  <a:cubicBezTo>
                    <a:pt x="1268" y="777"/>
                    <a:pt x="0" y="2444"/>
                    <a:pt x="0" y="2444"/>
                  </a:cubicBezTo>
                  <a:cubicBezTo>
                    <a:pt x="0" y="2444"/>
                    <a:pt x="287" y="2629"/>
                    <a:pt x="661" y="2629"/>
                  </a:cubicBezTo>
                  <a:cubicBezTo>
                    <a:pt x="963" y="2629"/>
                    <a:pt x="1322" y="2509"/>
                    <a:pt x="1635" y="2077"/>
                  </a:cubicBezTo>
                  <a:cubicBezTo>
                    <a:pt x="2335" y="1077"/>
                    <a:pt x="2669" y="209"/>
                    <a:pt x="2669" y="209"/>
                  </a:cubicBezTo>
                  <a:lnTo>
                    <a:pt x="2469" y="43"/>
                  </a:lnTo>
                  <a:cubicBezTo>
                    <a:pt x="2469" y="43"/>
                    <a:pt x="2355" y="0"/>
                    <a:pt x="22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6331599" y="2866393"/>
              <a:ext cx="62455" cy="53654"/>
            </a:xfrm>
            <a:custGeom>
              <a:rect b="b" l="l" r="r" t="t"/>
              <a:pathLst>
                <a:path extrusionOk="0" h="2036" w="2370">
                  <a:moveTo>
                    <a:pt x="1035" y="0"/>
                  </a:moveTo>
                  <a:lnTo>
                    <a:pt x="1001" y="34"/>
                  </a:lnTo>
                  <a:lnTo>
                    <a:pt x="868" y="34"/>
                  </a:lnTo>
                  <a:cubicBezTo>
                    <a:pt x="801" y="67"/>
                    <a:pt x="735" y="67"/>
                    <a:pt x="668" y="101"/>
                  </a:cubicBezTo>
                  <a:cubicBezTo>
                    <a:pt x="534" y="134"/>
                    <a:pt x="401" y="134"/>
                    <a:pt x="301" y="167"/>
                  </a:cubicBezTo>
                  <a:cubicBezTo>
                    <a:pt x="101" y="234"/>
                    <a:pt x="1" y="234"/>
                    <a:pt x="1" y="234"/>
                  </a:cubicBezTo>
                  <a:lnTo>
                    <a:pt x="334" y="234"/>
                  </a:lnTo>
                  <a:cubicBezTo>
                    <a:pt x="434" y="201"/>
                    <a:pt x="534" y="201"/>
                    <a:pt x="668" y="201"/>
                  </a:cubicBezTo>
                  <a:cubicBezTo>
                    <a:pt x="735" y="167"/>
                    <a:pt x="801" y="167"/>
                    <a:pt x="901" y="167"/>
                  </a:cubicBezTo>
                  <a:cubicBezTo>
                    <a:pt x="935" y="167"/>
                    <a:pt x="968" y="167"/>
                    <a:pt x="1001" y="134"/>
                  </a:cubicBezTo>
                  <a:lnTo>
                    <a:pt x="1068" y="134"/>
                  </a:lnTo>
                  <a:cubicBezTo>
                    <a:pt x="1068" y="151"/>
                    <a:pt x="1068" y="151"/>
                    <a:pt x="1068" y="151"/>
                  </a:cubicBezTo>
                  <a:cubicBezTo>
                    <a:pt x="1068" y="151"/>
                    <a:pt x="1068" y="151"/>
                    <a:pt x="1068" y="167"/>
                  </a:cubicBezTo>
                  <a:cubicBezTo>
                    <a:pt x="1101" y="201"/>
                    <a:pt x="1101" y="201"/>
                    <a:pt x="1101" y="234"/>
                  </a:cubicBezTo>
                  <a:cubicBezTo>
                    <a:pt x="1135" y="267"/>
                    <a:pt x="1168" y="334"/>
                    <a:pt x="1168" y="367"/>
                  </a:cubicBezTo>
                  <a:cubicBezTo>
                    <a:pt x="1235" y="467"/>
                    <a:pt x="1268" y="568"/>
                    <a:pt x="1335" y="668"/>
                  </a:cubicBezTo>
                  <a:cubicBezTo>
                    <a:pt x="1435" y="901"/>
                    <a:pt x="1535" y="1135"/>
                    <a:pt x="1635" y="1301"/>
                  </a:cubicBezTo>
                  <a:cubicBezTo>
                    <a:pt x="1702" y="1401"/>
                    <a:pt x="1735" y="1502"/>
                    <a:pt x="1802" y="1568"/>
                  </a:cubicBezTo>
                  <a:cubicBezTo>
                    <a:pt x="1835" y="1668"/>
                    <a:pt x="1869" y="1735"/>
                    <a:pt x="1935" y="1835"/>
                  </a:cubicBezTo>
                  <a:lnTo>
                    <a:pt x="1969" y="1835"/>
                  </a:lnTo>
                  <a:cubicBezTo>
                    <a:pt x="2002" y="1868"/>
                    <a:pt x="2002" y="1868"/>
                    <a:pt x="2035" y="1868"/>
                  </a:cubicBezTo>
                  <a:cubicBezTo>
                    <a:pt x="2069" y="1902"/>
                    <a:pt x="2102" y="1902"/>
                    <a:pt x="2102" y="1902"/>
                  </a:cubicBezTo>
                  <a:cubicBezTo>
                    <a:pt x="2169" y="1935"/>
                    <a:pt x="2202" y="1969"/>
                    <a:pt x="2236" y="1969"/>
                  </a:cubicBezTo>
                  <a:cubicBezTo>
                    <a:pt x="2336" y="2002"/>
                    <a:pt x="2369" y="2035"/>
                    <a:pt x="2369" y="2035"/>
                  </a:cubicBezTo>
                  <a:cubicBezTo>
                    <a:pt x="2369" y="2035"/>
                    <a:pt x="2336" y="2002"/>
                    <a:pt x="2269" y="1969"/>
                  </a:cubicBezTo>
                  <a:cubicBezTo>
                    <a:pt x="2202" y="1902"/>
                    <a:pt x="2102" y="1835"/>
                    <a:pt x="1969" y="1768"/>
                  </a:cubicBezTo>
                  <a:lnTo>
                    <a:pt x="1969" y="1735"/>
                  </a:lnTo>
                  <a:cubicBezTo>
                    <a:pt x="1969" y="1702"/>
                    <a:pt x="1935" y="1668"/>
                    <a:pt x="1935" y="1668"/>
                  </a:cubicBezTo>
                  <a:cubicBezTo>
                    <a:pt x="1935" y="1635"/>
                    <a:pt x="1902" y="1568"/>
                    <a:pt x="1902" y="1535"/>
                  </a:cubicBezTo>
                  <a:cubicBezTo>
                    <a:pt x="1835" y="1435"/>
                    <a:pt x="1802" y="1368"/>
                    <a:pt x="1769" y="1268"/>
                  </a:cubicBezTo>
                  <a:cubicBezTo>
                    <a:pt x="1669" y="1035"/>
                    <a:pt x="1568" y="834"/>
                    <a:pt x="1468" y="601"/>
                  </a:cubicBezTo>
                  <a:cubicBezTo>
                    <a:pt x="1402" y="501"/>
                    <a:pt x="1368" y="401"/>
                    <a:pt x="1335" y="301"/>
                  </a:cubicBezTo>
                  <a:cubicBezTo>
                    <a:pt x="1268" y="201"/>
                    <a:pt x="1202" y="101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6325459" y="2880465"/>
              <a:ext cx="45722" cy="61559"/>
            </a:xfrm>
            <a:custGeom>
              <a:rect b="b" l="l" r="r" t="t"/>
              <a:pathLst>
                <a:path extrusionOk="0" h="2336" w="1735">
                  <a:moveTo>
                    <a:pt x="0" y="0"/>
                  </a:moveTo>
                  <a:cubicBezTo>
                    <a:pt x="0" y="0"/>
                    <a:pt x="134" y="34"/>
                    <a:pt x="334" y="67"/>
                  </a:cubicBezTo>
                  <a:cubicBezTo>
                    <a:pt x="400" y="100"/>
                    <a:pt x="534" y="134"/>
                    <a:pt x="667" y="134"/>
                  </a:cubicBezTo>
                  <a:cubicBezTo>
                    <a:pt x="734" y="167"/>
                    <a:pt x="801" y="167"/>
                    <a:pt x="867" y="200"/>
                  </a:cubicBezTo>
                  <a:lnTo>
                    <a:pt x="1001" y="200"/>
                  </a:lnTo>
                  <a:cubicBezTo>
                    <a:pt x="1034" y="200"/>
                    <a:pt x="1034" y="200"/>
                    <a:pt x="1068" y="234"/>
                  </a:cubicBezTo>
                  <a:cubicBezTo>
                    <a:pt x="1068" y="267"/>
                    <a:pt x="1068" y="300"/>
                    <a:pt x="1068" y="300"/>
                  </a:cubicBezTo>
                  <a:cubicBezTo>
                    <a:pt x="1068" y="367"/>
                    <a:pt x="1101" y="400"/>
                    <a:pt x="1101" y="467"/>
                  </a:cubicBezTo>
                  <a:cubicBezTo>
                    <a:pt x="1101" y="567"/>
                    <a:pt x="1134" y="667"/>
                    <a:pt x="1134" y="767"/>
                  </a:cubicBezTo>
                  <a:cubicBezTo>
                    <a:pt x="1168" y="1034"/>
                    <a:pt x="1234" y="1301"/>
                    <a:pt x="1268" y="1501"/>
                  </a:cubicBezTo>
                  <a:cubicBezTo>
                    <a:pt x="1301" y="1601"/>
                    <a:pt x="1301" y="1701"/>
                    <a:pt x="1334" y="1801"/>
                  </a:cubicBezTo>
                  <a:cubicBezTo>
                    <a:pt x="1368" y="1902"/>
                    <a:pt x="1368" y="2002"/>
                    <a:pt x="1401" y="2068"/>
                  </a:cubicBezTo>
                  <a:cubicBezTo>
                    <a:pt x="1435" y="2102"/>
                    <a:pt x="1435" y="2135"/>
                    <a:pt x="1468" y="2135"/>
                  </a:cubicBezTo>
                  <a:cubicBezTo>
                    <a:pt x="1501" y="2168"/>
                    <a:pt x="1501" y="2168"/>
                    <a:pt x="1535" y="2202"/>
                  </a:cubicBezTo>
                  <a:cubicBezTo>
                    <a:pt x="1568" y="2235"/>
                    <a:pt x="1601" y="2268"/>
                    <a:pt x="1635" y="2268"/>
                  </a:cubicBezTo>
                  <a:cubicBezTo>
                    <a:pt x="1701" y="2335"/>
                    <a:pt x="1735" y="2335"/>
                    <a:pt x="1735" y="2335"/>
                  </a:cubicBezTo>
                  <a:cubicBezTo>
                    <a:pt x="1735" y="2335"/>
                    <a:pt x="1701" y="2302"/>
                    <a:pt x="1668" y="2268"/>
                  </a:cubicBezTo>
                  <a:cubicBezTo>
                    <a:pt x="1601" y="2202"/>
                    <a:pt x="1535" y="2135"/>
                    <a:pt x="1435" y="2035"/>
                  </a:cubicBezTo>
                  <a:lnTo>
                    <a:pt x="1435" y="2002"/>
                  </a:lnTo>
                  <a:cubicBezTo>
                    <a:pt x="1435" y="1968"/>
                    <a:pt x="1435" y="1968"/>
                    <a:pt x="1435" y="1935"/>
                  </a:cubicBezTo>
                  <a:cubicBezTo>
                    <a:pt x="1435" y="1902"/>
                    <a:pt x="1435" y="1835"/>
                    <a:pt x="1435" y="1801"/>
                  </a:cubicBezTo>
                  <a:cubicBezTo>
                    <a:pt x="1435" y="1701"/>
                    <a:pt x="1401" y="1601"/>
                    <a:pt x="1401" y="1468"/>
                  </a:cubicBezTo>
                  <a:cubicBezTo>
                    <a:pt x="1368" y="1268"/>
                    <a:pt x="1334" y="1001"/>
                    <a:pt x="1301" y="734"/>
                  </a:cubicBezTo>
                  <a:cubicBezTo>
                    <a:pt x="1268" y="634"/>
                    <a:pt x="1268" y="534"/>
                    <a:pt x="1234" y="434"/>
                  </a:cubicBezTo>
                  <a:cubicBezTo>
                    <a:pt x="1234" y="300"/>
                    <a:pt x="1201" y="200"/>
                    <a:pt x="1201" y="100"/>
                  </a:cubicBezTo>
                  <a:cubicBezTo>
                    <a:pt x="1168" y="100"/>
                    <a:pt x="1101" y="100"/>
                    <a:pt x="1068" y="67"/>
                  </a:cubicBezTo>
                  <a:lnTo>
                    <a:pt x="901" y="67"/>
                  </a:lnTo>
                  <a:cubicBezTo>
                    <a:pt x="834" y="67"/>
                    <a:pt x="734" y="67"/>
                    <a:pt x="667" y="34"/>
                  </a:cubicBezTo>
                  <a:lnTo>
                    <a:pt x="334" y="34"/>
                  </a:lnTo>
                  <a:cubicBezTo>
                    <a:pt x="1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6311387" y="2890137"/>
              <a:ext cx="36077" cy="67700"/>
            </a:xfrm>
            <a:custGeom>
              <a:rect b="b" l="l" r="r" t="t"/>
              <a:pathLst>
                <a:path extrusionOk="0" h="2569" w="1369">
                  <a:moveTo>
                    <a:pt x="0" y="0"/>
                  </a:moveTo>
                  <a:cubicBezTo>
                    <a:pt x="0" y="0"/>
                    <a:pt x="101" y="33"/>
                    <a:pt x="301" y="100"/>
                  </a:cubicBezTo>
                  <a:cubicBezTo>
                    <a:pt x="401" y="134"/>
                    <a:pt x="501" y="200"/>
                    <a:pt x="634" y="234"/>
                  </a:cubicBezTo>
                  <a:cubicBezTo>
                    <a:pt x="701" y="267"/>
                    <a:pt x="768" y="300"/>
                    <a:pt x="834" y="334"/>
                  </a:cubicBezTo>
                  <a:cubicBezTo>
                    <a:pt x="868" y="334"/>
                    <a:pt x="901" y="367"/>
                    <a:pt x="934" y="367"/>
                  </a:cubicBezTo>
                  <a:cubicBezTo>
                    <a:pt x="968" y="367"/>
                    <a:pt x="1001" y="367"/>
                    <a:pt x="1001" y="400"/>
                  </a:cubicBezTo>
                  <a:cubicBezTo>
                    <a:pt x="1001" y="434"/>
                    <a:pt x="1001" y="467"/>
                    <a:pt x="1001" y="467"/>
                  </a:cubicBezTo>
                  <a:cubicBezTo>
                    <a:pt x="1001" y="534"/>
                    <a:pt x="1001" y="601"/>
                    <a:pt x="1001" y="634"/>
                  </a:cubicBezTo>
                  <a:cubicBezTo>
                    <a:pt x="1001" y="734"/>
                    <a:pt x="1001" y="867"/>
                    <a:pt x="1001" y="967"/>
                  </a:cubicBezTo>
                  <a:cubicBezTo>
                    <a:pt x="968" y="1234"/>
                    <a:pt x="968" y="1468"/>
                    <a:pt x="968" y="1701"/>
                  </a:cubicBezTo>
                  <a:cubicBezTo>
                    <a:pt x="968" y="1801"/>
                    <a:pt x="968" y="1901"/>
                    <a:pt x="1001" y="2002"/>
                  </a:cubicBezTo>
                  <a:cubicBezTo>
                    <a:pt x="1001" y="2102"/>
                    <a:pt x="1001" y="2202"/>
                    <a:pt x="1001" y="2268"/>
                  </a:cubicBezTo>
                  <a:cubicBezTo>
                    <a:pt x="1035" y="2302"/>
                    <a:pt x="1068" y="2335"/>
                    <a:pt x="1101" y="2335"/>
                  </a:cubicBezTo>
                  <a:cubicBezTo>
                    <a:pt x="1101" y="2368"/>
                    <a:pt x="1135" y="2402"/>
                    <a:pt x="1168" y="2402"/>
                  </a:cubicBezTo>
                  <a:cubicBezTo>
                    <a:pt x="1201" y="2435"/>
                    <a:pt x="1235" y="2469"/>
                    <a:pt x="1268" y="2502"/>
                  </a:cubicBezTo>
                  <a:cubicBezTo>
                    <a:pt x="1335" y="2535"/>
                    <a:pt x="1368" y="2569"/>
                    <a:pt x="1368" y="2569"/>
                  </a:cubicBezTo>
                  <a:cubicBezTo>
                    <a:pt x="1368" y="2569"/>
                    <a:pt x="1335" y="2535"/>
                    <a:pt x="1301" y="2469"/>
                  </a:cubicBezTo>
                  <a:cubicBezTo>
                    <a:pt x="1235" y="2435"/>
                    <a:pt x="1168" y="2335"/>
                    <a:pt x="1068" y="2235"/>
                  </a:cubicBezTo>
                  <a:cubicBezTo>
                    <a:pt x="1068" y="2235"/>
                    <a:pt x="1068" y="2168"/>
                    <a:pt x="1068" y="2135"/>
                  </a:cubicBezTo>
                  <a:cubicBezTo>
                    <a:pt x="1101" y="2102"/>
                    <a:pt x="1101" y="2035"/>
                    <a:pt x="1101" y="2002"/>
                  </a:cubicBezTo>
                  <a:cubicBezTo>
                    <a:pt x="1101" y="1901"/>
                    <a:pt x="1101" y="1801"/>
                    <a:pt x="1101" y="1701"/>
                  </a:cubicBezTo>
                  <a:cubicBezTo>
                    <a:pt x="1135" y="1468"/>
                    <a:pt x="1135" y="1234"/>
                    <a:pt x="1135" y="967"/>
                  </a:cubicBezTo>
                  <a:cubicBezTo>
                    <a:pt x="1168" y="867"/>
                    <a:pt x="1168" y="734"/>
                    <a:pt x="1168" y="634"/>
                  </a:cubicBezTo>
                  <a:cubicBezTo>
                    <a:pt x="1168" y="534"/>
                    <a:pt x="1168" y="400"/>
                    <a:pt x="1168" y="300"/>
                  </a:cubicBezTo>
                  <a:cubicBezTo>
                    <a:pt x="1135" y="267"/>
                    <a:pt x="1068" y="267"/>
                    <a:pt x="1035" y="267"/>
                  </a:cubicBezTo>
                  <a:cubicBezTo>
                    <a:pt x="1035" y="234"/>
                    <a:pt x="1001" y="234"/>
                    <a:pt x="1001" y="234"/>
                  </a:cubicBezTo>
                  <a:cubicBezTo>
                    <a:pt x="968" y="234"/>
                    <a:pt x="901" y="200"/>
                    <a:pt x="868" y="200"/>
                  </a:cubicBezTo>
                  <a:cubicBezTo>
                    <a:pt x="801" y="200"/>
                    <a:pt x="734" y="167"/>
                    <a:pt x="668" y="134"/>
                  </a:cubicBezTo>
                  <a:cubicBezTo>
                    <a:pt x="534" y="100"/>
                    <a:pt x="401" y="100"/>
                    <a:pt x="334" y="67"/>
                  </a:cubicBezTo>
                  <a:cubicBezTo>
                    <a:pt x="13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4"/>
            <p:cNvSpPr/>
            <p:nvPr/>
          </p:nvSpPr>
          <p:spPr>
            <a:xfrm>
              <a:off x="8326146" y="4742434"/>
              <a:ext cx="104619" cy="36340"/>
            </a:xfrm>
            <a:custGeom>
              <a:rect b="b" l="l" r="r" t="t"/>
              <a:pathLst>
                <a:path extrusionOk="0" h="1379" w="3970">
                  <a:moveTo>
                    <a:pt x="2073" y="1"/>
                  </a:moveTo>
                  <a:cubicBezTo>
                    <a:pt x="1649" y="1"/>
                    <a:pt x="1216" y="63"/>
                    <a:pt x="801" y="161"/>
                  </a:cubicBezTo>
                  <a:cubicBezTo>
                    <a:pt x="567" y="227"/>
                    <a:pt x="200" y="294"/>
                    <a:pt x="133" y="527"/>
                  </a:cubicBezTo>
                  <a:cubicBezTo>
                    <a:pt x="0" y="794"/>
                    <a:pt x="467" y="894"/>
                    <a:pt x="667" y="961"/>
                  </a:cubicBezTo>
                  <a:cubicBezTo>
                    <a:pt x="1168" y="1095"/>
                    <a:pt x="1735" y="1261"/>
                    <a:pt x="2268" y="1328"/>
                  </a:cubicBezTo>
                  <a:cubicBezTo>
                    <a:pt x="2485" y="1345"/>
                    <a:pt x="2744" y="1378"/>
                    <a:pt x="2998" y="1378"/>
                  </a:cubicBezTo>
                  <a:cubicBezTo>
                    <a:pt x="3252" y="1378"/>
                    <a:pt x="3503" y="1345"/>
                    <a:pt x="3703" y="1228"/>
                  </a:cubicBezTo>
                  <a:cubicBezTo>
                    <a:pt x="3836" y="1161"/>
                    <a:pt x="3936" y="1028"/>
                    <a:pt x="3970" y="861"/>
                  </a:cubicBezTo>
                  <a:cubicBezTo>
                    <a:pt x="3970" y="594"/>
                    <a:pt x="3703" y="394"/>
                    <a:pt x="3469" y="294"/>
                  </a:cubicBezTo>
                  <a:cubicBezTo>
                    <a:pt x="3169" y="161"/>
                    <a:pt x="2869" y="60"/>
                    <a:pt x="2535" y="27"/>
                  </a:cubicBezTo>
                  <a:cubicBezTo>
                    <a:pt x="2383" y="9"/>
                    <a:pt x="2229" y="1"/>
                    <a:pt x="207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4"/>
            <p:cNvSpPr/>
            <p:nvPr/>
          </p:nvSpPr>
          <p:spPr>
            <a:xfrm>
              <a:off x="8319979" y="4710601"/>
              <a:ext cx="97610" cy="47329"/>
            </a:xfrm>
            <a:custGeom>
              <a:rect b="b" l="l" r="r" t="t"/>
              <a:pathLst>
                <a:path extrusionOk="0" h="1796" w="3704">
                  <a:moveTo>
                    <a:pt x="2969" y="1"/>
                  </a:moveTo>
                  <a:cubicBezTo>
                    <a:pt x="2636" y="1"/>
                    <a:pt x="2302" y="34"/>
                    <a:pt x="2002" y="134"/>
                  </a:cubicBezTo>
                  <a:cubicBezTo>
                    <a:pt x="1435" y="301"/>
                    <a:pt x="935" y="601"/>
                    <a:pt x="468" y="1002"/>
                  </a:cubicBezTo>
                  <a:cubicBezTo>
                    <a:pt x="301" y="1135"/>
                    <a:pt x="1" y="1335"/>
                    <a:pt x="1" y="1569"/>
                  </a:cubicBezTo>
                  <a:cubicBezTo>
                    <a:pt x="19" y="1754"/>
                    <a:pt x="161" y="1795"/>
                    <a:pt x="318" y="1795"/>
                  </a:cubicBezTo>
                  <a:cubicBezTo>
                    <a:pt x="444" y="1795"/>
                    <a:pt x="579" y="1769"/>
                    <a:pt x="668" y="1769"/>
                  </a:cubicBezTo>
                  <a:cubicBezTo>
                    <a:pt x="1201" y="1669"/>
                    <a:pt x="1768" y="1602"/>
                    <a:pt x="2302" y="1435"/>
                  </a:cubicBezTo>
                  <a:cubicBezTo>
                    <a:pt x="2736" y="1302"/>
                    <a:pt x="3270" y="1135"/>
                    <a:pt x="3570" y="768"/>
                  </a:cubicBezTo>
                  <a:cubicBezTo>
                    <a:pt x="3636" y="635"/>
                    <a:pt x="3703" y="468"/>
                    <a:pt x="3636" y="334"/>
                  </a:cubicBezTo>
                  <a:cubicBezTo>
                    <a:pt x="3570" y="68"/>
                    <a:pt x="3236" y="1"/>
                    <a:pt x="29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4"/>
            <p:cNvSpPr/>
            <p:nvPr/>
          </p:nvSpPr>
          <p:spPr>
            <a:xfrm>
              <a:off x="8276920" y="4732420"/>
              <a:ext cx="29910" cy="25799"/>
            </a:xfrm>
            <a:custGeom>
              <a:rect b="b" l="l" r="r" t="t"/>
              <a:pathLst>
                <a:path extrusionOk="0" h="979" w="1135">
                  <a:moveTo>
                    <a:pt x="439" y="0"/>
                  </a:moveTo>
                  <a:cubicBezTo>
                    <a:pt x="336" y="0"/>
                    <a:pt x="239" y="35"/>
                    <a:pt x="167" y="107"/>
                  </a:cubicBezTo>
                  <a:cubicBezTo>
                    <a:pt x="0" y="274"/>
                    <a:pt x="33" y="574"/>
                    <a:pt x="267" y="774"/>
                  </a:cubicBezTo>
                  <a:cubicBezTo>
                    <a:pt x="403" y="910"/>
                    <a:pt x="562" y="978"/>
                    <a:pt x="704" y="978"/>
                  </a:cubicBezTo>
                  <a:cubicBezTo>
                    <a:pt x="805" y="978"/>
                    <a:pt x="898" y="944"/>
                    <a:pt x="967" y="874"/>
                  </a:cubicBezTo>
                  <a:cubicBezTo>
                    <a:pt x="1134" y="707"/>
                    <a:pt x="1067" y="407"/>
                    <a:pt x="834" y="174"/>
                  </a:cubicBezTo>
                  <a:cubicBezTo>
                    <a:pt x="720" y="60"/>
                    <a:pt x="574" y="0"/>
                    <a:pt x="4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8249645" y="4727229"/>
              <a:ext cx="37842" cy="15047"/>
            </a:xfrm>
            <a:custGeom>
              <a:rect b="b" l="l" r="r" t="t"/>
              <a:pathLst>
                <a:path extrusionOk="0" h="571" w="1436">
                  <a:moveTo>
                    <a:pt x="98" y="0"/>
                  </a:moveTo>
                  <a:cubicBezTo>
                    <a:pt x="66" y="0"/>
                    <a:pt x="33" y="2"/>
                    <a:pt x="1" y="4"/>
                  </a:cubicBezTo>
                  <a:cubicBezTo>
                    <a:pt x="1" y="4"/>
                    <a:pt x="535" y="37"/>
                    <a:pt x="1269" y="571"/>
                  </a:cubicBezTo>
                  <a:lnTo>
                    <a:pt x="1435" y="437"/>
                  </a:lnTo>
                  <a:cubicBezTo>
                    <a:pt x="1061" y="219"/>
                    <a:pt x="57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8294497" y="4742829"/>
              <a:ext cx="43086" cy="39292"/>
            </a:xfrm>
            <a:custGeom>
              <a:rect b="b" l="l" r="r" t="t"/>
              <a:pathLst>
                <a:path extrusionOk="0" h="1491" w="1635">
                  <a:moveTo>
                    <a:pt x="737" y="1"/>
                  </a:moveTo>
                  <a:cubicBezTo>
                    <a:pt x="567" y="1"/>
                    <a:pt x="400" y="60"/>
                    <a:pt x="267" y="179"/>
                  </a:cubicBezTo>
                  <a:cubicBezTo>
                    <a:pt x="0" y="446"/>
                    <a:pt x="0" y="913"/>
                    <a:pt x="267" y="1213"/>
                  </a:cubicBezTo>
                  <a:cubicBezTo>
                    <a:pt x="434" y="1398"/>
                    <a:pt x="652" y="1491"/>
                    <a:pt x="865" y="1491"/>
                  </a:cubicBezTo>
                  <a:cubicBezTo>
                    <a:pt x="1035" y="1491"/>
                    <a:pt x="1201" y="1432"/>
                    <a:pt x="1334" y="1313"/>
                  </a:cubicBezTo>
                  <a:cubicBezTo>
                    <a:pt x="1635" y="1080"/>
                    <a:pt x="1635" y="579"/>
                    <a:pt x="1334" y="279"/>
                  </a:cubicBezTo>
                  <a:cubicBezTo>
                    <a:pt x="1168" y="94"/>
                    <a:pt x="949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8313839" y="4766626"/>
              <a:ext cx="69465" cy="69281"/>
            </a:xfrm>
            <a:custGeom>
              <a:rect b="b" l="l" r="r" t="t"/>
              <a:pathLst>
                <a:path extrusionOk="0" h="2629" w="2636">
                  <a:moveTo>
                    <a:pt x="469" y="0"/>
                  </a:moveTo>
                  <a:cubicBezTo>
                    <a:pt x="314" y="0"/>
                    <a:pt x="200" y="43"/>
                    <a:pt x="200" y="43"/>
                  </a:cubicBezTo>
                  <a:lnTo>
                    <a:pt x="0" y="210"/>
                  </a:lnTo>
                  <a:cubicBezTo>
                    <a:pt x="0" y="210"/>
                    <a:pt x="334" y="1077"/>
                    <a:pt x="1034" y="2078"/>
                  </a:cubicBezTo>
                  <a:cubicBezTo>
                    <a:pt x="1347" y="2509"/>
                    <a:pt x="1699" y="2629"/>
                    <a:pt x="1993" y="2629"/>
                  </a:cubicBezTo>
                  <a:cubicBezTo>
                    <a:pt x="2359" y="2629"/>
                    <a:pt x="2635" y="2445"/>
                    <a:pt x="2635" y="2445"/>
                  </a:cubicBezTo>
                  <a:cubicBezTo>
                    <a:pt x="2635" y="2445"/>
                    <a:pt x="1401" y="777"/>
                    <a:pt x="1067" y="310"/>
                  </a:cubicBezTo>
                  <a:cubicBezTo>
                    <a:pt x="888" y="58"/>
                    <a:pt x="650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8256681" y="4759827"/>
              <a:ext cx="59820" cy="51888"/>
            </a:xfrm>
            <a:custGeom>
              <a:rect b="b" l="l" r="r" t="t"/>
              <a:pathLst>
                <a:path extrusionOk="0" h="1969" w="2270">
                  <a:moveTo>
                    <a:pt x="1102" y="1"/>
                  </a:moveTo>
                  <a:cubicBezTo>
                    <a:pt x="1068" y="101"/>
                    <a:pt x="1002" y="201"/>
                    <a:pt x="935" y="301"/>
                  </a:cubicBezTo>
                  <a:cubicBezTo>
                    <a:pt x="901" y="401"/>
                    <a:pt x="835" y="501"/>
                    <a:pt x="801" y="601"/>
                  </a:cubicBezTo>
                  <a:cubicBezTo>
                    <a:pt x="701" y="835"/>
                    <a:pt x="601" y="1035"/>
                    <a:pt x="501" y="1235"/>
                  </a:cubicBezTo>
                  <a:cubicBezTo>
                    <a:pt x="468" y="1335"/>
                    <a:pt x="401" y="1435"/>
                    <a:pt x="368" y="1535"/>
                  </a:cubicBezTo>
                  <a:cubicBezTo>
                    <a:pt x="368" y="1569"/>
                    <a:pt x="334" y="1635"/>
                    <a:pt x="334" y="1669"/>
                  </a:cubicBezTo>
                  <a:cubicBezTo>
                    <a:pt x="301" y="1669"/>
                    <a:pt x="301" y="1702"/>
                    <a:pt x="301" y="1735"/>
                  </a:cubicBezTo>
                  <a:lnTo>
                    <a:pt x="268" y="1769"/>
                  </a:lnTo>
                  <a:cubicBezTo>
                    <a:pt x="168" y="1836"/>
                    <a:pt x="68" y="1902"/>
                    <a:pt x="1" y="1969"/>
                  </a:cubicBezTo>
                  <a:cubicBezTo>
                    <a:pt x="68" y="1969"/>
                    <a:pt x="101" y="1936"/>
                    <a:pt x="168" y="1902"/>
                  </a:cubicBezTo>
                  <a:cubicBezTo>
                    <a:pt x="168" y="1902"/>
                    <a:pt x="201" y="1902"/>
                    <a:pt x="234" y="1869"/>
                  </a:cubicBezTo>
                  <a:cubicBezTo>
                    <a:pt x="268" y="1869"/>
                    <a:pt x="268" y="1869"/>
                    <a:pt x="268" y="1836"/>
                  </a:cubicBezTo>
                  <a:lnTo>
                    <a:pt x="334" y="1836"/>
                  </a:lnTo>
                  <a:cubicBezTo>
                    <a:pt x="368" y="1735"/>
                    <a:pt x="434" y="1669"/>
                    <a:pt x="468" y="1569"/>
                  </a:cubicBezTo>
                  <a:cubicBezTo>
                    <a:pt x="535" y="1502"/>
                    <a:pt x="568" y="1402"/>
                    <a:pt x="635" y="1302"/>
                  </a:cubicBezTo>
                  <a:cubicBezTo>
                    <a:pt x="735" y="1102"/>
                    <a:pt x="835" y="902"/>
                    <a:pt x="935" y="668"/>
                  </a:cubicBezTo>
                  <a:cubicBezTo>
                    <a:pt x="1002" y="568"/>
                    <a:pt x="1035" y="468"/>
                    <a:pt x="1102" y="368"/>
                  </a:cubicBezTo>
                  <a:cubicBezTo>
                    <a:pt x="1102" y="334"/>
                    <a:pt x="1135" y="268"/>
                    <a:pt x="1135" y="234"/>
                  </a:cubicBezTo>
                  <a:cubicBezTo>
                    <a:pt x="1168" y="201"/>
                    <a:pt x="1168" y="201"/>
                    <a:pt x="1168" y="168"/>
                  </a:cubicBezTo>
                  <a:cubicBezTo>
                    <a:pt x="1185" y="151"/>
                    <a:pt x="1193" y="151"/>
                    <a:pt x="1198" y="151"/>
                  </a:cubicBezTo>
                  <a:cubicBezTo>
                    <a:pt x="1202" y="151"/>
                    <a:pt x="1202" y="151"/>
                    <a:pt x="1202" y="134"/>
                  </a:cubicBezTo>
                  <a:lnTo>
                    <a:pt x="1268" y="134"/>
                  </a:lnTo>
                  <a:cubicBezTo>
                    <a:pt x="1302" y="168"/>
                    <a:pt x="1335" y="168"/>
                    <a:pt x="1368" y="168"/>
                  </a:cubicBezTo>
                  <a:cubicBezTo>
                    <a:pt x="1435" y="168"/>
                    <a:pt x="1535" y="168"/>
                    <a:pt x="1602" y="201"/>
                  </a:cubicBezTo>
                  <a:cubicBezTo>
                    <a:pt x="1735" y="201"/>
                    <a:pt x="1835" y="201"/>
                    <a:pt x="1936" y="234"/>
                  </a:cubicBezTo>
                  <a:lnTo>
                    <a:pt x="2269" y="234"/>
                  </a:lnTo>
                  <a:cubicBezTo>
                    <a:pt x="2269" y="234"/>
                    <a:pt x="2136" y="234"/>
                    <a:pt x="1969" y="168"/>
                  </a:cubicBezTo>
                  <a:cubicBezTo>
                    <a:pt x="1869" y="134"/>
                    <a:pt x="1735" y="134"/>
                    <a:pt x="1602" y="101"/>
                  </a:cubicBezTo>
                  <a:cubicBezTo>
                    <a:pt x="1535" y="68"/>
                    <a:pt x="1469" y="68"/>
                    <a:pt x="1402" y="34"/>
                  </a:cubicBezTo>
                  <a:lnTo>
                    <a:pt x="1268" y="34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8276920" y="4773899"/>
              <a:ext cx="45722" cy="61559"/>
            </a:xfrm>
            <a:custGeom>
              <a:rect b="b" l="l" r="r" t="t"/>
              <a:pathLst>
                <a:path extrusionOk="0" h="2336" w="1735">
                  <a:moveTo>
                    <a:pt x="1735" y="1"/>
                  </a:moveTo>
                  <a:lnTo>
                    <a:pt x="1735" y="1"/>
                  </a:lnTo>
                  <a:cubicBezTo>
                    <a:pt x="1735" y="1"/>
                    <a:pt x="1601" y="1"/>
                    <a:pt x="1401" y="34"/>
                  </a:cubicBezTo>
                  <a:lnTo>
                    <a:pt x="1034" y="34"/>
                  </a:lnTo>
                  <a:cubicBezTo>
                    <a:pt x="967" y="67"/>
                    <a:pt x="901" y="67"/>
                    <a:pt x="834" y="67"/>
                  </a:cubicBezTo>
                  <a:lnTo>
                    <a:pt x="667" y="67"/>
                  </a:lnTo>
                  <a:cubicBezTo>
                    <a:pt x="634" y="101"/>
                    <a:pt x="567" y="101"/>
                    <a:pt x="534" y="101"/>
                  </a:cubicBezTo>
                  <a:cubicBezTo>
                    <a:pt x="534" y="201"/>
                    <a:pt x="500" y="301"/>
                    <a:pt x="467" y="434"/>
                  </a:cubicBezTo>
                  <a:cubicBezTo>
                    <a:pt x="467" y="534"/>
                    <a:pt x="434" y="634"/>
                    <a:pt x="434" y="734"/>
                  </a:cubicBezTo>
                  <a:cubicBezTo>
                    <a:pt x="400" y="1001"/>
                    <a:pt x="367" y="1268"/>
                    <a:pt x="334" y="1468"/>
                  </a:cubicBezTo>
                  <a:cubicBezTo>
                    <a:pt x="334" y="1602"/>
                    <a:pt x="300" y="1702"/>
                    <a:pt x="300" y="1802"/>
                  </a:cubicBezTo>
                  <a:cubicBezTo>
                    <a:pt x="300" y="1835"/>
                    <a:pt x="300" y="1902"/>
                    <a:pt x="300" y="1935"/>
                  </a:cubicBezTo>
                  <a:cubicBezTo>
                    <a:pt x="300" y="1969"/>
                    <a:pt x="300" y="1969"/>
                    <a:pt x="267" y="2002"/>
                  </a:cubicBezTo>
                  <a:lnTo>
                    <a:pt x="267" y="2035"/>
                  </a:lnTo>
                  <a:cubicBezTo>
                    <a:pt x="200" y="2135"/>
                    <a:pt x="133" y="2202"/>
                    <a:pt x="67" y="2269"/>
                  </a:cubicBezTo>
                  <a:cubicBezTo>
                    <a:pt x="33" y="2302"/>
                    <a:pt x="0" y="2336"/>
                    <a:pt x="0" y="2336"/>
                  </a:cubicBezTo>
                  <a:cubicBezTo>
                    <a:pt x="0" y="2336"/>
                    <a:pt x="33" y="2336"/>
                    <a:pt x="100" y="2269"/>
                  </a:cubicBezTo>
                  <a:cubicBezTo>
                    <a:pt x="100" y="2269"/>
                    <a:pt x="167" y="2236"/>
                    <a:pt x="200" y="2202"/>
                  </a:cubicBezTo>
                  <a:cubicBezTo>
                    <a:pt x="200" y="2169"/>
                    <a:pt x="234" y="2169"/>
                    <a:pt x="267" y="2135"/>
                  </a:cubicBezTo>
                  <a:cubicBezTo>
                    <a:pt x="300" y="2135"/>
                    <a:pt x="300" y="2102"/>
                    <a:pt x="334" y="2069"/>
                  </a:cubicBezTo>
                  <a:cubicBezTo>
                    <a:pt x="367" y="2002"/>
                    <a:pt x="367" y="1902"/>
                    <a:pt x="400" y="1802"/>
                  </a:cubicBezTo>
                  <a:cubicBezTo>
                    <a:pt x="434" y="1702"/>
                    <a:pt x="434" y="1602"/>
                    <a:pt x="467" y="1502"/>
                  </a:cubicBezTo>
                  <a:cubicBezTo>
                    <a:pt x="500" y="1302"/>
                    <a:pt x="567" y="1035"/>
                    <a:pt x="600" y="768"/>
                  </a:cubicBezTo>
                  <a:cubicBezTo>
                    <a:pt x="600" y="668"/>
                    <a:pt x="634" y="568"/>
                    <a:pt x="634" y="468"/>
                  </a:cubicBezTo>
                  <a:cubicBezTo>
                    <a:pt x="634" y="401"/>
                    <a:pt x="667" y="368"/>
                    <a:pt x="667" y="301"/>
                  </a:cubicBezTo>
                  <a:cubicBezTo>
                    <a:pt x="667" y="301"/>
                    <a:pt x="667" y="267"/>
                    <a:pt x="667" y="234"/>
                  </a:cubicBezTo>
                  <a:cubicBezTo>
                    <a:pt x="701" y="201"/>
                    <a:pt x="701" y="201"/>
                    <a:pt x="734" y="201"/>
                  </a:cubicBezTo>
                  <a:lnTo>
                    <a:pt x="834" y="201"/>
                  </a:lnTo>
                  <a:cubicBezTo>
                    <a:pt x="934" y="167"/>
                    <a:pt x="1001" y="167"/>
                    <a:pt x="1067" y="134"/>
                  </a:cubicBezTo>
                  <a:cubicBezTo>
                    <a:pt x="1201" y="134"/>
                    <a:pt x="1301" y="101"/>
                    <a:pt x="1401" y="67"/>
                  </a:cubicBezTo>
                  <a:cubicBezTo>
                    <a:pt x="1601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8300637" y="4783570"/>
              <a:ext cx="36077" cy="67726"/>
            </a:xfrm>
            <a:custGeom>
              <a:rect b="b" l="l" r="r" t="t"/>
              <a:pathLst>
                <a:path extrusionOk="0" h="2570" w="1369">
                  <a:moveTo>
                    <a:pt x="1368" y="1"/>
                  </a:moveTo>
                  <a:cubicBezTo>
                    <a:pt x="1368" y="1"/>
                    <a:pt x="1235" y="1"/>
                    <a:pt x="1035" y="67"/>
                  </a:cubicBezTo>
                  <a:cubicBezTo>
                    <a:pt x="935" y="101"/>
                    <a:pt x="835" y="101"/>
                    <a:pt x="701" y="134"/>
                  </a:cubicBezTo>
                  <a:cubicBezTo>
                    <a:pt x="634" y="167"/>
                    <a:pt x="568" y="201"/>
                    <a:pt x="501" y="201"/>
                  </a:cubicBezTo>
                  <a:cubicBezTo>
                    <a:pt x="468" y="201"/>
                    <a:pt x="401" y="234"/>
                    <a:pt x="368" y="234"/>
                  </a:cubicBezTo>
                  <a:cubicBezTo>
                    <a:pt x="368" y="234"/>
                    <a:pt x="334" y="234"/>
                    <a:pt x="301" y="267"/>
                  </a:cubicBezTo>
                  <a:cubicBezTo>
                    <a:pt x="268" y="267"/>
                    <a:pt x="234" y="267"/>
                    <a:pt x="201" y="301"/>
                  </a:cubicBezTo>
                  <a:cubicBezTo>
                    <a:pt x="201" y="401"/>
                    <a:pt x="201" y="534"/>
                    <a:pt x="201" y="634"/>
                  </a:cubicBezTo>
                  <a:cubicBezTo>
                    <a:pt x="201" y="734"/>
                    <a:pt x="201" y="868"/>
                    <a:pt x="201" y="968"/>
                  </a:cubicBezTo>
                  <a:cubicBezTo>
                    <a:pt x="234" y="1235"/>
                    <a:pt x="234" y="1468"/>
                    <a:pt x="234" y="1702"/>
                  </a:cubicBezTo>
                  <a:cubicBezTo>
                    <a:pt x="268" y="1802"/>
                    <a:pt x="268" y="1902"/>
                    <a:pt x="268" y="2002"/>
                  </a:cubicBezTo>
                  <a:cubicBezTo>
                    <a:pt x="268" y="2035"/>
                    <a:pt x="268" y="2102"/>
                    <a:pt x="301" y="2135"/>
                  </a:cubicBezTo>
                  <a:cubicBezTo>
                    <a:pt x="301" y="2169"/>
                    <a:pt x="301" y="2235"/>
                    <a:pt x="301" y="2235"/>
                  </a:cubicBezTo>
                  <a:cubicBezTo>
                    <a:pt x="201" y="2336"/>
                    <a:pt x="134" y="2436"/>
                    <a:pt x="67" y="2469"/>
                  </a:cubicBezTo>
                  <a:cubicBezTo>
                    <a:pt x="34" y="2536"/>
                    <a:pt x="1" y="2569"/>
                    <a:pt x="1" y="2569"/>
                  </a:cubicBezTo>
                  <a:cubicBezTo>
                    <a:pt x="1" y="2569"/>
                    <a:pt x="34" y="2536"/>
                    <a:pt x="101" y="2502"/>
                  </a:cubicBezTo>
                  <a:cubicBezTo>
                    <a:pt x="134" y="2469"/>
                    <a:pt x="167" y="2436"/>
                    <a:pt x="201" y="2402"/>
                  </a:cubicBezTo>
                  <a:cubicBezTo>
                    <a:pt x="234" y="2402"/>
                    <a:pt x="268" y="2369"/>
                    <a:pt x="268" y="2336"/>
                  </a:cubicBezTo>
                  <a:cubicBezTo>
                    <a:pt x="301" y="2336"/>
                    <a:pt x="334" y="2302"/>
                    <a:pt x="368" y="2269"/>
                  </a:cubicBezTo>
                  <a:cubicBezTo>
                    <a:pt x="368" y="2202"/>
                    <a:pt x="368" y="2102"/>
                    <a:pt x="368" y="2002"/>
                  </a:cubicBezTo>
                  <a:cubicBezTo>
                    <a:pt x="368" y="1902"/>
                    <a:pt x="401" y="1802"/>
                    <a:pt x="401" y="1702"/>
                  </a:cubicBezTo>
                  <a:cubicBezTo>
                    <a:pt x="401" y="1468"/>
                    <a:pt x="401" y="1235"/>
                    <a:pt x="368" y="968"/>
                  </a:cubicBezTo>
                  <a:cubicBezTo>
                    <a:pt x="368" y="868"/>
                    <a:pt x="368" y="734"/>
                    <a:pt x="368" y="634"/>
                  </a:cubicBezTo>
                  <a:cubicBezTo>
                    <a:pt x="368" y="601"/>
                    <a:pt x="368" y="534"/>
                    <a:pt x="368" y="468"/>
                  </a:cubicBezTo>
                  <a:cubicBezTo>
                    <a:pt x="368" y="468"/>
                    <a:pt x="368" y="434"/>
                    <a:pt x="368" y="401"/>
                  </a:cubicBezTo>
                  <a:cubicBezTo>
                    <a:pt x="368" y="367"/>
                    <a:pt x="401" y="367"/>
                    <a:pt x="434" y="367"/>
                  </a:cubicBezTo>
                  <a:cubicBezTo>
                    <a:pt x="468" y="334"/>
                    <a:pt x="501" y="334"/>
                    <a:pt x="534" y="334"/>
                  </a:cubicBezTo>
                  <a:cubicBezTo>
                    <a:pt x="601" y="301"/>
                    <a:pt x="668" y="267"/>
                    <a:pt x="735" y="234"/>
                  </a:cubicBezTo>
                  <a:cubicBezTo>
                    <a:pt x="868" y="201"/>
                    <a:pt x="968" y="134"/>
                    <a:pt x="1068" y="101"/>
                  </a:cubicBezTo>
                  <a:cubicBezTo>
                    <a:pt x="1235" y="34"/>
                    <a:pt x="1368" y="1"/>
                    <a:pt x="13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4"/>
            <p:cNvSpPr/>
            <p:nvPr/>
          </p:nvSpPr>
          <p:spPr>
            <a:xfrm>
              <a:off x="5682886" y="3530944"/>
              <a:ext cx="222415" cy="380267"/>
            </a:xfrm>
            <a:custGeom>
              <a:rect b="b" l="l" r="r" t="t"/>
              <a:pathLst>
                <a:path extrusionOk="0" h="14430" w="8440">
                  <a:moveTo>
                    <a:pt x="33" y="1"/>
                  </a:moveTo>
                  <a:cubicBezTo>
                    <a:pt x="0" y="1"/>
                    <a:pt x="0" y="101"/>
                    <a:pt x="33" y="101"/>
                  </a:cubicBezTo>
                  <a:cubicBezTo>
                    <a:pt x="901" y="201"/>
                    <a:pt x="1701" y="901"/>
                    <a:pt x="2335" y="1435"/>
                  </a:cubicBezTo>
                  <a:cubicBezTo>
                    <a:pt x="2936" y="2002"/>
                    <a:pt x="3436" y="2669"/>
                    <a:pt x="3569" y="3503"/>
                  </a:cubicBezTo>
                  <a:cubicBezTo>
                    <a:pt x="3836" y="5104"/>
                    <a:pt x="3036" y="6605"/>
                    <a:pt x="3036" y="8206"/>
                  </a:cubicBezTo>
                  <a:cubicBezTo>
                    <a:pt x="3069" y="9307"/>
                    <a:pt x="3469" y="10441"/>
                    <a:pt x="4303" y="11142"/>
                  </a:cubicBezTo>
                  <a:cubicBezTo>
                    <a:pt x="5371" y="12076"/>
                    <a:pt x="8339" y="12309"/>
                    <a:pt x="7672" y="14311"/>
                  </a:cubicBezTo>
                  <a:cubicBezTo>
                    <a:pt x="7654" y="14386"/>
                    <a:pt x="7708" y="14429"/>
                    <a:pt x="7766" y="14429"/>
                  </a:cubicBezTo>
                  <a:cubicBezTo>
                    <a:pt x="7811" y="14429"/>
                    <a:pt x="7858" y="14403"/>
                    <a:pt x="7872" y="14344"/>
                  </a:cubicBezTo>
                  <a:cubicBezTo>
                    <a:pt x="8439" y="13010"/>
                    <a:pt x="7005" y="12209"/>
                    <a:pt x="5971" y="11809"/>
                  </a:cubicBezTo>
                  <a:cubicBezTo>
                    <a:pt x="4837" y="11342"/>
                    <a:pt x="3970" y="10775"/>
                    <a:pt x="3503" y="9607"/>
                  </a:cubicBezTo>
                  <a:cubicBezTo>
                    <a:pt x="3136" y="8640"/>
                    <a:pt x="3236" y="7639"/>
                    <a:pt x="3436" y="6639"/>
                  </a:cubicBezTo>
                  <a:cubicBezTo>
                    <a:pt x="3736" y="5204"/>
                    <a:pt x="4203" y="3570"/>
                    <a:pt x="3302" y="2235"/>
                  </a:cubicBezTo>
                  <a:cubicBezTo>
                    <a:pt x="2669" y="1268"/>
                    <a:pt x="123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45"/>
          <p:cNvSpPr txBox="1"/>
          <p:nvPr>
            <p:ph type="title"/>
          </p:nvPr>
        </p:nvSpPr>
        <p:spPr>
          <a:xfrm flipH="1">
            <a:off x="3855775" y="2648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🤔</a:t>
            </a:r>
            <a:endParaRPr/>
          </a:p>
        </p:txBody>
      </p:sp>
      <p:sp>
        <p:nvSpPr>
          <p:cNvPr id="1642" name="Google Shape;1642;p45"/>
          <p:cNvSpPr txBox="1"/>
          <p:nvPr>
            <p:ph idx="1" type="subTitle"/>
          </p:nvPr>
        </p:nvSpPr>
        <p:spPr>
          <a:xfrm flipH="1">
            <a:off x="3855775" y="1535850"/>
            <a:ext cx="45750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3"/>
                </a:solidFill>
                <a:latin typeface="Chivo Black"/>
                <a:ea typeface="Chivo Black"/>
                <a:cs typeface="Chivo Black"/>
                <a:sym typeface="Chivo Black"/>
              </a:rPr>
              <a:t>“How might we use weather and search data to predict dengue cases?”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pSp>
        <p:nvGrpSpPr>
          <p:cNvPr id="1643" name="Google Shape;1643;p45"/>
          <p:cNvGrpSpPr/>
          <p:nvPr/>
        </p:nvGrpSpPr>
        <p:grpSpPr>
          <a:xfrm>
            <a:off x="473225" y="601550"/>
            <a:ext cx="2721975" cy="4541950"/>
            <a:chOff x="473225" y="601550"/>
            <a:chExt cx="2721975" cy="4541950"/>
          </a:xfrm>
        </p:grpSpPr>
        <p:sp>
          <p:nvSpPr>
            <p:cNvPr id="1644" name="Google Shape;1644;p45"/>
            <p:cNvSpPr/>
            <p:nvPr/>
          </p:nvSpPr>
          <p:spPr>
            <a:xfrm>
              <a:off x="1202925" y="1243550"/>
              <a:ext cx="212675" cy="294750"/>
            </a:xfrm>
            <a:custGeom>
              <a:rect b="b" l="l" r="r" t="t"/>
              <a:pathLst>
                <a:path extrusionOk="0" h="11790" w="8507">
                  <a:moveTo>
                    <a:pt x="2144" y="1"/>
                  </a:moveTo>
                  <a:cubicBezTo>
                    <a:pt x="1882" y="1"/>
                    <a:pt x="1630" y="85"/>
                    <a:pt x="1401" y="286"/>
                  </a:cubicBezTo>
                  <a:cubicBezTo>
                    <a:pt x="0" y="1520"/>
                    <a:pt x="2335" y="7224"/>
                    <a:pt x="4137" y="9993"/>
                  </a:cubicBezTo>
                  <a:cubicBezTo>
                    <a:pt x="5096" y="11450"/>
                    <a:pt x="6272" y="11790"/>
                    <a:pt x="7163" y="11790"/>
                  </a:cubicBezTo>
                  <a:cubicBezTo>
                    <a:pt x="7945" y="11790"/>
                    <a:pt x="8506" y="11527"/>
                    <a:pt x="8506" y="11527"/>
                  </a:cubicBezTo>
                  <a:lnTo>
                    <a:pt x="6505" y="2821"/>
                  </a:lnTo>
                  <a:lnTo>
                    <a:pt x="5104" y="2221"/>
                  </a:lnTo>
                  <a:cubicBezTo>
                    <a:pt x="5104" y="2221"/>
                    <a:pt x="3491" y="1"/>
                    <a:pt x="2144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978475" y="895425"/>
              <a:ext cx="106925" cy="275575"/>
            </a:xfrm>
            <a:custGeom>
              <a:rect b="b" l="l" r="r" t="t"/>
              <a:pathLst>
                <a:path extrusionOk="0" h="11023" w="4277">
                  <a:moveTo>
                    <a:pt x="0" y="1"/>
                  </a:moveTo>
                  <a:cubicBezTo>
                    <a:pt x="1" y="1"/>
                    <a:pt x="1538" y="11023"/>
                    <a:pt x="1600" y="11023"/>
                  </a:cubicBezTo>
                  <a:cubicBezTo>
                    <a:pt x="1601" y="11023"/>
                    <a:pt x="1602" y="11018"/>
                    <a:pt x="1602" y="11009"/>
                  </a:cubicBezTo>
                  <a:cubicBezTo>
                    <a:pt x="1602" y="10542"/>
                    <a:pt x="3203" y="9741"/>
                    <a:pt x="3336" y="8607"/>
                  </a:cubicBezTo>
                  <a:cubicBezTo>
                    <a:pt x="3436" y="7473"/>
                    <a:pt x="2636" y="5405"/>
                    <a:pt x="2636" y="5405"/>
                  </a:cubicBezTo>
                  <a:lnTo>
                    <a:pt x="2636" y="5405"/>
                  </a:lnTo>
                  <a:cubicBezTo>
                    <a:pt x="2636" y="5405"/>
                    <a:pt x="3495" y="6132"/>
                    <a:pt x="3958" y="6132"/>
                  </a:cubicBezTo>
                  <a:cubicBezTo>
                    <a:pt x="4152" y="6132"/>
                    <a:pt x="4276" y="6004"/>
                    <a:pt x="4237" y="5638"/>
                  </a:cubicBezTo>
                  <a:cubicBezTo>
                    <a:pt x="4137" y="4371"/>
                    <a:pt x="1735" y="701"/>
                    <a:pt x="1735" y="7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006000" y="1103400"/>
              <a:ext cx="114275" cy="316950"/>
            </a:xfrm>
            <a:custGeom>
              <a:rect b="b" l="l" r="r" t="t"/>
              <a:pathLst>
                <a:path extrusionOk="0" h="12678" w="4571">
                  <a:moveTo>
                    <a:pt x="1986" y="1"/>
                  </a:moveTo>
                  <a:cubicBezTo>
                    <a:pt x="802" y="1"/>
                    <a:pt x="0" y="1756"/>
                    <a:pt x="0" y="1756"/>
                  </a:cubicBezTo>
                  <a:cubicBezTo>
                    <a:pt x="0" y="1756"/>
                    <a:pt x="1858" y="12678"/>
                    <a:pt x="2341" y="12678"/>
                  </a:cubicBezTo>
                  <a:cubicBezTo>
                    <a:pt x="2351" y="12678"/>
                    <a:pt x="2360" y="12673"/>
                    <a:pt x="2369" y="12664"/>
                  </a:cubicBezTo>
                  <a:cubicBezTo>
                    <a:pt x="2769" y="12197"/>
                    <a:pt x="2902" y="12063"/>
                    <a:pt x="3736" y="8561"/>
                  </a:cubicBezTo>
                  <a:cubicBezTo>
                    <a:pt x="4570" y="5058"/>
                    <a:pt x="4570" y="1656"/>
                    <a:pt x="2902" y="355"/>
                  </a:cubicBezTo>
                  <a:cubicBezTo>
                    <a:pt x="2579" y="102"/>
                    <a:pt x="2271" y="1"/>
                    <a:pt x="1986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1255450" y="3857550"/>
              <a:ext cx="1315975" cy="1285950"/>
            </a:xfrm>
            <a:custGeom>
              <a:rect b="b" l="l" r="r" t="t"/>
              <a:pathLst>
                <a:path extrusionOk="0" h="51438" w="52639">
                  <a:moveTo>
                    <a:pt x="52105" y="1"/>
                  </a:moveTo>
                  <a:lnTo>
                    <a:pt x="1335" y="3203"/>
                  </a:lnTo>
                  <a:cubicBezTo>
                    <a:pt x="1335" y="3203"/>
                    <a:pt x="1" y="24618"/>
                    <a:pt x="168" y="31723"/>
                  </a:cubicBezTo>
                  <a:cubicBezTo>
                    <a:pt x="334" y="38795"/>
                    <a:pt x="1335" y="51438"/>
                    <a:pt x="1335" y="51438"/>
                  </a:cubicBezTo>
                  <a:lnTo>
                    <a:pt x="52638" y="51438"/>
                  </a:lnTo>
                  <a:cubicBezTo>
                    <a:pt x="52638" y="51438"/>
                    <a:pt x="52105" y="11409"/>
                    <a:pt x="52205" y="7306"/>
                  </a:cubicBezTo>
                  <a:cubicBezTo>
                    <a:pt x="52242" y="5800"/>
                    <a:pt x="52238" y="5323"/>
                    <a:pt x="52218" y="5323"/>
                  </a:cubicBezTo>
                  <a:lnTo>
                    <a:pt x="52218" y="5323"/>
                  </a:lnTo>
                  <a:cubicBezTo>
                    <a:pt x="52185" y="5323"/>
                    <a:pt x="52105" y="6739"/>
                    <a:pt x="52105" y="6739"/>
                  </a:cubicBezTo>
                  <a:lnTo>
                    <a:pt x="5210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60875" y="1867550"/>
              <a:ext cx="1902200" cy="2407000"/>
            </a:xfrm>
            <a:custGeom>
              <a:rect b="b" l="l" r="r" t="t"/>
              <a:pathLst>
                <a:path extrusionOk="0" h="96280" w="76088">
                  <a:moveTo>
                    <a:pt x="72050" y="1"/>
                  </a:moveTo>
                  <a:cubicBezTo>
                    <a:pt x="70087" y="1"/>
                    <a:pt x="67407" y="254"/>
                    <a:pt x="64046" y="1145"/>
                  </a:cubicBezTo>
                  <a:cubicBezTo>
                    <a:pt x="56274" y="3213"/>
                    <a:pt x="53638" y="4013"/>
                    <a:pt x="53638" y="4013"/>
                  </a:cubicBezTo>
                  <a:lnTo>
                    <a:pt x="39161" y="9984"/>
                  </a:lnTo>
                  <a:cubicBezTo>
                    <a:pt x="39161" y="9984"/>
                    <a:pt x="36660" y="13520"/>
                    <a:pt x="34491" y="15588"/>
                  </a:cubicBezTo>
                  <a:cubicBezTo>
                    <a:pt x="32290" y="17656"/>
                    <a:pt x="21749" y="22927"/>
                    <a:pt x="19447" y="26129"/>
                  </a:cubicBezTo>
                  <a:cubicBezTo>
                    <a:pt x="17146" y="29331"/>
                    <a:pt x="16846" y="30999"/>
                    <a:pt x="12142" y="37571"/>
                  </a:cubicBezTo>
                  <a:cubicBezTo>
                    <a:pt x="8440" y="42708"/>
                    <a:pt x="0" y="53282"/>
                    <a:pt x="0" y="53282"/>
                  </a:cubicBezTo>
                  <a:lnTo>
                    <a:pt x="11775" y="54349"/>
                  </a:lnTo>
                  <a:lnTo>
                    <a:pt x="27153" y="41273"/>
                  </a:lnTo>
                  <a:lnTo>
                    <a:pt x="24117" y="93944"/>
                  </a:lnTo>
                  <a:lnTo>
                    <a:pt x="76088" y="96279"/>
                  </a:lnTo>
                  <a:lnTo>
                    <a:pt x="75988" y="444"/>
                  </a:lnTo>
                  <a:cubicBezTo>
                    <a:pt x="75988" y="444"/>
                    <a:pt x="74647" y="1"/>
                    <a:pt x="7205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60875" y="3026125"/>
              <a:ext cx="429500" cy="200175"/>
            </a:xfrm>
            <a:custGeom>
              <a:rect b="b" l="l" r="r" t="t"/>
              <a:pathLst>
                <a:path extrusionOk="0" h="8007" w="17180">
                  <a:moveTo>
                    <a:pt x="8406" y="1"/>
                  </a:moveTo>
                  <a:cubicBezTo>
                    <a:pt x="7239" y="1"/>
                    <a:pt x="6138" y="134"/>
                    <a:pt x="5204" y="334"/>
                  </a:cubicBezTo>
                  <a:cubicBezTo>
                    <a:pt x="2402" y="3903"/>
                    <a:pt x="0" y="6939"/>
                    <a:pt x="0" y="6939"/>
                  </a:cubicBezTo>
                  <a:lnTo>
                    <a:pt x="11775" y="8006"/>
                  </a:lnTo>
                  <a:lnTo>
                    <a:pt x="17179" y="3403"/>
                  </a:lnTo>
                  <a:cubicBezTo>
                    <a:pt x="16545" y="2569"/>
                    <a:pt x="16012" y="2202"/>
                    <a:pt x="16012" y="2202"/>
                  </a:cubicBezTo>
                  <a:cubicBezTo>
                    <a:pt x="16012" y="2202"/>
                    <a:pt x="12309" y="1"/>
                    <a:pt x="8406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1593200" y="1932000"/>
              <a:ext cx="536250" cy="606300"/>
            </a:xfrm>
            <a:custGeom>
              <a:rect b="b" l="l" r="r" t="t"/>
              <a:pathLst>
                <a:path extrusionOk="0" h="24252" w="21450">
                  <a:moveTo>
                    <a:pt x="21449" y="1"/>
                  </a:moveTo>
                  <a:cubicBezTo>
                    <a:pt x="17713" y="1002"/>
                    <a:pt x="16345" y="1435"/>
                    <a:pt x="16345" y="1435"/>
                  </a:cubicBezTo>
                  <a:lnTo>
                    <a:pt x="1868" y="7406"/>
                  </a:lnTo>
                  <a:cubicBezTo>
                    <a:pt x="1868" y="7406"/>
                    <a:pt x="1101" y="8507"/>
                    <a:pt x="0" y="9841"/>
                  </a:cubicBezTo>
                  <a:cubicBezTo>
                    <a:pt x="167" y="11809"/>
                    <a:pt x="434" y="14278"/>
                    <a:pt x="868" y="16112"/>
                  </a:cubicBezTo>
                  <a:cubicBezTo>
                    <a:pt x="1668" y="19548"/>
                    <a:pt x="4871" y="24252"/>
                    <a:pt x="4871" y="24252"/>
                  </a:cubicBezTo>
                  <a:cubicBezTo>
                    <a:pt x="4871" y="24252"/>
                    <a:pt x="11976" y="15545"/>
                    <a:pt x="16112" y="9107"/>
                  </a:cubicBezTo>
                  <a:cubicBezTo>
                    <a:pt x="18881" y="4771"/>
                    <a:pt x="20615" y="1602"/>
                    <a:pt x="2144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94150" y="2824725"/>
              <a:ext cx="1023250" cy="583525"/>
            </a:xfrm>
            <a:custGeom>
              <a:rect b="b" l="l" r="r" t="t"/>
              <a:pathLst>
                <a:path extrusionOk="0" h="23341" w="40930">
                  <a:moveTo>
                    <a:pt x="36141" y="1"/>
                  </a:moveTo>
                  <a:cubicBezTo>
                    <a:pt x="35343" y="1"/>
                    <a:pt x="34411" y="126"/>
                    <a:pt x="33324" y="418"/>
                  </a:cubicBezTo>
                  <a:cubicBezTo>
                    <a:pt x="33324" y="418"/>
                    <a:pt x="27153" y="3587"/>
                    <a:pt x="19081" y="6055"/>
                  </a:cubicBezTo>
                  <a:cubicBezTo>
                    <a:pt x="11042" y="8524"/>
                    <a:pt x="6839" y="10825"/>
                    <a:pt x="3570" y="13494"/>
                  </a:cubicBezTo>
                  <a:cubicBezTo>
                    <a:pt x="301" y="16162"/>
                    <a:pt x="1" y="20466"/>
                    <a:pt x="1402" y="22267"/>
                  </a:cubicBezTo>
                  <a:cubicBezTo>
                    <a:pt x="2021" y="23048"/>
                    <a:pt x="3714" y="23341"/>
                    <a:pt x="5596" y="23341"/>
                  </a:cubicBezTo>
                  <a:cubicBezTo>
                    <a:pt x="7973" y="23341"/>
                    <a:pt x="10651" y="22873"/>
                    <a:pt x="11842" y="22334"/>
                  </a:cubicBezTo>
                  <a:cubicBezTo>
                    <a:pt x="13944" y="21400"/>
                    <a:pt x="40930" y="4454"/>
                    <a:pt x="40930" y="4454"/>
                  </a:cubicBezTo>
                  <a:cubicBezTo>
                    <a:pt x="40930" y="4454"/>
                    <a:pt x="40905" y="1"/>
                    <a:pt x="36141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547325" y="2732100"/>
              <a:ext cx="653000" cy="239900"/>
            </a:xfrm>
            <a:custGeom>
              <a:rect b="b" l="l" r="r" t="t"/>
              <a:pathLst>
                <a:path extrusionOk="0" h="9596" w="26120">
                  <a:moveTo>
                    <a:pt x="7400" y="0"/>
                  </a:moveTo>
                  <a:cubicBezTo>
                    <a:pt x="7170" y="0"/>
                    <a:pt x="6959" y="38"/>
                    <a:pt x="6772" y="120"/>
                  </a:cubicBezTo>
                  <a:cubicBezTo>
                    <a:pt x="4804" y="954"/>
                    <a:pt x="2469" y="3989"/>
                    <a:pt x="1235" y="6725"/>
                  </a:cubicBezTo>
                  <a:cubicBezTo>
                    <a:pt x="1" y="9493"/>
                    <a:pt x="2669" y="8926"/>
                    <a:pt x="4371" y="9327"/>
                  </a:cubicBezTo>
                  <a:cubicBezTo>
                    <a:pt x="4881" y="9447"/>
                    <a:pt x="5334" y="9507"/>
                    <a:pt x="5811" y="9507"/>
                  </a:cubicBezTo>
                  <a:cubicBezTo>
                    <a:pt x="6922" y="9507"/>
                    <a:pt x="8160" y="9180"/>
                    <a:pt x="10542" y="8526"/>
                  </a:cubicBezTo>
                  <a:cubicBezTo>
                    <a:pt x="11648" y="8230"/>
                    <a:pt x="12373" y="8111"/>
                    <a:pt x="12941" y="8111"/>
                  </a:cubicBezTo>
                  <a:cubicBezTo>
                    <a:pt x="14103" y="8111"/>
                    <a:pt x="14609" y="8611"/>
                    <a:pt x="16379" y="9126"/>
                  </a:cubicBezTo>
                  <a:cubicBezTo>
                    <a:pt x="17515" y="9457"/>
                    <a:pt x="18576" y="9596"/>
                    <a:pt x="19610" y="9596"/>
                  </a:cubicBezTo>
                  <a:cubicBezTo>
                    <a:pt x="20977" y="9596"/>
                    <a:pt x="22298" y="9354"/>
                    <a:pt x="23684" y="8993"/>
                  </a:cubicBezTo>
                  <a:cubicBezTo>
                    <a:pt x="26119" y="8393"/>
                    <a:pt x="25719" y="7225"/>
                    <a:pt x="24718" y="6058"/>
                  </a:cubicBezTo>
                  <a:cubicBezTo>
                    <a:pt x="24360" y="5653"/>
                    <a:pt x="23606" y="5537"/>
                    <a:pt x="22687" y="5537"/>
                  </a:cubicBezTo>
                  <a:cubicBezTo>
                    <a:pt x="21444" y="5537"/>
                    <a:pt x="19899" y="5750"/>
                    <a:pt x="18626" y="5750"/>
                  </a:cubicBezTo>
                  <a:cubicBezTo>
                    <a:pt x="18123" y="5750"/>
                    <a:pt x="17663" y="5716"/>
                    <a:pt x="17280" y="5624"/>
                  </a:cubicBezTo>
                  <a:cubicBezTo>
                    <a:pt x="15212" y="5157"/>
                    <a:pt x="13444" y="3389"/>
                    <a:pt x="13444" y="3389"/>
                  </a:cubicBezTo>
                  <a:cubicBezTo>
                    <a:pt x="13444" y="3389"/>
                    <a:pt x="9591" y="0"/>
                    <a:pt x="7400" y="0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1922600" y="2600650"/>
              <a:ext cx="247675" cy="253875"/>
            </a:xfrm>
            <a:custGeom>
              <a:rect b="b" l="l" r="r" t="t"/>
              <a:pathLst>
                <a:path extrusionOk="0" h="10155" w="9907">
                  <a:moveTo>
                    <a:pt x="3394" y="1"/>
                  </a:moveTo>
                  <a:cubicBezTo>
                    <a:pt x="2325" y="1"/>
                    <a:pt x="1" y="408"/>
                    <a:pt x="1" y="408"/>
                  </a:cubicBezTo>
                  <a:cubicBezTo>
                    <a:pt x="1" y="408"/>
                    <a:pt x="7139" y="9814"/>
                    <a:pt x="8273" y="10048"/>
                  </a:cubicBezTo>
                  <a:cubicBezTo>
                    <a:pt x="8567" y="10117"/>
                    <a:pt x="8821" y="10155"/>
                    <a:pt x="9033" y="10155"/>
                  </a:cubicBezTo>
                  <a:cubicBezTo>
                    <a:pt x="9639" y="10155"/>
                    <a:pt x="9906" y="9847"/>
                    <a:pt x="9808" y="9081"/>
                  </a:cubicBezTo>
                  <a:cubicBezTo>
                    <a:pt x="9641" y="8013"/>
                    <a:pt x="4570" y="108"/>
                    <a:pt x="3603" y="7"/>
                  </a:cubicBezTo>
                  <a:cubicBezTo>
                    <a:pt x="3541" y="3"/>
                    <a:pt x="3471" y="1"/>
                    <a:pt x="3394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1826700" y="2588300"/>
              <a:ext cx="291550" cy="258850"/>
            </a:xfrm>
            <a:custGeom>
              <a:rect b="b" l="l" r="r" t="t"/>
              <a:pathLst>
                <a:path extrusionOk="0" h="10354" w="11662">
                  <a:moveTo>
                    <a:pt x="3910" y="1"/>
                  </a:moveTo>
                  <a:cubicBezTo>
                    <a:pt x="3907" y="1"/>
                    <a:pt x="3905" y="1"/>
                    <a:pt x="3903" y="1"/>
                  </a:cubicBezTo>
                  <a:cubicBezTo>
                    <a:pt x="2869" y="34"/>
                    <a:pt x="0" y="802"/>
                    <a:pt x="0" y="802"/>
                  </a:cubicBezTo>
                  <a:cubicBezTo>
                    <a:pt x="0" y="802"/>
                    <a:pt x="8673" y="10142"/>
                    <a:pt x="9908" y="10308"/>
                  </a:cubicBezTo>
                  <a:cubicBezTo>
                    <a:pt x="10126" y="10338"/>
                    <a:pt x="10323" y="10354"/>
                    <a:pt x="10498" y="10354"/>
                  </a:cubicBezTo>
                  <a:cubicBezTo>
                    <a:pt x="11316" y="10354"/>
                    <a:pt x="11662" y="10008"/>
                    <a:pt x="11442" y="9074"/>
                  </a:cubicBezTo>
                  <a:cubicBezTo>
                    <a:pt x="11209" y="7942"/>
                    <a:pt x="4930" y="1"/>
                    <a:pt x="3910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738300" y="2600825"/>
              <a:ext cx="291550" cy="258025"/>
            </a:xfrm>
            <a:custGeom>
              <a:rect b="b" l="l" r="r" t="t"/>
              <a:pathLst>
                <a:path extrusionOk="0" h="10321" w="11662">
                  <a:moveTo>
                    <a:pt x="3877" y="0"/>
                  </a:moveTo>
                  <a:cubicBezTo>
                    <a:pt x="3874" y="0"/>
                    <a:pt x="3872" y="0"/>
                    <a:pt x="3870" y="0"/>
                  </a:cubicBezTo>
                  <a:cubicBezTo>
                    <a:pt x="2869" y="0"/>
                    <a:pt x="1" y="801"/>
                    <a:pt x="1" y="801"/>
                  </a:cubicBezTo>
                  <a:cubicBezTo>
                    <a:pt x="1" y="801"/>
                    <a:pt x="8673" y="10108"/>
                    <a:pt x="9908" y="10274"/>
                  </a:cubicBezTo>
                  <a:cubicBezTo>
                    <a:pt x="10127" y="10304"/>
                    <a:pt x="10325" y="10320"/>
                    <a:pt x="10502" y="10320"/>
                  </a:cubicBezTo>
                  <a:cubicBezTo>
                    <a:pt x="11317" y="10320"/>
                    <a:pt x="11662" y="9979"/>
                    <a:pt x="11442" y="9074"/>
                  </a:cubicBezTo>
                  <a:cubicBezTo>
                    <a:pt x="11176" y="7942"/>
                    <a:pt x="4930" y="0"/>
                    <a:pt x="3877" y="0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1331350" y="2606375"/>
              <a:ext cx="627375" cy="409125"/>
            </a:xfrm>
            <a:custGeom>
              <a:rect b="b" l="l" r="r" t="t"/>
              <a:pathLst>
                <a:path extrusionOk="0" h="16365" w="25095">
                  <a:moveTo>
                    <a:pt x="15593" y="0"/>
                  </a:moveTo>
                  <a:cubicBezTo>
                    <a:pt x="15563" y="0"/>
                    <a:pt x="15536" y="4"/>
                    <a:pt x="15511" y="12"/>
                  </a:cubicBezTo>
                  <a:cubicBezTo>
                    <a:pt x="14277" y="379"/>
                    <a:pt x="2102" y="10052"/>
                    <a:pt x="2102" y="10052"/>
                  </a:cubicBezTo>
                  <a:lnTo>
                    <a:pt x="1268" y="10920"/>
                  </a:lnTo>
                  <a:cubicBezTo>
                    <a:pt x="434" y="11787"/>
                    <a:pt x="0" y="15523"/>
                    <a:pt x="2669" y="16157"/>
                  </a:cubicBezTo>
                  <a:cubicBezTo>
                    <a:pt x="3235" y="16291"/>
                    <a:pt x="3767" y="16364"/>
                    <a:pt x="4283" y="16364"/>
                  </a:cubicBezTo>
                  <a:cubicBezTo>
                    <a:pt x="6201" y="16364"/>
                    <a:pt x="7887" y="15357"/>
                    <a:pt x="10174" y="12754"/>
                  </a:cubicBezTo>
                  <a:cubicBezTo>
                    <a:pt x="13076" y="9485"/>
                    <a:pt x="16345" y="6150"/>
                    <a:pt x="16345" y="6150"/>
                  </a:cubicBezTo>
                  <a:cubicBezTo>
                    <a:pt x="16345" y="6150"/>
                    <a:pt x="21382" y="10519"/>
                    <a:pt x="22850" y="10720"/>
                  </a:cubicBezTo>
                  <a:cubicBezTo>
                    <a:pt x="23512" y="10825"/>
                    <a:pt x="24051" y="10923"/>
                    <a:pt x="24426" y="10923"/>
                  </a:cubicBezTo>
                  <a:cubicBezTo>
                    <a:pt x="24883" y="10923"/>
                    <a:pt x="25095" y="10777"/>
                    <a:pt x="24985" y="10319"/>
                  </a:cubicBezTo>
                  <a:cubicBezTo>
                    <a:pt x="24789" y="9469"/>
                    <a:pt x="17063" y="0"/>
                    <a:pt x="15593" y="0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1519825" y="1758550"/>
              <a:ext cx="504550" cy="644675"/>
            </a:xfrm>
            <a:custGeom>
              <a:rect b="b" l="l" r="r" t="t"/>
              <a:pathLst>
                <a:path extrusionOk="0" h="25787" w="20182">
                  <a:moveTo>
                    <a:pt x="19614" y="1"/>
                  </a:moveTo>
                  <a:lnTo>
                    <a:pt x="0" y="2636"/>
                  </a:lnTo>
                  <a:cubicBezTo>
                    <a:pt x="0" y="2636"/>
                    <a:pt x="2168" y="8240"/>
                    <a:pt x="3903" y="12710"/>
                  </a:cubicBezTo>
                  <a:cubicBezTo>
                    <a:pt x="5637" y="17180"/>
                    <a:pt x="6438" y="25686"/>
                    <a:pt x="7672" y="25786"/>
                  </a:cubicBezTo>
                  <a:cubicBezTo>
                    <a:pt x="7677" y="25786"/>
                    <a:pt x="7682" y="25787"/>
                    <a:pt x="7687" y="25787"/>
                  </a:cubicBezTo>
                  <a:cubicBezTo>
                    <a:pt x="9026" y="25787"/>
                    <a:pt x="20181" y="8707"/>
                    <a:pt x="20181" y="8707"/>
                  </a:cubicBezTo>
                  <a:lnTo>
                    <a:pt x="19614" y="1"/>
                  </a:ln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1316325" y="771075"/>
              <a:ext cx="678025" cy="603900"/>
            </a:xfrm>
            <a:custGeom>
              <a:rect b="b" l="l" r="r" t="t"/>
              <a:pathLst>
                <a:path extrusionOk="0" h="24156" w="27121">
                  <a:moveTo>
                    <a:pt x="16017" y="1"/>
                  </a:moveTo>
                  <a:cubicBezTo>
                    <a:pt x="15070" y="1"/>
                    <a:pt x="14046" y="53"/>
                    <a:pt x="12943" y="171"/>
                  </a:cubicBezTo>
                  <a:cubicBezTo>
                    <a:pt x="3337" y="1206"/>
                    <a:pt x="1" y="5342"/>
                    <a:pt x="101" y="8177"/>
                  </a:cubicBezTo>
                  <a:cubicBezTo>
                    <a:pt x="101" y="8177"/>
                    <a:pt x="902" y="15949"/>
                    <a:pt x="1936" y="23888"/>
                  </a:cubicBezTo>
                  <a:lnTo>
                    <a:pt x="2169" y="24155"/>
                  </a:lnTo>
                  <a:cubicBezTo>
                    <a:pt x="2169" y="24155"/>
                    <a:pt x="2836" y="22321"/>
                    <a:pt x="3203" y="18985"/>
                  </a:cubicBezTo>
                  <a:cubicBezTo>
                    <a:pt x="3537" y="15649"/>
                    <a:pt x="3070" y="11647"/>
                    <a:pt x="3070" y="11646"/>
                  </a:cubicBezTo>
                  <a:lnTo>
                    <a:pt x="3070" y="11646"/>
                  </a:lnTo>
                  <a:lnTo>
                    <a:pt x="5038" y="12547"/>
                  </a:lnTo>
                  <a:cubicBezTo>
                    <a:pt x="5038" y="12547"/>
                    <a:pt x="4337" y="8211"/>
                    <a:pt x="3537" y="6943"/>
                  </a:cubicBezTo>
                  <a:lnTo>
                    <a:pt x="3537" y="6943"/>
                  </a:lnTo>
                  <a:cubicBezTo>
                    <a:pt x="3537" y="6943"/>
                    <a:pt x="7106" y="8878"/>
                    <a:pt x="9374" y="9345"/>
                  </a:cubicBezTo>
                  <a:cubicBezTo>
                    <a:pt x="11676" y="9812"/>
                    <a:pt x="14645" y="9912"/>
                    <a:pt x="14645" y="9912"/>
                  </a:cubicBezTo>
                  <a:lnTo>
                    <a:pt x="12243" y="7177"/>
                  </a:lnTo>
                  <a:lnTo>
                    <a:pt x="12243" y="7177"/>
                  </a:lnTo>
                  <a:cubicBezTo>
                    <a:pt x="12243" y="7177"/>
                    <a:pt x="16146" y="8878"/>
                    <a:pt x="19014" y="9011"/>
                  </a:cubicBezTo>
                  <a:cubicBezTo>
                    <a:pt x="19147" y="9016"/>
                    <a:pt x="19279" y="9018"/>
                    <a:pt x="19411" y="9018"/>
                  </a:cubicBezTo>
                  <a:cubicBezTo>
                    <a:pt x="22142" y="9018"/>
                    <a:pt x="24752" y="8077"/>
                    <a:pt x="24752" y="8077"/>
                  </a:cubicBezTo>
                  <a:cubicBezTo>
                    <a:pt x="24752" y="8077"/>
                    <a:pt x="25819" y="8277"/>
                    <a:pt x="27120" y="8511"/>
                  </a:cubicBezTo>
                  <a:cubicBezTo>
                    <a:pt x="26553" y="5342"/>
                    <a:pt x="26153" y="3140"/>
                    <a:pt x="26153" y="3140"/>
                  </a:cubicBezTo>
                  <a:cubicBezTo>
                    <a:pt x="26153" y="3140"/>
                    <a:pt x="23354" y="1"/>
                    <a:pt x="16017" y="1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1711625" y="1074800"/>
              <a:ext cx="215175" cy="95025"/>
            </a:xfrm>
            <a:custGeom>
              <a:rect b="b" l="l" r="r" t="t"/>
              <a:pathLst>
                <a:path extrusionOk="0" h="3801" w="8607">
                  <a:moveTo>
                    <a:pt x="4605" y="1"/>
                  </a:moveTo>
                  <a:cubicBezTo>
                    <a:pt x="4482" y="1"/>
                    <a:pt x="4359" y="11"/>
                    <a:pt x="4237" y="31"/>
                  </a:cubicBezTo>
                  <a:cubicBezTo>
                    <a:pt x="2068" y="365"/>
                    <a:pt x="0" y="3800"/>
                    <a:pt x="0" y="3800"/>
                  </a:cubicBezTo>
                  <a:cubicBezTo>
                    <a:pt x="1883" y="2409"/>
                    <a:pt x="3707" y="2007"/>
                    <a:pt x="5187" y="2007"/>
                  </a:cubicBezTo>
                  <a:cubicBezTo>
                    <a:pt x="7221" y="2007"/>
                    <a:pt x="8606" y="2766"/>
                    <a:pt x="8606" y="2766"/>
                  </a:cubicBezTo>
                  <a:cubicBezTo>
                    <a:pt x="8606" y="2766"/>
                    <a:pt x="6673" y="1"/>
                    <a:pt x="4605" y="1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1410575" y="1178975"/>
              <a:ext cx="209325" cy="52525"/>
            </a:xfrm>
            <a:custGeom>
              <a:rect b="b" l="l" r="r" t="t"/>
              <a:pathLst>
                <a:path extrusionOk="0" h="2101" w="8373">
                  <a:moveTo>
                    <a:pt x="8373" y="0"/>
                  </a:moveTo>
                  <a:cubicBezTo>
                    <a:pt x="8373" y="0"/>
                    <a:pt x="5604" y="467"/>
                    <a:pt x="3436" y="668"/>
                  </a:cubicBezTo>
                  <a:cubicBezTo>
                    <a:pt x="1268" y="901"/>
                    <a:pt x="0" y="901"/>
                    <a:pt x="0" y="901"/>
                  </a:cubicBezTo>
                  <a:cubicBezTo>
                    <a:pt x="0" y="901"/>
                    <a:pt x="234" y="1702"/>
                    <a:pt x="2502" y="2069"/>
                  </a:cubicBezTo>
                  <a:cubicBezTo>
                    <a:pt x="2651" y="2090"/>
                    <a:pt x="2806" y="2100"/>
                    <a:pt x="2965" y="2100"/>
                  </a:cubicBezTo>
                  <a:cubicBezTo>
                    <a:pt x="5252" y="2100"/>
                    <a:pt x="8373" y="0"/>
                    <a:pt x="8373" y="0"/>
                  </a:cubicBezTo>
                  <a:close/>
                </a:path>
              </a:pathLst>
            </a:custGeom>
            <a:solidFill>
              <a:srgbClr val="CC9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2239500" y="1815225"/>
              <a:ext cx="865625" cy="1246775"/>
            </a:xfrm>
            <a:custGeom>
              <a:rect b="b" l="l" r="r" t="t"/>
              <a:pathLst>
                <a:path extrusionOk="0" h="49871" w="34625">
                  <a:moveTo>
                    <a:pt x="9882" y="1"/>
                  </a:moveTo>
                  <a:cubicBezTo>
                    <a:pt x="9683" y="1"/>
                    <a:pt x="9481" y="12"/>
                    <a:pt x="9274" y="35"/>
                  </a:cubicBezTo>
                  <a:cubicBezTo>
                    <a:pt x="5171" y="469"/>
                    <a:pt x="0" y="5072"/>
                    <a:pt x="0" y="5072"/>
                  </a:cubicBezTo>
                  <a:lnTo>
                    <a:pt x="2969" y="14245"/>
                  </a:lnTo>
                  <a:lnTo>
                    <a:pt x="14611" y="49871"/>
                  </a:lnTo>
                  <a:lnTo>
                    <a:pt x="34625" y="41332"/>
                  </a:lnTo>
                  <a:cubicBezTo>
                    <a:pt x="34625" y="41332"/>
                    <a:pt x="19848" y="10810"/>
                    <a:pt x="17780" y="7374"/>
                  </a:cubicBezTo>
                  <a:cubicBezTo>
                    <a:pt x="15815" y="4079"/>
                    <a:pt x="13640" y="1"/>
                    <a:pt x="98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2543875" y="2667475"/>
              <a:ext cx="561250" cy="394525"/>
            </a:xfrm>
            <a:custGeom>
              <a:rect b="b" l="l" r="r" t="t"/>
              <a:pathLst>
                <a:path extrusionOk="0" h="15781" w="22450">
                  <a:moveTo>
                    <a:pt x="18508" y="0"/>
                  </a:moveTo>
                  <a:cubicBezTo>
                    <a:pt x="16116" y="0"/>
                    <a:pt x="13192" y="269"/>
                    <a:pt x="10208" y="1337"/>
                  </a:cubicBezTo>
                  <a:cubicBezTo>
                    <a:pt x="5771" y="2905"/>
                    <a:pt x="2135" y="6107"/>
                    <a:pt x="1" y="8342"/>
                  </a:cubicBezTo>
                  <a:lnTo>
                    <a:pt x="2436" y="15781"/>
                  </a:lnTo>
                  <a:lnTo>
                    <a:pt x="22450" y="7242"/>
                  </a:lnTo>
                  <a:cubicBezTo>
                    <a:pt x="22450" y="7242"/>
                    <a:pt x="21016" y="4239"/>
                    <a:pt x="18947" y="3"/>
                  </a:cubicBezTo>
                  <a:cubicBezTo>
                    <a:pt x="18803" y="1"/>
                    <a:pt x="18657" y="0"/>
                    <a:pt x="18508" y="0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19925" y="3329575"/>
              <a:ext cx="827300" cy="484875"/>
            </a:xfrm>
            <a:custGeom>
              <a:rect b="b" l="l" r="r" t="t"/>
              <a:pathLst>
                <a:path extrusionOk="0" h="19395" w="33092">
                  <a:moveTo>
                    <a:pt x="19321" y="1"/>
                  </a:moveTo>
                  <a:cubicBezTo>
                    <a:pt x="17608" y="1"/>
                    <a:pt x="15821" y="610"/>
                    <a:pt x="14378" y="1806"/>
                  </a:cubicBezTo>
                  <a:cubicBezTo>
                    <a:pt x="12009" y="3707"/>
                    <a:pt x="11509" y="6976"/>
                    <a:pt x="11509" y="6976"/>
                  </a:cubicBezTo>
                  <a:cubicBezTo>
                    <a:pt x="11509" y="6976"/>
                    <a:pt x="14011" y="8211"/>
                    <a:pt x="14978" y="10012"/>
                  </a:cubicBezTo>
                  <a:cubicBezTo>
                    <a:pt x="15979" y="11780"/>
                    <a:pt x="16846" y="13014"/>
                    <a:pt x="12877" y="13948"/>
                  </a:cubicBezTo>
                  <a:cubicBezTo>
                    <a:pt x="11396" y="14309"/>
                    <a:pt x="9744" y="14382"/>
                    <a:pt x="8171" y="14382"/>
                  </a:cubicBezTo>
                  <a:cubicBezTo>
                    <a:pt x="7099" y="14382"/>
                    <a:pt x="6065" y="14348"/>
                    <a:pt x="5147" y="14348"/>
                  </a:cubicBezTo>
                  <a:cubicBezTo>
                    <a:pt x="3798" y="14348"/>
                    <a:pt x="2700" y="14421"/>
                    <a:pt x="2102" y="14782"/>
                  </a:cubicBezTo>
                  <a:cubicBezTo>
                    <a:pt x="501" y="15749"/>
                    <a:pt x="1" y="18184"/>
                    <a:pt x="2236" y="19018"/>
                  </a:cubicBezTo>
                  <a:cubicBezTo>
                    <a:pt x="2939" y="19285"/>
                    <a:pt x="3799" y="19394"/>
                    <a:pt x="4721" y="19394"/>
                  </a:cubicBezTo>
                  <a:cubicBezTo>
                    <a:pt x="6685" y="19394"/>
                    <a:pt x="8930" y="18896"/>
                    <a:pt x="10542" y="18351"/>
                  </a:cubicBezTo>
                  <a:cubicBezTo>
                    <a:pt x="11081" y="18158"/>
                    <a:pt x="11708" y="18083"/>
                    <a:pt x="12387" y="18083"/>
                  </a:cubicBezTo>
                  <a:cubicBezTo>
                    <a:pt x="14645" y="18083"/>
                    <a:pt x="17478" y="18916"/>
                    <a:pt x="19581" y="19018"/>
                  </a:cubicBezTo>
                  <a:cubicBezTo>
                    <a:pt x="19635" y="19021"/>
                    <a:pt x="19690" y="19022"/>
                    <a:pt x="19746" y="19022"/>
                  </a:cubicBezTo>
                  <a:cubicBezTo>
                    <a:pt x="22475" y="19022"/>
                    <a:pt x="27155" y="15869"/>
                    <a:pt x="28855" y="15182"/>
                  </a:cubicBezTo>
                  <a:cubicBezTo>
                    <a:pt x="30589" y="14515"/>
                    <a:pt x="33091" y="14382"/>
                    <a:pt x="33091" y="14382"/>
                  </a:cubicBezTo>
                  <a:cubicBezTo>
                    <a:pt x="33091" y="14382"/>
                    <a:pt x="24652" y="1939"/>
                    <a:pt x="22317" y="705"/>
                  </a:cubicBezTo>
                  <a:cubicBezTo>
                    <a:pt x="21412" y="234"/>
                    <a:pt x="20381" y="1"/>
                    <a:pt x="19321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473225" y="3381375"/>
              <a:ext cx="207675" cy="245900"/>
            </a:xfrm>
            <a:custGeom>
              <a:rect b="b" l="l" r="r" t="t"/>
              <a:pathLst>
                <a:path extrusionOk="0" h="9836" w="8307">
                  <a:moveTo>
                    <a:pt x="8307" y="1"/>
                  </a:moveTo>
                  <a:cubicBezTo>
                    <a:pt x="8307" y="1"/>
                    <a:pt x="6305" y="268"/>
                    <a:pt x="4704" y="1235"/>
                  </a:cubicBezTo>
                  <a:cubicBezTo>
                    <a:pt x="3103" y="2169"/>
                    <a:pt x="1" y="8073"/>
                    <a:pt x="635" y="9007"/>
                  </a:cubicBezTo>
                  <a:cubicBezTo>
                    <a:pt x="953" y="9520"/>
                    <a:pt x="1383" y="9836"/>
                    <a:pt x="1827" y="9836"/>
                  </a:cubicBezTo>
                  <a:cubicBezTo>
                    <a:pt x="2221" y="9836"/>
                    <a:pt x="2625" y="9587"/>
                    <a:pt x="2970" y="9007"/>
                  </a:cubicBezTo>
                  <a:cubicBezTo>
                    <a:pt x="3703" y="7806"/>
                    <a:pt x="8307" y="1"/>
                    <a:pt x="8307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537575" y="3313000"/>
              <a:ext cx="289275" cy="297675"/>
            </a:xfrm>
            <a:custGeom>
              <a:rect b="b" l="l" r="r" t="t"/>
              <a:pathLst>
                <a:path extrusionOk="0" h="11907" w="11571">
                  <a:moveTo>
                    <a:pt x="9848" y="0"/>
                  </a:moveTo>
                  <a:cubicBezTo>
                    <a:pt x="8902" y="0"/>
                    <a:pt x="7784" y="134"/>
                    <a:pt x="7100" y="668"/>
                  </a:cubicBezTo>
                  <a:cubicBezTo>
                    <a:pt x="5733" y="1768"/>
                    <a:pt x="662" y="8740"/>
                    <a:pt x="262" y="10241"/>
                  </a:cubicBezTo>
                  <a:cubicBezTo>
                    <a:pt x="1" y="11311"/>
                    <a:pt x="688" y="11907"/>
                    <a:pt x="1419" y="11907"/>
                  </a:cubicBezTo>
                  <a:cubicBezTo>
                    <a:pt x="1713" y="11907"/>
                    <a:pt x="2015" y="11810"/>
                    <a:pt x="2264" y="11609"/>
                  </a:cubicBezTo>
                  <a:cubicBezTo>
                    <a:pt x="3131" y="10942"/>
                    <a:pt x="11570" y="134"/>
                    <a:pt x="11570" y="134"/>
                  </a:cubicBezTo>
                  <a:cubicBezTo>
                    <a:pt x="11570" y="134"/>
                    <a:pt x="10795" y="0"/>
                    <a:pt x="9848" y="0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581650" y="3246375"/>
              <a:ext cx="430325" cy="332225"/>
            </a:xfrm>
            <a:custGeom>
              <a:rect b="b" l="l" r="r" t="t"/>
              <a:pathLst>
                <a:path extrusionOk="0" h="13289" w="17213">
                  <a:moveTo>
                    <a:pt x="13506" y="1"/>
                  </a:moveTo>
                  <a:cubicBezTo>
                    <a:pt x="13159" y="1"/>
                    <a:pt x="12821" y="19"/>
                    <a:pt x="12509" y="64"/>
                  </a:cubicBezTo>
                  <a:cubicBezTo>
                    <a:pt x="10675" y="330"/>
                    <a:pt x="4970" y="7302"/>
                    <a:pt x="3102" y="9370"/>
                  </a:cubicBezTo>
                  <a:cubicBezTo>
                    <a:pt x="1234" y="11405"/>
                    <a:pt x="0" y="11972"/>
                    <a:pt x="1234" y="12906"/>
                  </a:cubicBezTo>
                  <a:cubicBezTo>
                    <a:pt x="1570" y="13169"/>
                    <a:pt x="1952" y="13289"/>
                    <a:pt x="2365" y="13289"/>
                  </a:cubicBezTo>
                  <a:cubicBezTo>
                    <a:pt x="3474" y="13289"/>
                    <a:pt x="4808" y="12426"/>
                    <a:pt x="6071" y="11138"/>
                  </a:cubicBezTo>
                  <a:cubicBezTo>
                    <a:pt x="7806" y="9370"/>
                    <a:pt x="14377" y="4433"/>
                    <a:pt x="15611" y="3633"/>
                  </a:cubicBezTo>
                  <a:cubicBezTo>
                    <a:pt x="16846" y="2799"/>
                    <a:pt x="17213" y="464"/>
                    <a:pt x="17213" y="464"/>
                  </a:cubicBezTo>
                  <a:cubicBezTo>
                    <a:pt x="17213" y="464"/>
                    <a:pt x="15244" y="1"/>
                    <a:pt x="13506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666700" y="2721750"/>
              <a:ext cx="2528500" cy="1029250"/>
            </a:xfrm>
            <a:custGeom>
              <a:rect b="b" l="l" r="r" t="t"/>
              <a:pathLst>
                <a:path extrusionOk="0" h="41170" w="101140">
                  <a:moveTo>
                    <a:pt x="93067" y="0"/>
                  </a:moveTo>
                  <a:cubicBezTo>
                    <a:pt x="93067" y="0"/>
                    <a:pt x="88631" y="401"/>
                    <a:pt x="84161" y="2736"/>
                  </a:cubicBezTo>
                  <a:cubicBezTo>
                    <a:pt x="79691" y="5071"/>
                    <a:pt x="62479" y="17780"/>
                    <a:pt x="52071" y="23650"/>
                  </a:cubicBezTo>
                  <a:cubicBezTo>
                    <a:pt x="41664" y="29521"/>
                    <a:pt x="33825" y="31723"/>
                    <a:pt x="33358" y="32123"/>
                  </a:cubicBezTo>
                  <a:cubicBezTo>
                    <a:pt x="33341" y="32136"/>
                    <a:pt x="33317" y="32143"/>
                    <a:pt x="33284" y="32143"/>
                  </a:cubicBezTo>
                  <a:cubicBezTo>
                    <a:pt x="32311" y="32143"/>
                    <a:pt x="24309" y="26550"/>
                    <a:pt x="21082" y="23517"/>
                  </a:cubicBezTo>
                  <a:cubicBezTo>
                    <a:pt x="18747" y="21343"/>
                    <a:pt x="17437" y="20340"/>
                    <a:pt x="16198" y="20340"/>
                  </a:cubicBezTo>
                  <a:cubicBezTo>
                    <a:pt x="15650" y="20340"/>
                    <a:pt x="15115" y="20537"/>
                    <a:pt x="14511" y="20915"/>
                  </a:cubicBezTo>
                  <a:cubicBezTo>
                    <a:pt x="12510" y="22149"/>
                    <a:pt x="7206" y="26920"/>
                    <a:pt x="4704" y="29255"/>
                  </a:cubicBezTo>
                  <a:cubicBezTo>
                    <a:pt x="2236" y="31590"/>
                    <a:pt x="1" y="31456"/>
                    <a:pt x="1735" y="32957"/>
                  </a:cubicBezTo>
                  <a:cubicBezTo>
                    <a:pt x="2149" y="33315"/>
                    <a:pt x="2628" y="33463"/>
                    <a:pt x="3136" y="33463"/>
                  </a:cubicBezTo>
                  <a:cubicBezTo>
                    <a:pt x="4759" y="33463"/>
                    <a:pt x="6689" y="31962"/>
                    <a:pt x="7806" y="31022"/>
                  </a:cubicBezTo>
                  <a:cubicBezTo>
                    <a:pt x="9307" y="29788"/>
                    <a:pt x="14878" y="26386"/>
                    <a:pt x="14878" y="26386"/>
                  </a:cubicBezTo>
                  <a:cubicBezTo>
                    <a:pt x="14878" y="26386"/>
                    <a:pt x="20816" y="35125"/>
                    <a:pt x="23551" y="37327"/>
                  </a:cubicBezTo>
                  <a:cubicBezTo>
                    <a:pt x="25897" y="39187"/>
                    <a:pt x="28145" y="41169"/>
                    <a:pt x="31074" y="41169"/>
                  </a:cubicBezTo>
                  <a:cubicBezTo>
                    <a:pt x="31560" y="41169"/>
                    <a:pt x="32064" y="41115"/>
                    <a:pt x="32591" y="40996"/>
                  </a:cubicBezTo>
                  <a:cubicBezTo>
                    <a:pt x="36327" y="40196"/>
                    <a:pt x="69684" y="28921"/>
                    <a:pt x="76956" y="25552"/>
                  </a:cubicBezTo>
                  <a:cubicBezTo>
                    <a:pt x="84027" y="22316"/>
                    <a:pt x="94635" y="15244"/>
                    <a:pt x="99038" y="13210"/>
                  </a:cubicBezTo>
                  <a:cubicBezTo>
                    <a:pt x="100806" y="12376"/>
                    <a:pt x="101140" y="9974"/>
                    <a:pt x="99138" y="6705"/>
                  </a:cubicBezTo>
                  <a:cubicBezTo>
                    <a:pt x="97170" y="3403"/>
                    <a:pt x="95302" y="701"/>
                    <a:pt x="95302" y="701"/>
                  </a:cubicBezTo>
                  <a:lnTo>
                    <a:pt x="93067" y="0"/>
                  </a:ln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2394600" y="3101175"/>
              <a:ext cx="59250" cy="50075"/>
            </a:xfrm>
            <a:custGeom>
              <a:rect b="b" l="l" r="r" t="t"/>
              <a:pathLst>
                <a:path extrusionOk="0" h="2003" w="2370">
                  <a:moveTo>
                    <a:pt x="1168" y="1"/>
                  </a:moveTo>
                  <a:cubicBezTo>
                    <a:pt x="534" y="1"/>
                    <a:pt x="1" y="434"/>
                    <a:pt x="1" y="1001"/>
                  </a:cubicBezTo>
                  <a:cubicBezTo>
                    <a:pt x="1" y="1569"/>
                    <a:pt x="534" y="2002"/>
                    <a:pt x="1168" y="2002"/>
                  </a:cubicBezTo>
                  <a:cubicBezTo>
                    <a:pt x="1835" y="2002"/>
                    <a:pt x="2369" y="1569"/>
                    <a:pt x="2369" y="1001"/>
                  </a:cubicBezTo>
                  <a:cubicBezTo>
                    <a:pt x="2369" y="434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1533150" y="1263200"/>
              <a:ext cx="51725" cy="51725"/>
            </a:xfrm>
            <a:custGeom>
              <a:rect b="b" l="l" r="r" t="t"/>
              <a:pathLst>
                <a:path extrusionOk="0" h="2069" w="2069">
                  <a:moveTo>
                    <a:pt x="1035" y="0"/>
                  </a:moveTo>
                  <a:cubicBezTo>
                    <a:pt x="468" y="0"/>
                    <a:pt x="1" y="467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02" y="2069"/>
                    <a:pt x="2069" y="1602"/>
                    <a:pt x="2069" y="1035"/>
                  </a:cubicBezTo>
                  <a:cubicBezTo>
                    <a:pt x="2069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1538150" y="12715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567"/>
                    <a:pt x="301" y="567"/>
                  </a:cubicBezTo>
                  <a:cubicBezTo>
                    <a:pt x="435" y="567"/>
                    <a:pt x="568" y="467"/>
                    <a:pt x="568" y="300"/>
                  </a:cubicBezTo>
                  <a:cubicBezTo>
                    <a:pt x="568" y="133"/>
                    <a:pt x="435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1810850" y="12373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568" y="434"/>
                    <a:pt x="568" y="267"/>
                  </a:cubicBezTo>
                  <a:cubicBezTo>
                    <a:pt x="568" y="100"/>
                    <a:pt x="468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1316325" y="771075"/>
              <a:ext cx="773925" cy="1134875"/>
            </a:xfrm>
            <a:custGeom>
              <a:rect b="b" l="l" r="r" t="t"/>
              <a:pathLst>
                <a:path extrusionOk="0" h="45395" w="30957">
                  <a:moveTo>
                    <a:pt x="16017" y="1"/>
                  </a:moveTo>
                  <a:cubicBezTo>
                    <a:pt x="15070" y="1"/>
                    <a:pt x="14046" y="53"/>
                    <a:pt x="12943" y="171"/>
                  </a:cubicBezTo>
                  <a:cubicBezTo>
                    <a:pt x="3337" y="1206"/>
                    <a:pt x="1" y="5342"/>
                    <a:pt x="101" y="8177"/>
                  </a:cubicBezTo>
                  <a:cubicBezTo>
                    <a:pt x="101" y="8177"/>
                    <a:pt x="2870" y="35263"/>
                    <a:pt x="4804" y="39833"/>
                  </a:cubicBezTo>
                  <a:cubicBezTo>
                    <a:pt x="6366" y="43485"/>
                    <a:pt x="12673" y="45395"/>
                    <a:pt x="18128" y="45395"/>
                  </a:cubicBezTo>
                  <a:cubicBezTo>
                    <a:pt x="19548" y="45395"/>
                    <a:pt x="20911" y="45265"/>
                    <a:pt x="22117" y="45004"/>
                  </a:cubicBezTo>
                  <a:cubicBezTo>
                    <a:pt x="27988" y="43736"/>
                    <a:pt x="30956" y="36498"/>
                    <a:pt x="30956" y="33062"/>
                  </a:cubicBezTo>
                  <a:cubicBezTo>
                    <a:pt x="30956" y="29626"/>
                    <a:pt x="26153" y="3140"/>
                    <a:pt x="26153" y="3140"/>
                  </a:cubicBezTo>
                  <a:cubicBezTo>
                    <a:pt x="26153" y="3140"/>
                    <a:pt x="23354" y="1"/>
                    <a:pt x="16017" y="1"/>
                  </a:cubicBezTo>
                  <a:close/>
                </a:path>
              </a:pathLst>
            </a:custGeom>
            <a:solidFill>
              <a:srgbClr val="683F2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1170400" y="601550"/>
              <a:ext cx="971550" cy="746725"/>
            </a:xfrm>
            <a:custGeom>
              <a:rect b="b" l="l" r="r" t="t"/>
              <a:pathLst>
                <a:path extrusionOk="0" h="29869" w="38862">
                  <a:moveTo>
                    <a:pt x="22419" y="1"/>
                  </a:moveTo>
                  <a:cubicBezTo>
                    <a:pt x="20978" y="1"/>
                    <a:pt x="19336" y="173"/>
                    <a:pt x="17546" y="648"/>
                  </a:cubicBezTo>
                  <a:cubicBezTo>
                    <a:pt x="11008" y="2349"/>
                    <a:pt x="7572" y="6719"/>
                    <a:pt x="7572" y="6719"/>
                  </a:cubicBezTo>
                  <a:lnTo>
                    <a:pt x="8607" y="3950"/>
                  </a:lnTo>
                  <a:lnTo>
                    <a:pt x="8607" y="3950"/>
                  </a:lnTo>
                  <a:cubicBezTo>
                    <a:pt x="8606" y="3950"/>
                    <a:pt x="7205" y="4184"/>
                    <a:pt x="6171" y="5451"/>
                  </a:cubicBezTo>
                  <a:cubicBezTo>
                    <a:pt x="5137" y="6719"/>
                    <a:pt x="4337" y="8320"/>
                    <a:pt x="4337" y="8320"/>
                  </a:cubicBezTo>
                  <a:lnTo>
                    <a:pt x="1468" y="8454"/>
                  </a:lnTo>
                  <a:lnTo>
                    <a:pt x="2969" y="9688"/>
                  </a:lnTo>
                  <a:cubicBezTo>
                    <a:pt x="2969" y="9688"/>
                    <a:pt x="1835" y="10155"/>
                    <a:pt x="1368" y="10622"/>
                  </a:cubicBezTo>
                  <a:cubicBezTo>
                    <a:pt x="901" y="11089"/>
                    <a:pt x="0" y="13257"/>
                    <a:pt x="0" y="13257"/>
                  </a:cubicBezTo>
                  <a:lnTo>
                    <a:pt x="2636" y="12790"/>
                  </a:lnTo>
                  <a:lnTo>
                    <a:pt x="2636" y="12790"/>
                  </a:lnTo>
                  <a:cubicBezTo>
                    <a:pt x="2636" y="12790"/>
                    <a:pt x="1034" y="14291"/>
                    <a:pt x="1268" y="18294"/>
                  </a:cubicBezTo>
                  <a:cubicBezTo>
                    <a:pt x="1468" y="22297"/>
                    <a:pt x="4003" y="25399"/>
                    <a:pt x="4003" y="25399"/>
                  </a:cubicBezTo>
                  <a:lnTo>
                    <a:pt x="7773" y="29869"/>
                  </a:lnTo>
                  <a:cubicBezTo>
                    <a:pt x="7773" y="29869"/>
                    <a:pt x="8473" y="28034"/>
                    <a:pt x="8807" y="24732"/>
                  </a:cubicBezTo>
                  <a:cubicBezTo>
                    <a:pt x="9174" y="21396"/>
                    <a:pt x="8707" y="17393"/>
                    <a:pt x="8707" y="17393"/>
                  </a:cubicBezTo>
                  <a:lnTo>
                    <a:pt x="8707" y="17393"/>
                  </a:lnTo>
                  <a:lnTo>
                    <a:pt x="10641" y="18294"/>
                  </a:lnTo>
                  <a:cubicBezTo>
                    <a:pt x="10641" y="18294"/>
                    <a:pt x="9974" y="13958"/>
                    <a:pt x="9174" y="12690"/>
                  </a:cubicBezTo>
                  <a:lnTo>
                    <a:pt x="9174" y="12690"/>
                  </a:lnTo>
                  <a:cubicBezTo>
                    <a:pt x="9174" y="12690"/>
                    <a:pt x="12710" y="14625"/>
                    <a:pt x="15011" y="15092"/>
                  </a:cubicBezTo>
                  <a:cubicBezTo>
                    <a:pt x="17313" y="15559"/>
                    <a:pt x="20282" y="15659"/>
                    <a:pt x="20282" y="15659"/>
                  </a:cubicBezTo>
                  <a:lnTo>
                    <a:pt x="17880" y="12923"/>
                  </a:lnTo>
                  <a:lnTo>
                    <a:pt x="17880" y="12923"/>
                  </a:lnTo>
                  <a:cubicBezTo>
                    <a:pt x="17880" y="12924"/>
                    <a:pt x="21783" y="14625"/>
                    <a:pt x="24651" y="14758"/>
                  </a:cubicBezTo>
                  <a:cubicBezTo>
                    <a:pt x="24784" y="14763"/>
                    <a:pt x="24916" y="14765"/>
                    <a:pt x="25048" y="14765"/>
                  </a:cubicBezTo>
                  <a:cubicBezTo>
                    <a:pt x="27779" y="14765"/>
                    <a:pt x="30389" y="13824"/>
                    <a:pt x="30389" y="13824"/>
                  </a:cubicBezTo>
                  <a:cubicBezTo>
                    <a:pt x="30389" y="13824"/>
                    <a:pt x="35526" y="14758"/>
                    <a:pt x="36693" y="15092"/>
                  </a:cubicBezTo>
                  <a:cubicBezTo>
                    <a:pt x="37827" y="15425"/>
                    <a:pt x="38861" y="15992"/>
                    <a:pt x="38861" y="15992"/>
                  </a:cubicBezTo>
                  <a:cubicBezTo>
                    <a:pt x="38861" y="15992"/>
                    <a:pt x="35426" y="10722"/>
                    <a:pt x="35192" y="10388"/>
                  </a:cubicBezTo>
                  <a:cubicBezTo>
                    <a:pt x="35114" y="10277"/>
                    <a:pt x="35344" y="10240"/>
                    <a:pt x="35685" y="10240"/>
                  </a:cubicBezTo>
                  <a:cubicBezTo>
                    <a:pt x="36367" y="10240"/>
                    <a:pt x="37494" y="10388"/>
                    <a:pt x="37494" y="10388"/>
                  </a:cubicBezTo>
                  <a:cubicBezTo>
                    <a:pt x="37494" y="10388"/>
                    <a:pt x="36927" y="8087"/>
                    <a:pt x="33257" y="5218"/>
                  </a:cubicBezTo>
                  <a:cubicBezTo>
                    <a:pt x="29588" y="2349"/>
                    <a:pt x="25685" y="1549"/>
                    <a:pt x="25685" y="1549"/>
                  </a:cubicBezTo>
                  <a:lnTo>
                    <a:pt x="28654" y="1215"/>
                  </a:lnTo>
                  <a:cubicBezTo>
                    <a:pt x="28654" y="1215"/>
                    <a:pt x="26243" y="1"/>
                    <a:pt x="22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4" name="Google Shape;1674;p45"/>
          <p:cNvGrpSpPr/>
          <p:nvPr/>
        </p:nvGrpSpPr>
        <p:grpSpPr>
          <a:xfrm>
            <a:off x="2605243" y="1003011"/>
            <a:ext cx="453360" cy="405240"/>
            <a:chOff x="2471100" y="1830350"/>
            <a:chExt cx="2549830" cy="2277908"/>
          </a:xfrm>
        </p:grpSpPr>
        <p:sp>
          <p:nvSpPr>
            <p:cNvPr id="1675" name="Google Shape;1675;p45"/>
            <p:cNvSpPr/>
            <p:nvPr/>
          </p:nvSpPr>
          <p:spPr>
            <a:xfrm>
              <a:off x="3625607" y="2722033"/>
              <a:ext cx="1155856" cy="1024395"/>
            </a:xfrm>
            <a:custGeom>
              <a:rect b="b" l="l" r="r" t="t"/>
              <a:pathLst>
                <a:path extrusionOk="0" h="51796" w="58443">
                  <a:moveTo>
                    <a:pt x="19961" y="0"/>
                  </a:moveTo>
                  <a:cubicBezTo>
                    <a:pt x="19935" y="0"/>
                    <a:pt x="19908" y="4"/>
                    <a:pt x="19881" y="13"/>
                  </a:cubicBezTo>
                  <a:lnTo>
                    <a:pt x="1368" y="5784"/>
                  </a:lnTo>
                  <a:cubicBezTo>
                    <a:pt x="1302" y="5784"/>
                    <a:pt x="1235" y="5817"/>
                    <a:pt x="1168" y="5851"/>
                  </a:cubicBezTo>
                  <a:cubicBezTo>
                    <a:pt x="334" y="6251"/>
                    <a:pt x="1" y="7218"/>
                    <a:pt x="401" y="8052"/>
                  </a:cubicBezTo>
                  <a:cubicBezTo>
                    <a:pt x="667" y="8633"/>
                    <a:pt x="1267" y="8968"/>
                    <a:pt x="1882" y="8968"/>
                  </a:cubicBezTo>
                  <a:cubicBezTo>
                    <a:pt x="2115" y="8968"/>
                    <a:pt x="2349" y="8920"/>
                    <a:pt x="2569" y="8820"/>
                  </a:cubicBezTo>
                  <a:lnTo>
                    <a:pt x="19875" y="481"/>
                  </a:lnTo>
                  <a:lnTo>
                    <a:pt x="54506" y="50049"/>
                  </a:lnTo>
                  <a:cubicBezTo>
                    <a:pt x="54540" y="50082"/>
                    <a:pt x="54573" y="50116"/>
                    <a:pt x="54606" y="50116"/>
                  </a:cubicBezTo>
                  <a:lnTo>
                    <a:pt x="58075" y="51784"/>
                  </a:lnTo>
                  <a:cubicBezTo>
                    <a:pt x="58099" y="51792"/>
                    <a:pt x="58125" y="51796"/>
                    <a:pt x="58151" y="51796"/>
                  </a:cubicBezTo>
                  <a:cubicBezTo>
                    <a:pt x="58235" y="51796"/>
                    <a:pt x="58325" y="51752"/>
                    <a:pt x="58376" y="51650"/>
                  </a:cubicBezTo>
                  <a:cubicBezTo>
                    <a:pt x="58442" y="51550"/>
                    <a:pt x="58376" y="51417"/>
                    <a:pt x="58276" y="51383"/>
                  </a:cubicBezTo>
                  <a:lnTo>
                    <a:pt x="54837" y="49730"/>
                  </a:lnTo>
                  <a:lnTo>
                    <a:pt x="54837" y="49730"/>
                  </a:lnTo>
                  <a:lnTo>
                    <a:pt x="20115" y="80"/>
                  </a:lnTo>
                  <a:cubicBezTo>
                    <a:pt x="20091" y="31"/>
                    <a:pt x="20030" y="0"/>
                    <a:pt x="19961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2577325" y="2109666"/>
              <a:ext cx="868865" cy="580351"/>
            </a:xfrm>
            <a:custGeom>
              <a:rect b="b" l="l" r="r" t="t"/>
              <a:pathLst>
                <a:path extrusionOk="0" h="29344" w="43932">
                  <a:moveTo>
                    <a:pt x="208" y="1"/>
                  </a:moveTo>
                  <a:cubicBezTo>
                    <a:pt x="173" y="1"/>
                    <a:pt x="137" y="9"/>
                    <a:pt x="100" y="21"/>
                  </a:cubicBezTo>
                  <a:cubicBezTo>
                    <a:pt x="33" y="88"/>
                    <a:pt x="0" y="188"/>
                    <a:pt x="67" y="254"/>
                  </a:cubicBezTo>
                  <a:cubicBezTo>
                    <a:pt x="2135" y="3523"/>
                    <a:pt x="4236" y="6759"/>
                    <a:pt x="6405" y="9928"/>
                  </a:cubicBezTo>
                  <a:cubicBezTo>
                    <a:pt x="8573" y="13130"/>
                    <a:pt x="10774" y="16299"/>
                    <a:pt x="13143" y="19368"/>
                  </a:cubicBezTo>
                  <a:cubicBezTo>
                    <a:pt x="13710" y="20135"/>
                    <a:pt x="14310" y="20902"/>
                    <a:pt x="14944" y="21636"/>
                  </a:cubicBezTo>
                  <a:cubicBezTo>
                    <a:pt x="15578" y="22370"/>
                    <a:pt x="16212" y="23104"/>
                    <a:pt x="16912" y="23805"/>
                  </a:cubicBezTo>
                  <a:cubicBezTo>
                    <a:pt x="17279" y="24105"/>
                    <a:pt x="17613" y="24472"/>
                    <a:pt x="18113" y="24705"/>
                  </a:cubicBezTo>
                  <a:cubicBezTo>
                    <a:pt x="18580" y="24939"/>
                    <a:pt x="19080" y="24972"/>
                    <a:pt x="19581" y="25005"/>
                  </a:cubicBezTo>
                  <a:cubicBezTo>
                    <a:pt x="19665" y="25008"/>
                    <a:pt x="19749" y="25010"/>
                    <a:pt x="19834" y="25010"/>
                  </a:cubicBezTo>
                  <a:cubicBezTo>
                    <a:pt x="20717" y="25010"/>
                    <a:pt x="21600" y="24857"/>
                    <a:pt x="22483" y="24705"/>
                  </a:cubicBezTo>
                  <a:cubicBezTo>
                    <a:pt x="24384" y="24305"/>
                    <a:pt x="26252" y="23738"/>
                    <a:pt x="28053" y="23104"/>
                  </a:cubicBezTo>
                  <a:cubicBezTo>
                    <a:pt x="29857" y="22481"/>
                    <a:pt x="31629" y="21793"/>
                    <a:pt x="33368" y="21041"/>
                  </a:cubicBezTo>
                  <a:lnTo>
                    <a:pt x="33368" y="21041"/>
                  </a:lnTo>
                  <a:lnTo>
                    <a:pt x="42030" y="29075"/>
                  </a:lnTo>
                  <a:cubicBezTo>
                    <a:pt x="42063" y="29108"/>
                    <a:pt x="42097" y="29142"/>
                    <a:pt x="42164" y="29175"/>
                  </a:cubicBezTo>
                  <a:cubicBezTo>
                    <a:pt x="42339" y="29288"/>
                    <a:pt x="42542" y="29344"/>
                    <a:pt x="42745" y="29344"/>
                  </a:cubicBezTo>
                  <a:cubicBezTo>
                    <a:pt x="43084" y="29344"/>
                    <a:pt x="43423" y="29188"/>
                    <a:pt x="43631" y="28875"/>
                  </a:cubicBezTo>
                  <a:cubicBezTo>
                    <a:pt x="43931" y="28408"/>
                    <a:pt x="43831" y="27741"/>
                    <a:pt x="43331" y="27440"/>
                  </a:cubicBezTo>
                  <a:lnTo>
                    <a:pt x="33491" y="20702"/>
                  </a:lnTo>
                  <a:cubicBezTo>
                    <a:pt x="33474" y="20686"/>
                    <a:pt x="33449" y="20677"/>
                    <a:pt x="33420" y="20677"/>
                  </a:cubicBezTo>
                  <a:cubicBezTo>
                    <a:pt x="33391" y="20677"/>
                    <a:pt x="33357" y="20686"/>
                    <a:pt x="33324" y="20702"/>
                  </a:cubicBezTo>
                  <a:cubicBezTo>
                    <a:pt x="31556" y="21436"/>
                    <a:pt x="29755" y="22137"/>
                    <a:pt x="27953" y="22770"/>
                  </a:cubicBezTo>
                  <a:cubicBezTo>
                    <a:pt x="26119" y="23404"/>
                    <a:pt x="24284" y="23971"/>
                    <a:pt x="22416" y="24372"/>
                  </a:cubicBezTo>
                  <a:cubicBezTo>
                    <a:pt x="21482" y="24538"/>
                    <a:pt x="20515" y="24672"/>
                    <a:pt x="19581" y="24672"/>
                  </a:cubicBezTo>
                  <a:cubicBezTo>
                    <a:pt x="19114" y="24638"/>
                    <a:pt x="18647" y="24572"/>
                    <a:pt x="18246" y="24372"/>
                  </a:cubicBezTo>
                  <a:cubicBezTo>
                    <a:pt x="17846" y="24205"/>
                    <a:pt x="17479" y="23871"/>
                    <a:pt x="17146" y="23538"/>
                  </a:cubicBezTo>
                  <a:cubicBezTo>
                    <a:pt x="16445" y="22871"/>
                    <a:pt x="15811" y="22170"/>
                    <a:pt x="15211" y="21436"/>
                  </a:cubicBezTo>
                  <a:cubicBezTo>
                    <a:pt x="14577" y="20702"/>
                    <a:pt x="13977" y="19935"/>
                    <a:pt x="13410" y="19168"/>
                  </a:cubicBezTo>
                  <a:cubicBezTo>
                    <a:pt x="11075" y="16099"/>
                    <a:pt x="8873" y="12930"/>
                    <a:pt x="6705" y="9761"/>
                  </a:cubicBezTo>
                  <a:cubicBezTo>
                    <a:pt x="4537" y="6559"/>
                    <a:pt x="2435" y="3323"/>
                    <a:pt x="367" y="88"/>
                  </a:cubicBezTo>
                  <a:cubicBezTo>
                    <a:pt x="325" y="24"/>
                    <a:pt x="269" y="1"/>
                    <a:pt x="208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3208007" y="2573466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407" y="1"/>
                  </a:moveTo>
                  <a:cubicBezTo>
                    <a:pt x="1475" y="1"/>
                    <a:pt x="609" y="619"/>
                    <a:pt x="334" y="1554"/>
                  </a:cubicBezTo>
                  <a:cubicBezTo>
                    <a:pt x="1" y="2722"/>
                    <a:pt x="668" y="3889"/>
                    <a:pt x="1802" y="4223"/>
                  </a:cubicBezTo>
                  <a:cubicBezTo>
                    <a:pt x="2006" y="4283"/>
                    <a:pt x="2211" y="4312"/>
                    <a:pt x="2414" y="4312"/>
                  </a:cubicBezTo>
                  <a:cubicBezTo>
                    <a:pt x="3339" y="4312"/>
                    <a:pt x="4197" y="3713"/>
                    <a:pt x="4470" y="2755"/>
                  </a:cubicBezTo>
                  <a:cubicBezTo>
                    <a:pt x="4804" y="1621"/>
                    <a:pt x="4137" y="420"/>
                    <a:pt x="3003" y="87"/>
                  </a:cubicBezTo>
                  <a:cubicBezTo>
                    <a:pt x="2804" y="28"/>
                    <a:pt x="2604" y="1"/>
                    <a:pt x="2407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3227132" y="2583730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44" y="0"/>
                  </a:moveTo>
                  <a:cubicBezTo>
                    <a:pt x="638" y="0"/>
                    <a:pt x="272" y="255"/>
                    <a:pt x="134" y="668"/>
                  </a:cubicBezTo>
                  <a:cubicBezTo>
                    <a:pt x="1" y="1169"/>
                    <a:pt x="301" y="1703"/>
                    <a:pt x="801" y="1836"/>
                  </a:cubicBezTo>
                  <a:cubicBezTo>
                    <a:pt x="896" y="1867"/>
                    <a:pt x="990" y="1882"/>
                    <a:pt x="1083" y="1882"/>
                  </a:cubicBezTo>
                  <a:cubicBezTo>
                    <a:pt x="1479" y="1882"/>
                    <a:pt x="1834" y="1608"/>
                    <a:pt x="1969" y="1202"/>
                  </a:cubicBezTo>
                  <a:cubicBezTo>
                    <a:pt x="2102" y="702"/>
                    <a:pt x="1802" y="168"/>
                    <a:pt x="1302" y="35"/>
                  </a:cubicBezTo>
                  <a:cubicBezTo>
                    <a:pt x="1215" y="12"/>
                    <a:pt x="1129" y="0"/>
                    <a:pt x="1044" y="0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3211963" y="2581100"/>
              <a:ext cx="92381" cy="77844"/>
            </a:xfrm>
            <a:custGeom>
              <a:rect b="b" l="l" r="r" t="t"/>
              <a:pathLst>
                <a:path extrusionOk="0" h="3936" w="4671">
                  <a:moveTo>
                    <a:pt x="3403" y="1"/>
                  </a:moveTo>
                  <a:cubicBezTo>
                    <a:pt x="3670" y="334"/>
                    <a:pt x="3837" y="735"/>
                    <a:pt x="3837" y="1202"/>
                  </a:cubicBezTo>
                  <a:cubicBezTo>
                    <a:pt x="3837" y="2236"/>
                    <a:pt x="2969" y="3070"/>
                    <a:pt x="1935" y="3070"/>
                  </a:cubicBezTo>
                  <a:cubicBezTo>
                    <a:pt x="968" y="3070"/>
                    <a:pt x="201" y="2369"/>
                    <a:pt x="67" y="1435"/>
                  </a:cubicBezTo>
                  <a:lnTo>
                    <a:pt x="67" y="1435"/>
                  </a:lnTo>
                  <a:cubicBezTo>
                    <a:pt x="1" y="1902"/>
                    <a:pt x="67" y="2369"/>
                    <a:pt x="301" y="2803"/>
                  </a:cubicBezTo>
                  <a:cubicBezTo>
                    <a:pt x="712" y="3533"/>
                    <a:pt x="1450" y="3935"/>
                    <a:pt x="2206" y="3935"/>
                  </a:cubicBezTo>
                  <a:cubicBezTo>
                    <a:pt x="2556" y="3935"/>
                    <a:pt x="2909" y="3849"/>
                    <a:pt x="3236" y="3670"/>
                  </a:cubicBezTo>
                  <a:cubicBezTo>
                    <a:pt x="4304" y="3103"/>
                    <a:pt x="4671" y="1769"/>
                    <a:pt x="4104" y="735"/>
                  </a:cubicBezTo>
                  <a:cubicBezTo>
                    <a:pt x="3937" y="435"/>
                    <a:pt x="3670" y="168"/>
                    <a:pt x="3403" y="1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2661754" y="2613436"/>
              <a:ext cx="572658" cy="290294"/>
            </a:xfrm>
            <a:custGeom>
              <a:rect b="b" l="l" r="r" t="t"/>
              <a:pathLst>
                <a:path extrusionOk="0" h="14678" w="28955">
                  <a:moveTo>
                    <a:pt x="28254" y="0"/>
                  </a:moveTo>
                  <a:lnTo>
                    <a:pt x="1" y="14544"/>
                  </a:lnTo>
                  <a:lnTo>
                    <a:pt x="101" y="14678"/>
                  </a:lnTo>
                  <a:lnTo>
                    <a:pt x="28955" y="1201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3467942" y="2698656"/>
              <a:ext cx="343733" cy="972361"/>
            </a:xfrm>
            <a:custGeom>
              <a:rect b="b" l="l" r="r" t="t"/>
              <a:pathLst>
                <a:path extrusionOk="0" h="49165" w="17380">
                  <a:moveTo>
                    <a:pt x="15109" y="1"/>
                  </a:moveTo>
                  <a:cubicBezTo>
                    <a:pt x="14891" y="1"/>
                    <a:pt x="14682" y="14"/>
                    <a:pt x="14477" y="28"/>
                  </a:cubicBezTo>
                  <a:cubicBezTo>
                    <a:pt x="13977" y="61"/>
                    <a:pt x="13510" y="161"/>
                    <a:pt x="13043" y="228"/>
                  </a:cubicBezTo>
                  <a:cubicBezTo>
                    <a:pt x="11175" y="628"/>
                    <a:pt x="9440" y="1195"/>
                    <a:pt x="7706" y="1796"/>
                  </a:cubicBezTo>
                  <a:cubicBezTo>
                    <a:pt x="5938" y="2396"/>
                    <a:pt x="4237" y="3063"/>
                    <a:pt x="2535" y="3797"/>
                  </a:cubicBezTo>
                  <a:cubicBezTo>
                    <a:pt x="2535" y="3797"/>
                    <a:pt x="2502" y="3797"/>
                    <a:pt x="2502" y="3831"/>
                  </a:cubicBezTo>
                  <a:cubicBezTo>
                    <a:pt x="1968" y="4064"/>
                    <a:pt x="1768" y="4698"/>
                    <a:pt x="2002" y="5232"/>
                  </a:cubicBezTo>
                  <a:cubicBezTo>
                    <a:pt x="2192" y="5589"/>
                    <a:pt x="2553" y="5810"/>
                    <a:pt x="2938" y="5810"/>
                  </a:cubicBezTo>
                  <a:cubicBezTo>
                    <a:pt x="3092" y="5810"/>
                    <a:pt x="3250" y="5775"/>
                    <a:pt x="3403" y="5699"/>
                  </a:cubicBezTo>
                  <a:cubicBezTo>
                    <a:pt x="5037" y="4931"/>
                    <a:pt x="6672" y="4197"/>
                    <a:pt x="8340" y="3530"/>
                  </a:cubicBezTo>
                  <a:cubicBezTo>
                    <a:pt x="10007" y="2863"/>
                    <a:pt x="11709" y="2229"/>
                    <a:pt x="13410" y="1829"/>
                  </a:cubicBezTo>
                  <a:cubicBezTo>
                    <a:pt x="13810" y="1729"/>
                    <a:pt x="14244" y="1629"/>
                    <a:pt x="14644" y="1596"/>
                  </a:cubicBezTo>
                  <a:cubicBezTo>
                    <a:pt x="14879" y="1557"/>
                    <a:pt x="15124" y="1540"/>
                    <a:pt x="15342" y="1540"/>
                  </a:cubicBezTo>
                  <a:cubicBezTo>
                    <a:pt x="15495" y="1540"/>
                    <a:pt x="15634" y="1548"/>
                    <a:pt x="15745" y="1562"/>
                  </a:cubicBezTo>
                  <a:cubicBezTo>
                    <a:pt x="15841" y="1586"/>
                    <a:pt x="15885" y="1628"/>
                    <a:pt x="15903" y="1636"/>
                  </a:cubicBezTo>
                  <a:lnTo>
                    <a:pt x="15903" y="1636"/>
                  </a:lnTo>
                  <a:cubicBezTo>
                    <a:pt x="15907" y="1659"/>
                    <a:pt x="15912" y="1698"/>
                    <a:pt x="15912" y="1762"/>
                  </a:cubicBezTo>
                  <a:cubicBezTo>
                    <a:pt x="15878" y="2063"/>
                    <a:pt x="15745" y="2496"/>
                    <a:pt x="15578" y="2897"/>
                  </a:cubicBezTo>
                  <a:cubicBezTo>
                    <a:pt x="14944" y="4531"/>
                    <a:pt x="14110" y="6166"/>
                    <a:pt x="13310" y="7767"/>
                  </a:cubicBezTo>
                  <a:cubicBezTo>
                    <a:pt x="11642" y="10969"/>
                    <a:pt x="9841" y="14138"/>
                    <a:pt x="8006" y="17273"/>
                  </a:cubicBezTo>
                  <a:cubicBezTo>
                    <a:pt x="6205" y="20409"/>
                    <a:pt x="4337" y="23545"/>
                    <a:pt x="2435" y="26647"/>
                  </a:cubicBezTo>
                  <a:cubicBezTo>
                    <a:pt x="2402" y="26714"/>
                    <a:pt x="2402" y="26747"/>
                    <a:pt x="2369" y="26814"/>
                  </a:cubicBezTo>
                  <a:cubicBezTo>
                    <a:pt x="1802" y="30583"/>
                    <a:pt x="1234" y="34386"/>
                    <a:pt x="701" y="38188"/>
                  </a:cubicBezTo>
                  <a:cubicBezTo>
                    <a:pt x="467" y="40090"/>
                    <a:pt x="200" y="41991"/>
                    <a:pt x="34" y="43893"/>
                  </a:cubicBezTo>
                  <a:cubicBezTo>
                    <a:pt x="0" y="44159"/>
                    <a:pt x="0" y="44393"/>
                    <a:pt x="0" y="44660"/>
                  </a:cubicBezTo>
                  <a:cubicBezTo>
                    <a:pt x="0" y="44693"/>
                    <a:pt x="0" y="44726"/>
                    <a:pt x="0" y="44760"/>
                  </a:cubicBezTo>
                  <a:cubicBezTo>
                    <a:pt x="0" y="44793"/>
                    <a:pt x="34" y="44927"/>
                    <a:pt x="34" y="44927"/>
                  </a:cubicBezTo>
                  <a:lnTo>
                    <a:pt x="134" y="45127"/>
                  </a:lnTo>
                  <a:cubicBezTo>
                    <a:pt x="167" y="45227"/>
                    <a:pt x="234" y="45360"/>
                    <a:pt x="300" y="45460"/>
                  </a:cubicBezTo>
                  <a:cubicBezTo>
                    <a:pt x="534" y="45894"/>
                    <a:pt x="801" y="46294"/>
                    <a:pt x="1068" y="46695"/>
                  </a:cubicBezTo>
                  <a:cubicBezTo>
                    <a:pt x="1601" y="47495"/>
                    <a:pt x="2135" y="48296"/>
                    <a:pt x="2702" y="49063"/>
                  </a:cubicBezTo>
                  <a:cubicBezTo>
                    <a:pt x="2745" y="49128"/>
                    <a:pt x="2830" y="49164"/>
                    <a:pt x="2912" y="49164"/>
                  </a:cubicBezTo>
                  <a:cubicBezTo>
                    <a:pt x="2956" y="49164"/>
                    <a:pt x="3000" y="49153"/>
                    <a:pt x="3036" y="49130"/>
                  </a:cubicBezTo>
                  <a:cubicBezTo>
                    <a:pt x="3169" y="49063"/>
                    <a:pt x="3169" y="48896"/>
                    <a:pt x="3102" y="48763"/>
                  </a:cubicBezTo>
                  <a:cubicBezTo>
                    <a:pt x="2569" y="47995"/>
                    <a:pt x="2035" y="47195"/>
                    <a:pt x="1535" y="46394"/>
                  </a:cubicBezTo>
                  <a:cubicBezTo>
                    <a:pt x="1268" y="45994"/>
                    <a:pt x="1034" y="45594"/>
                    <a:pt x="801" y="45160"/>
                  </a:cubicBezTo>
                  <a:cubicBezTo>
                    <a:pt x="734" y="45060"/>
                    <a:pt x="701" y="44960"/>
                    <a:pt x="667" y="44860"/>
                  </a:cubicBezTo>
                  <a:lnTo>
                    <a:pt x="601" y="44726"/>
                  </a:lnTo>
                  <a:cubicBezTo>
                    <a:pt x="584" y="44710"/>
                    <a:pt x="584" y="44710"/>
                    <a:pt x="588" y="44710"/>
                  </a:cubicBezTo>
                  <a:cubicBezTo>
                    <a:pt x="592" y="44710"/>
                    <a:pt x="601" y="44710"/>
                    <a:pt x="601" y="44693"/>
                  </a:cubicBezTo>
                  <a:lnTo>
                    <a:pt x="601" y="44626"/>
                  </a:lnTo>
                  <a:cubicBezTo>
                    <a:pt x="601" y="44426"/>
                    <a:pt x="601" y="44193"/>
                    <a:pt x="634" y="43959"/>
                  </a:cubicBezTo>
                  <a:cubicBezTo>
                    <a:pt x="834" y="42058"/>
                    <a:pt x="1134" y="40190"/>
                    <a:pt x="1435" y="38289"/>
                  </a:cubicBezTo>
                  <a:cubicBezTo>
                    <a:pt x="1997" y="34547"/>
                    <a:pt x="2626" y="30773"/>
                    <a:pt x="3288" y="27032"/>
                  </a:cubicBezTo>
                  <a:lnTo>
                    <a:pt x="3288" y="27032"/>
                  </a:lnTo>
                  <a:cubicBezTo>
                    <a:pt x="5205" y="23990"/>
                    <a:pt x="7122" y="20915"/>
                    <a:pt x="8973" y="17841"/>
                  </a:cubicBezTo>
                  <a:cubicBezTo>
                    <a:pt x="10841" y="14705"/>
                    <a:pt x="12709" y="11569"/>
                    <a:pt x="14477" y="8367"/>
                  </a:cubicBezTo>
                  <a:cubicBezTo>
                    <a:pt x="15345" y="6766"/>
                    <a:pt x="16178" y="5165"/>
                    <a:pt x="16912" y="3397"/>
                  </a:cubicBezTo>
                  <a:cubicBezTo>
                    <a:pt x="17079" y="2963"/>
                    <a:pt x="17246" y="2530"/>
                    <a:pt x="17346" y="1929"/>
                  </a:cubicBezTo>
                  <a:cubicBezTo>
                    <a:pt x="17379" y="1629"/>
                    <a:pt x="17379" y="1162"/>
                    <a:pt x="17079" y="762"/>
                  </a:cubicBezTo>
                  <a:cubicBezTo>
                    <a:pt x="16812" y="361"/>
                    <a:pt x="16412" y="195"/>
                    <a:pt x="16112" y="128"/>
                  </a:cubicBezTo>
                  <a:cubicBezTo>
                    <a:pt x="15756" y="29"/>
                    <a:pt x="15425" y="1"/>
                    <a:pt x="15109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3105758" y="2582266"/>
              <a:ext cx="194630" cy="145523"/>
            </a:xfrm>
            <a:custGeom>
              <a:rect b="b" l="l" r="r" t="t"/>
              <a:pathLst>
                <a:path extrusionOk="0" h="7358" w="9841">
                  <a:moveTo>
                    <a:pt x="6013" y="1"/>
                  </a:moveTo>
                  <a:cubicBezTo>
                    <a:pt x="5933" y="1"/>
                    <a:pt x="5852" y="3"/>
                    <a:pt x="5771" y="9"/>
                  </a:cubicBezTo>
                  <a:cubicBezTo>
                    <a:pt x="3736" y="175"/>
                    <a:pt x="0" y="2244"/>
                    <a:pt x="134" y="4278"/>
                  </a:cubicBezTo>
                  <a:cubicBezTo>
                    <a:pt x="292" y="6208"/>
                    <a:pt x="3869" y="7358"/>
                    <a:pt x="5946" y="7358"/>
                  </a:cubicBezTo>
                  <a:cubicBezTo>
                    <a:pt x="6059" y="7358"/>
                    <a:pt x="6168" y="7354"/>
                    <a:pt x="6271" y="7347"/>
                  </a:cubicBezTo>
                  <a:cubicBezTo>
                    <a:pt x="8306" y="7214"/>
                    <a:pt x="9841" y="5446"/>
                    <a:pt x="9674" y="3411"/>
                  </a:cubicBezTo>
                  <a:cubicBezTo>
                    <a:pt x="9546" y="1491"/>
                    <a:pt x="7913" y="1"/>
                    <a:pt x="6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3107063" y="2612111"/>
              <a:ext cx="193325" cy="118111"/>
            </a:xfrm>
            <a:custGeom>
              <a:rect b="b" l="l" r="r" t="t"/>
              <a:pathLst>
                <a:path extrusionOk="0" h="5972" w="9775">
                  <a:moveTo>
                    <a:pt x="9608" y="1902"/>
                  </a:moveTo>
                  <a:cubicBezTo>
                    <a:pt x="9574" y="1335"/>
                    <a:pt x="9408" y="768"/>
                    <a:pt x="9107" y="301"/>
                  </a:cubicBezTo>
                  <a:cubicBezTo>
                    <a:pt x="8740" y="1402"/>
                    <a:pt x="7540" y="1802"/>
                    <a:pt x="6172" y="1635"/>
                  </a:cubicBezTo>
                  <a:cubicBezTo>
                    <a:pt x="5038" y="1468"/>
                    <a:pt x="4337" y="735"/>
                    <a:pt x="3337" y="268"/>
                  </a:cubicBezTo>
                  <a:cubicBezTo>
                    <a:pt x="2903" y="67"/>
                    <a:pt x="2436" y="1"/>
                    <a:pt x="1969" y="1"/>
                  </a:cubicBezTo>
                  <a:cubicBezTo>
                    <a:pt x="835" y="801"/>
                    <a:pt x="1" y="1802"/>
                    <a:pt x="68" y="2769"/>
                  </a:cubicBezTo>
                  <a:cubicBezTo>
                    <a:pt x="234" y="4804"/>
                    <a:pt x="4204" y="5972"/>
                    <a:pt x="6205" y="5838"/>
                  </a:cubicBezTo>
                  <a:cubicBezTo>
                    <a:pt x="8240" y="5705"/>
                    <a:pt x="9775" y="3937"/>
                    <a:pt x="9608" y="1902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3100477" y="2589248"/>
              <a:ext cx="95011" cy="85281"/>
            </a:xfrm>
            <a:custGeom>
              <a:rect b="b" l="l" r="r" t="t"/>
              <a:pathLst>
                <a:path extrusionOk="0" h="4312" w="4804">
                  <a:moveTo>
                    <a:pt x="2390" y="1"/>
                  </a:moveTo>
                  <a:cubicBezTo>
                    <a:pt x="1465" y="1"/>
                    <a:pt x="608" y="599"/>
                    <a:pt x="334" y="1557"/>
                  </a:cubicBezTo>
                  <a:cubicBezTo>
                    <a:pt x="0" y="2691"/>
                    <a:pt x="667" y="3892"/>
                    <a:pt x="1802" y="4226"/>
                  </a:cubicBezTo>
                  <a:cubicBezTo>
                    <a:pt x="2000" y="4284"/>
                    <a:pt x="2200" y="4312"/>
                    <a:pt x="2398" y="4312"/>
                  </a:cubicBezTo>
                  <a:cubicBezTo>
                    <a:pt x="3329" y="4312"/>
                    <a:pt x="4195" y="3694"/>
                    <a:pt x="4470" y="2758"/>
                  </a:cubicBezTo>
                  <a:cubicBezTo>
                    <a:pt x="4804" y="1624"/>
                    <a:pt x="4137" y="423"/>
                    <a:pt x="3002" y="89"/>
                  </a:cubicBezTo>
                  <a:cubicBezTo>
                    <a:pt x="2799" y="29"/>
                    <a:pt x="2593" y="1"/>
                    <a:pt x="2390" y="1"/>
                  </a:cubicBezTo>
                  <a:close/>
                </a:path>
              </a:pathLst>
            </a:custGeom>
            <a:solidFill>
              <a:srgbClr val="5C4F5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3119602" y="2599315"/>
              <a:ext cx="41592" cy="37241"/>
            </a:xfrm>
            <a:custGeom>
              <a:rect b="b" l="l" r="r" t="t"/>
              <a:pathLst>
                <a:path extrusionOk="0" h="1883" w="2103">
                  <a:moveTo>
                    <a:pt x="1021" y="1"/>
                  </a:moveTo>
                  <a:cubicBezTo>
                    <a:pt x="624" y="1"/>
                    <a:pt x="269" y="275"/>
                    <a:pt x="134" y="681"/>
                  </a:cubicBezTo>
                  <a:cubicBezTo>
                    <a:pt x="1" y="1181"/>
                    <a:pt x="301" y="1682"/>
                    <a:pt x="801" y="1849"/>
                  </a:cubicBezTo>
                  <a:cubicBezTo>
                    <a:pt x="888" y="1872"/>
                    <a:pt x="974" y="1883"/>
                    <a:pt x="1059" y="1883"/>
                  </a:cubicBezTo>
                  <a:cubicBezTo>
                    <a:pt x="1465" y="1883"/>
                    <a:pt x="1831" y="1629"/>
                    <a:pt x="1969" y="1215"/>
                  </a:cubicBezTo>
                  <a:cubicBezTo>
                    <a:pt x="2102" y="714"/>
                    <a:pt x="1802" y="181"/>
                    <a:pt x="1302" y="47"/>
                  </a:cubicBezTo>
                  <a:cubicBezTo>
                    <a:pt x="1207" y="16"/>
                    <a:pt x="1113" y="1"/>
                    <a:pt x="1021" y="1"/>
                  </a:cubicBezTo>
                  <a:close/>
                </a:path>
              </a:pathLst>
            </a:custGeom>
            <a:solidFill>
              <a:srgbClr val="8C818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3104433" y="2596289"/>
              <a:ext cx="92381" cy="78141"/>
            </a:xfrm>
            <a:custGeom>
              <a:rect b="b" l="l" r="r" t="t"/>
              <a:pathLst>
                <a:path extrusionOk="0" h="3951" w="4671">
                  <a:moveTo>
                    <a:pt x="3403" y="0"/>
                  </a:moveTo>
                  <a:cubicBezTo>
                    <a:pt x="3670" y="334"/>
                    <a:pt x="3837" y="767"/>
                    <a:pt x="3837" y="1234"/>
                  </a:cubicBezTo>
                  <a:cubicBezTo>
                    <a:pt x="3837" y="2248"/>
                    <a:pt x="3003" y="3070"/>
                    <a:pt x="1995" y="3070"/>
                  </a:cubicBezTo>
                  <a:cubicBezTo>
                    <a:pt x="1975" y="3070"/>
                    <a:pt x="1955" y="3070"/>
                    <a:pt x="1935" y="3069"/>
                  </a:cubicBezTo>
                  <a:cubicBezTo>
                    <a:pt x="968" y="3069"/>
                    <a:pt x="201" y="2368"/>
                    <a:pt x="67" y="1468"/>
                  </a:cubicBezTo>
                  <a:lnTo>
                    <a:pt x="67" y="1468"/>
                  </a:lnTo>
                  <a:cubicBezTo>
                    <a:pt x="0" y="1901"/>
                    <a:pt x="67" y="2402"/>
                    <a:pt x="301" y="2835"/>
                  </a:cubicBezTo>
                  <a:cubicBezTo>
                    <a:pt x="710" y="3540"/>
                    <a:pt x="1444" y="3950"/>
                    <a:pt x="2198" y="3950"/>
                  </a:cubicBezTo>
                  <a:cubicBezTo>
                    <a:pt x="2550" y="3950"/>
                    <a:pt x="2907" y="3861"/>
                    <a:pt x="3236" y="3669"/>
                  </a:cubicBezTo>
                  <a:cubicBezTo>
                    <a:pt x="4304" y="3102"/>
                    <a:pt x="4670" y="1801"/>
                    <a:pt x="4103" y="767"/>
                  </a:cubicBezTo>
                  <a:cubicBezTo>
                    <a:pt x="3937" y="434"/>
                    <a:pt x="3670" y="200"/>
                    <a:pt x="3403" y="0"/>
                  </a:cubicBezTo>
                  <a:close/>
                </a:path>
              </a:pathLst>
            </a:custGeom>
            <a:solidFill>
              <a:srgbClr val="77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3144680" y="2609777"/>
              <a:ext cx="481602" cy="342250"/>
            </a:xfrm>
            <a:custGeom>
              <a:rect b="b" l="l" r="r" t="t"/>
              <a:pathLst>
                <a:path extrusionOk="0" h="17305" w="24351">
                  <a:moveTo>
                    <a:pt x="14261" y="0"/>
                  </a:moveTo>
                  <a:cubicBezTo>
                    <a:pt x="9762" y="0"/>
                    <a:pt x="2057" y="3053"/>
                    <a:pt x="1101" y="6356"/>
                  </a:cubicBezTo>
                  <a:cubicBezTo>
                    <a:pt x="0" y="10126"/>
                    <a:pt x="8139" y="15830"/>
                    <a:pt x="11942" y="16931"/>
                  </a:cubicBezTo>
                  <a:cubicBezTo>
                    <a:pt x="12773" y="17181"/>
                    <a:pt x="13734" y="17304"/>
                    <a:pt x="14738" y="17304"/>
                  </a:cubicBezTo>
                  <a:cubicBezTo>
                    <a:pt x="18290" y="17304"/>
                    <a:pt x="22392" y="15759"/>
                    <a:pt x="23250" y="12794"/>
                  </a:cubicBezTo>
                  <a:cubicBezTo>
                    <a:pt x="24351" y="8992"/>
                    <a:pt x="19848" y="1320"/>
                    <a:pt x="16045" y="219"/>
                  </a:cubicBezTo>
                  <a:cubicBezTo>
                    <a:pt x="15546" y="70"/>
                    <a:pt x="14940" y="0"/>
                    <a:pt x="1426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3285198" y="2609480"/>
              <a:ext cx="205192" cy="46912"/>
            </a:xfrm>
            <a:custGeom>
              <a:rect b="b" l="l" r="r" t="t"/>
              <a:pathLst>
                <a:path extrusionOk="0" h="2372" w="10375">
                  <a:moveTo>
                    <a:pt x="7306" y="0"/>
                  </a:moveTo>
                  <a:cubicBezTo>
                    <a:pt x="5237" y="0"/>
                    <a:pt x="2502" y="634"/>
                    <a:pt x="0" y="1635"/>
                  </a:cubicBezTo>
                  <a:cubicBezTo>
                    <a:pt x="100" y="1701"/>
                    <a:pt x="200" y="1735"/>
                    <a:pt x="334" y="1768"/>
                  </a:cubicBezTo>
                  <a:cubicBezTo>
                    <a:pt x="458" y="1789"/>
                    <a:pt x="589" y="1797"/>
                    <a:pt x="723" y="1797"/>
                  </a:cubicBezTo>
                  <a:cubicBezTo>
                    <a:pt x="1021" y="1797"/>
                    <a:pt x="1336" y="1758"/>
                    <a:pt x="1635" y="1735"/>
                  </a:cubicBezTo>
                  <a:cubicBezTo>
                    <a:pt x="2269" y="1735"/>
                    <a:pt x="2902" y="1835"/>
                    <a:pt x="3536" y="1968"/>
                  </a:cubicBezTo>
                  <a:cubicBezTo>
                    <a:pt x="4540" y="2160"/>
                    <a:pt x="5700" y="2372"/>
                    <a:pt x="6811" y="2372"/>
                  </a:cubicBezTo>
                  <a:cubicBezTo>
                    <a:pt x="8213" y="2372"/>
                    <a:pt x="9537" y="2036"/>
                    <a:pt x="10374" y="901"/>
                  </a:cubicBezTo>
                  <a:cubicBezTo>
                    <a:pt x="9874" y="601"/>
                    <a:pt x="9407" y="367"/>
                    <a:pt x="8940" y="234"/>
                  </a:cubicBezTo>
                  <a:cubicBezTo>
                    <a:pt x="8540" y="100"/>
                    <a:pt x="8106" y="34"/>
                    <a:pt x="7606" y="34"/>
                  </a:cubicBezTo>
                  <a:cubicBezTo>
                    <a:pt x="7579" y="88"/>
                    <a:pt x="7529" y="143"/>
                    <a:pt x="7457" y="143"/>
                  </a:cubicBezTo>
                  <a:cubicBezTo>
                    <a:pt x="7441" y="143"/>
                    <a:pt x="7424" y="140"/>
                    <a:pt x="7406" y="134"/>
                  </a:cubicBezTo>
                  <a:cubicBezTo>
                    <a:pt x="7339" y="100"/>
                    <a:pt x="7306" y="67"/>
                    <a:pt x="7306" y="0"/>
                  </a:cubicBezTo>
                  <a:close/>
                </a:path>
              </a:pathLst>
            </a:custGeom>
            <a:solidFill>
              <a:srgbClr val="88434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3144680" y="2665549"/>
              <a:ext cx="474363" cy="301508"/>
            </a:xfrm>
            <a:custGeom>
              <a:rect b="b" l="l" r="r" t="t"/>
              <a:pathLst>
                <a:path extrusionOk="0" h="15245" w="23985">
                  <a:moveTo>
                    <a:pt x="19981" y="468"/>
                  </a:moveTo>
                  <a:cubicBezTo>
                    <a:pt x="18347" y="301"/>
                    <a:pt x="16679" y="368"/>
                    <a:pt x="15278" y="1201"/>
                  </a:cubicBezTo>
                  <a:cubicBezTo>
                    <a:pt x="13777" y="2102"/>
                    <a:pt x="13210" y="3603"/>
                    <a:pt x="12576" y="5138"/>
                  </a:cubicBezTo>
                  <a:cubicBezTo>
                    <a:pt x="11875" y="6772"/>
                    <a:pt x="10374" y="8607"/>
                    <a:pt x="8373" y="8407"/>
                  </a:cubicBezTo>
                  <a:cubicBezTo>
                    <a:pt x="6939" y="8273"/>
                    <a:pt x="6171" y="6872"/>
                    <a:pt x="5704" y="5671"/>
                  </a:cubicBezTo>
                  <a:cubicBezTo>
                    <a:pt x="5037" y="3870"/>
                    <a:pt x="4804" y="1902"/>
                    <a:pt x="4637" y="1"/>
                  </a:cubicBezTo>
                  <a:cubicBezTo>
                    <a:pt x="2836" y="1035"/>
                    <a:pt x="1468" y="2269"/>
                    <a:pt x="1101" y="3536"/>
                  </a:cubicBezTo>
                  <a:cubicBezTo>
                    <a:pt x="0" y="7306"/>
                    <a:pt x="8139" y="13010"/>
                    <a:pt x="11942" y="14111"/>
                  </a:cubicBezTo>
                  <a:cubicBezTo>
                    <a:pt x="15711" y="15245"/>
                    <a:pt x="22149" y="13777"/>
                    <a:pt x="23250" y="9974"/>
                  </a:cubicBezTo>
                  <a:cubicBezTo>
                    <a:pt x="23984" y="7506"/>
                    <a:pt x="22283" y="3370"/>
                    <a:pt x="19981" y="46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3383492" y="2709712"/>
              <a:ext cx="297552" cy="266878"/>
            </a:xfrm>
            <a:custGeom>
              <a:rect b="b" l="l" r="r" t="t"/>
              <a:pathLst>
                <a:path extrusionOk="0" h="13494" w="15045">
                  <a:moveTo>
                    <a:pt x="7522" y="0"/>
                  </a:moveTo>
                  <a:cubicBezTo>
                    <a:pt x="4606" y="0"/>
                    <a:pt x="1920" y="1904"/>
                    <a:pt x="1068" y="4873"/>
                  </a:cubicBezTo>
                  <a:cubicBezTo>
                    <a:pt x="1" y="8442"/>
                    <a:pt x="2069" y="12178"/>
                    <a:pt x="5638" y="13212"/>
                  </a:cubicBezTo>
                  <a:cubicBezTo>
                    <a:pt x="6275" y="13403"/>
                    <a:pt x="6919" y="13493"/>
                    <a:pt x="7552" y="13493"/>
                  </a:cubicBezTo>
                  <a:cubicBezTo>
                    <a:pt x="10466" y="13493"/>
                    <a:pt x="13161" y="11574"/>
                    <a:pt x="14011" y="8642"/>
                  </a:cubicBezTo>
                  <a:cubicBezTo>
                    <a:pt x="15045" y="5039"/>
                    <a:pt x="13010" y="1303"/>
                    <a:pt x="9407" y="269"/>
                  </a:cubicBezTo>
                  <a:cubicBezTo>
                    <a:pt x="8779" y="87"/>
                    <a:pt x="8145" y="0"/>
                    <a:pt x="7522" y="0"/>
                  </a:cubicBezTo>
                  <a:close/>
                </a:path>
              </a:pathLst>
            </a:custGeom>
            <a:solidFill>
              <a:srgbClr val="3D2B2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3383492" y="2746043"/>
              <a:ext cx="291619" cy="230309"/>
            </a:xfrm>
            <a:custGeom>
              <a:rect b="b" l="l" r="r" t="t"/>
              <a:pathLst>
                <a:path extrusionOk="0" h="11645" w="14745">
                  <a:moveTo>
                    <a:pt x="12176" y="0"/>
                  </a:moveTo>
                  <a:cubicBezTo>
                    <a:pt x="10942" y="234"/>
                    <a:pt x="9774" y="634"/>
                    <a:pt x="8773" y="1368"/>
                  </a:cubicBezTo>
                  <a:cubicBezTo>
                    <a:pt x="7372" y="2369"/>
                    <a:pt x="6505" y="3903"/>
                    <a:pt x="5771" y="5404"/>
                  </a:cubicBezTo>
                  <a:cubicBezTo>
                    <a:pt x="5722" y="5453"/>
                    <a:pt x="5674" y="5484"/>
                    <a:pt x="5625" y="5484"/>
                  </a:cubicBezTo>
                  <a:cubicBezTo>
                    <a:pt x="5607" y="5484"/>
                    <a:pt x="5589" y="5480"/>
                    <a:pt x="5571" y="5471"/>
                  </a:cubicBezTo>
                  <a:cubicBezTo>
                    <a:pt x="3036" y="5037"/>
                    <a:pt x="2469" y="2669"/>
                    <a:pt x="2536" y="400"/>
                  </a:cubicBezTo>
                  <a:lnTo>
                    <a:pt x="2536" y="400"/>
                  </a:lnTo>
                  <a:cubicBezTo>
                    <a:pt x="1869" y="1134"/>
                    <a:pt x="1335" y="2002"/>
                    <a:pt x="1068" y="3036"/>
                  </a:cubicBezTo>
                  <a:cubicBezTo>
                    <a:pt x="1" y="6605"/>
                    <a:pt x="2069" y="10341"/>
                    <a:pt x="5638" y="11375"/>
                  </a:cubicBezTo>
                  <a:cubicBezTo>
                    <a:pt x="6267" y="11557"/>
                    <a:pt x="6902" y="11644"/>
                    <a:pt x="7528" y="11644"/>
                  </a:cubicBezTo>
                  <a:cubicBezTo>
                    <a:pt x="10451" y="11644"/>
                    <a:pt x="13159" y="9745"/>
                    <a:pt x="14011" y="6805"/>
                  </a:cubicBezTo>
                  <a:cubicBezTo>
                    <a:pt x="14744" y="4270"/>
                    <a:pt x="13944" y="1701"/>
                    <a:pt x="1217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2471100" y="2811348"/>
              <a:ext cx="976415" cy="880099"/>
            </a:xfrm>
            <a:custGeom>
              <a:rect b="b" l="l" r="r" t="t"/>
              <a:pathLst>
                <a:path extrusionOk="0" h="44500" w="49370">
                  <a:moveTo>
                    <a:pt x="6807" y="43741"/>
                  </a:moveTo>
                  <a:lnTo>
                    <a:pt x="6807" y="43741"/>
                  </a:lnTo>
                  <a:cubicBezTo>
                    <a:pt x="6805" y="43747"/>
                    <a:pt x="6805" y="43755"/>
                    <a:pt x="6805" y="43765"/>
                  </a:cubicBezTo>
                  <a:cubicBezTo>
                    <a:pt x="6784" y="43765"/>
                    <a:pt x="6790" y="43751"/>
                    <a:pt x="6807" y="43741"/>
                  </a:cubicBezTo>
                  <a:close/>
                  <a:moveTo>
                    <a:pt x="39028" y="1"/>
                  </a:moveTo>
                  <a:cubicBezTo>
                    <a:pt x="37527" y="1"/>
                    <a:pt x="36026" y="34"/>
                    <a:pt x="34525" y="101"/>
                  </a:cubicBezTo>
                  <a:cubicBezTo>
                    <a:pt x="33758" y="167"/>
                    <a:pt x="32991" y="234"/>
                    <a:pt x="32224" y="334"/>
                  </a:cubicBezTo>
                  <a:cubicBezTo>
                    <a:pt x="31490" y="401"/>
                    <a:pt x="30723" y="534"/>
                    <a:pt x="29922" y="734"/>
                  </a:cubicBezTo>
                  <a:lnTo>
                    <a:pt x="29355" y="868"/>
                  </a:lnTo>
                  <a:cubicBezTo>
                    <a:pt x="29155" y="935"/>
                    <a:pt x="28955" y="1001"/>
                    <a:pt x="28754" y="1101"/>
                  </a:cubicBezTo>
                  <a:lnTo>
                    <a:pt x="28421" y="1235"/>
                  </a:lnTo>
                  <a:cubicBezTo>
                    <a:pt x="28321" y="1268"/>
                    <a:pt x="28221" y="1301"/>
                    <a:pt x="28121" y="1368"/>
                  </a:cubicBezTo>
                  <a:lnTo>
                    <a:pt x="27820" y="1568"/>
                  </a:lnTo>
                  <a:cubicBezTo>
                    <a:pt x="27720" y="1635"/>
                    <a:pt x="27620" y="1702"/>
                    <a:pt x="27520" y="1768"/>
                  </a:cubicBezTo>
                  <a:cubicBezTo>
                    <a:pt x="26820" y="2369"/>
                    <a:pt x="26319" y="3036"/>
                    <a:pt x="25886" y="3703"/>
                  </a:cubicBezTo>
                  <a:cubicBezTo>
                    <a:pt x="25085" y="5104"/>
                    <a:pt x="24551" y="6539"/>
                    <a:pt x="24051" y="7973"/>
                  </a:cubicBezTo>
                  <a:cubicBezTo>
                    <a:pt x="23152" y="10869"/>
                    <a:pt x="22553" y="13765"/>
                    <a:pt x="22119" y="16727"/>
                  </a:cubicBezTo>
                  <a:lnTo>
                    <a:pt x="22119" y="16727"/>
                  </a:lnTo>
                  <a:cubicBezTo>
                    <a:pt x="19149" y="22271"/>
                    <a:pt x="16146" y="27814"/>
                    <a:pt x="13110" y="33324"/>
                  </a:cubicBezTo>
                  <a:cubicBezTo>
                    <a:pt x="11542" y="36093"/>
                    <a:pt x="9974" y="38895"/>
                    <a:pt x="8307" y="41564"/>
                  </a:cubicBezTo>
                  <a:cubicBezTo>
                    <a:pt x="7906" y="42231"/>
                    <a:pt x="7473" y="42931"/>
                    <a:pt x="7006" y="43498"/>
                  </a:cubicBezTo>
                  <a:cubicBezTo>
                    <a:pt x="6972" y="43565"/>
                    <a:pt x="6906" y="43665"/>
                    <a:pt x="6839" y="43698"/>
                  </a:cubicBezTo>
                  <a:cubicBezTo>
                    <a:pt x="6822" y="43715"/>
                    <a:pt x="6814" y="43723"/>
                    <a:pt x="6810" y="43732"/>
                  </a:cubicBezTo>
                  <a:lnTo>
                    <a:pt x="6810" y="43732"/>
                  </a:lnTo>
                  <a:cubicBezTo>
                    <a:pt x="6653" y="43728"/>
                    <a:pt x="6494" y="43698"/>
                    <a:pt x="6305" y="43698"/>
                  </a:cubicBezTo>
                  <a:cubicBezTo>
                    <a:pt x="5905" y="43665"/>
                    <a:pt x="5538" y="43598"/>
                    <a:pt x="5138" y="43565"/>
                  </a:cubicBezTo>
                  <a:cubicBezTo>
                    <a:pt x="3570" y="43332"/>
                    <a:pt x="2002" y="43031"/>
                    <a:pt x="468" y="42698"/>
                  </a:cubicBezTo>
                  <a:cubicBezTo>
                    <a:pt x="447" y="42694"/>
                    <a:pt x="426" y="42693"/>
                    <a:pt x="406" y="42693"/>
                  </a:cubicBezTo>
                  <a:cubicBezTo>
                    <a:pt x="234" y="42693"/>
                    <a:pt x="97" y="42815"/>
                    <a:pt x="67" y="42965"/>
                  </a:cubicBezTo>
                  <a:cubicBezTo>
                    <a:pt x="1" y="43165"/>
                    <a:pt x="134" y="43332"/>
                    <a:pt x="334" y="43365"/>
                  </a:cubicBezTo>
                  <a:cubicBezTo>
                    <a:pt x="1869" y="43732"/>
                    <a:pt x="3436" y="44032"/>
                    <a:pt x="5038" y="44299"/>
                  </a:cubicBezTo>
                  <a:cubicBezTo>
                    <a:pt x="5438" y="44366"/>
                    <a:pt x="5805" y="44432"/>
                    <a:pt x="6238" y="44466"/>
                  </a:cubicBezTo>
                  <a:cubicBezTo>
                    <a:pt x="6439" y="44499"/>
                    <a:pt x="6639" y="44499"/>
                    <a:pt x="6872" y="44499"/>
                  </a:cubicBezTo>
                  <a:lnTo>
                    <a:pt x="6972" y="44499"/>
                  </a:lnTo>
                  <a:cubicBezTo>
                    <a:pt x="7039" y="44499"/>
                    <a:pt x="7072" y="44466"/>
                    <a:pt x="7106" y="44466"/>
                  </a:cubicBezTo>
                  <a:cubicBezTo>
                    <a:pt x="7172" y="44432"/>
                    <a:pt x="7206" y="44432"/>
                    <a:pt x="7206" y="44432"/>
                  </a:cubicBezTo>
                  <a:cubicBezTo>
                    <a:pt x="7272" y="44366"/>
                    <a:pt x="7339" y="44299"/>
                    <a:pt x="7406" y="44266"/>
                  </a:cubicBezTo>
                  <a:cubicBezTo>
                    <a:pt x="7473" y="44199"/>
                    <a:pt x="7539" y="44099"/>
                    <a:pt x="7639" y="44032"/>
                  </a:cubicBezTo>
                  <a:cubicBezTo>
                    <a:pt x="8173" y="43365"/>
                    <a:pt x="8573" y="42698"/>
                    <a:pt x="9007" y="42031"/>
                  </a:cubicBezTo>
                  <a:cubicBezTo>
                    <a:pt x="10742" y="39329"/>
                    <a:pt x="12343" y="36560"/>
                    <a:pt x="13944" y="33791"/>
                  </a:cubicBezTo>
                  <a:cubicBezTo>
                    <a:pt x="17113" y="28287"/>
                    <a:pt x="20215" y="22717"/>
                    <a:pt x="23317" y="17146"/>
                  </a:cubicBezTo>
                  <a:cubicBezTo>
                    <a:pt x="23351" y="17079"/>
                    <a:pt x="23351" y="17013"/>
                    <a:pt x="23384" y="16946"/>
                  </a:cubicBezTo>
                  <a:cubicBezTo>
                    <a:pt x="23617" y="15512"/>
                    <a:pt x="23951" y="14077"/>
                    <a:pt x="24318" y="12643"/>
                  </a:cubicBezTo>
                  <a:cubicBezTo>
                    <a:pt x="24685" y="11242"/>
                    <a:pt x="25085" y="9841"/>
                    <a:pt x="25619" y="8507"/>
                  </a:cubicBezTo>
                  <a:cubicBezTo>
                    <a:pt x="26119" y="7139"/>
                    <a:pt x="26686" y="5838"/>
                    <a:pt x="27454" y="4704"/>
                  </a:cubicBezTo>
                  <a:cubicBezTo>
                    <a:pt x="27820" y="4137"/>
                    <a:pt x="28254" y="3636"/>
                    <a:pt x="28721" y="3303"/>
                  </a:cubicBezTo>
                  <a:cubicBezTo>
                    <a:pt x="28754" y="3270"/>
                    <a:pt x="28821" y="3236"/>
                    <a:pt x="28888" y="3203"/>
                  </a:cubicBezTo>
                  <a:lnTo>
                    <a:pt x="29055" y="3103"/>
                  </a:lnTo>
                  <a:cubicBezTo>
                    <a:pt x="29088" y="3069"/>
                    <a:pt x="29155" y="3036"/>
                    <a:pt x="29221" y="3036"/>
                  </a:cubicBezTo>
                  <a:lnTo>
                    <a:pt x="29422" y="2936"/>
                  </a:lnTo>
                  <a:lnTo>
                    <a:pt x="29889" y="2803"/>
                  </a:lnTo>
                  <a:lnTo>
                    <a:pt x="30389" y="2702"/>
                  </a:lnTo>
                  <a:cubicBezTo>
                    <a:pt x="31723" y="2469"/>
                    <a:pt x="33158" y="2369"/>
                    <a:pt x="34592" y="2369"/>
                  </a:cubicBezTo>
                  <a:cubicBezTo>
                    <a:pt x="34985" y="2360"/>
                    <a:pt x="35376" y="2356"/>
                    <a:pt x="35766" y="2356"/>
                  </a:cubicBezTo>
                  <a:cubicBezTo>
                    <a:pt x="36831" y="2356"/>
                    <a:pt x="37887" y="2387"/>
                    <a:pt x="38962" y="2436"/>
                  </a:cubicBezTo>
                  <a:cubicBezTo>
                    <a:pt x="41864" y="2569"/>
                    <a:pt x="44799" y="2836"/>
                    <a:pt x="47701" y="3169"/>
                  </a:cubicBezTo>
                  <a:lnTo>
                    <a:pt x="47768" y="3169"/>
                  </a:lnTo>
                  <a:cubicBezTo>
                    <a:pt x="47809" y="3173"/>
                    <a:pt x="47849" y="3175"/>
                    <a:pt x="47890" y="3175"/>
                  </a:cubicBezTo>
                  <a:cubicBezTo>
                    <a:pt x="48638" y="3175"/>
                    <a:pt x="49271" y="2597"/>
                    <a:pt x="49302" y="1869"/>
                  </a:cubicBezTo>
                  <a:cubicBezTo>
                    <a:pt x="49369" y="1068"/>
                    <a:pt x="48769" y="367"/>
                    <a:pt x="47968" y="334"/>
                  </a:cubicBezTo>
                  <a:cubicBezTo>
                    <a:pt x="44966" y="101"/>
                    <a:pt x="42031" y="1"/>
                    <a:pt x="39028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2916409" y="2930091"/>
              <a:ext cx="44875" cy="163639"/>
            </a:xfrm>
            <a:custGeom>
              <a:rect b="b" l="l" r="r" t="t"/>
              <a:pathLst>
                <a:path extrusionOk="0" h="8274" w="2269">
                  <a:moveTo>
                    <a:pt x="2269" y="1"/>
                  </a:moveTo>
                  <a:cubicBezTo>
                    <a:pt x="2002" y="635"/>
                    <a:pt x="1769" y="1302"/>
                    <a:pt x="1535" y="1969"/>
                  </a:cubicBezTo>
                  <a:cubicBezTo>
                    <a:pt x="901" y="4037"/>
                    <a:pt x="401" y="6172"/>
                    <a:pt x="1" y="8273"/>
                  </a:cubicBezTo>
                  <a:cubicBezTo>
                    <a:pt x="668" y="7273"/>
                    <a:pt x="1101" y="6172"/>
                    <a:pt x="1368" y="5004"/>
                  </a:cubicBezTo>
                  <a:cubicBezTo>
                    <a:pt x="1735" y="3570"/>
                    <a:pt x="1969" y="2102"/>
                    <a:pt x="2202" y="635"/>
                  </a:cubicBezTo>
                  <a:cubicBezTo>
                    <a:pt x="2236" y="401"/>
                    <a:pt x="2236" y="201"/>
                    <a:pt x="2269" y="1"/>
                  </a:cubicBezTo>
                  <a:close/>
                </a:path>
              </a:pathLst>
            </a:custGeom>
            <a:solidFill>
              <a:srgbClr val="2732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2607010" y="3676233"/>
              <a:ext cx="672" cy="20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4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151C2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2863642" y="1830350"/>
              <a:ext cx="377374" cy="980212"/>
            </a:xfrm>
            <a:custGeom>
              <a:rect b="b" l="l" r="r" t="t"/>
              <a:pathLst>
                <a:path extrusionOk="0" h="49562" w="19081">
                  <a:moveTo>
                    <a:pt x="1635" y="0"/>
                  </a:moveTo>
                  <a:cubicBezTo>
                    <a:pt x="1535" y="0"/>
                    <a:pt x="1468" y="67"/>
                    <a:pt x="1434" y="167"/>
                  </a:cubicBezTo>
                  <a:cubicBezTo>
                    <a:pt x="1068" y="4003"/>
                    <a:pt x="767" y="7873"/>
                    <a:pt x="500" y="11709"/>
                  </a:cubicBezTo>
                  <a:cubicBezTo>
                    <a:pt x="267" y="15545"/>
                    <a:pt x="33" y="19414"/>
                    <a:pt x="0" y="23284"/>
                  </a:cubicBezTo>
                  <a:cubicBezTo>
                    <a:pt x="0" y="24251"/>
                    <a:pt x="0" y="25218"/>
                    <a:pt x="33" y="26186"/>
                  </a:cubicBezTo>
                  <a:cubicBezTo>
                    <a:pt x="67" y="27153"/>
                    <a:pt x="134" y="28120"/>
                    <a:pt x="267" y="29088"/>
                  </a:cubicBezTo>
                  <a:cubicBezTo>
                    <a:pt x="367" y="29555"/>
                    <a:pt x="434" y="30055"/>
                    <a:pt x="667" y="30522"/>
                  </a:cubicBezTo>
                  <a:cubicBezTo>
                    <a:pt x="901" y="30989"/>
                    <a:pt x="1268" y="31356"/>
                    <a:pt x="1635" y="31690"/>
                  </a:cubicBezTo>
                  <a:cubicBezTo>
                    <a:pt x="2402" y="32290"/>
                    <a:pt x="3236" y="32791"/>
                    <a:pt x="4103" y="33224"/>
                  </a:cubicBezTo>
                  <a:cubicBezTo>
                    <a:pt x="5871" y="34091"/>
                    <a:pt x="7672" y="34759"/>
                    <a:pt x="9507" y="35392"/>
                  </a:cubicBezTo>
                  <a:cubicBezTo>
                    <a:pt x="11315" y="36017"/>
                    <a:pt x="13122" y="36544"/>
                    <a:pt x="14962" y="37038"/>
                  </a:cubicBezTo>
                  <a:lnTo>
                    <a:pt x="14962" y="37038"/>
                  </a:lnTo>
                  <a:lnTo>
                    <a:pt x="16845" y="48669"/>
                  </a:lnTo>
                  <a:cubicBezTo>
                    <a:pt x="16879" y="48735"/>
                    <a:pt x="16879" y="48769"/>
                    <a:pt x="16912" y="48835"/>
                  </a:cubicBezTo>
                  <a:cubicBezTo>
                    <a:pt x="17046" y="49262"/>
                    <a:pt x="17457" y="49561"/>
                    <a:pt x="17889" y="49561"/>
                  </a:cubicBezTo>
                  <a:cubicBezTo>
                    <a:pt x="17997" y="49561"/>
                    <a:pt x="18106" y="49543"/>
                    <a:pt x="18213" y="49502"/>
                  </a:cubicBezTo>
                  <a:cubicBezTo>
                    <a:pt x="18780" y="49336"/>
                    <a:pt x="19080" y="48735"/>
                    <a:pt x="18914" y="48202"/>
                  </a:cubicBezTo>
                  <a:lnTo>
                    <a:pt x="15278" y="36860"/>
                  </a:lnTo>
                  <a:lnTo>
                    <a:pt x="15244" y="36827"/>
                  </a:lnTo>
                  <a:cubicBezTo>
                    <a:pt x="15244" y="36793"/>
                    <a:pt x="15211" y="36727"/>
                    <a:pt x="15144" y="36727"/>
                  </a:cubicBezTo>
                  <a:cubicBezTo>
                    <a:pt x="13276" y="36226"/>
                    <a:pt x="11442" y="35693"/>
                    <a:pt x="9607" y="35059"/>
                  </a:cubicBezTo>
                  <a:cubicBezTo>
                    <a:pt x="7806" y="34458"/>
                    <a:pt x="5971" y="33758"/>
                    <a:pt x="4270" y="32924"/>
                  </a:cubicBezTo>
                  <a:cubicBezTo>
                    <a:pt x="3403" y="32490"/>
                    <a:pt x="2569" y="32023"/>
                    <a:pt x="1868" y="31423"/>
                  </a:cubicBezTo>
                  <a:cubicBezTo>
                    <a:pt x="1501" y="31123"/>
                    <a:pt x="1168" y="30789"/>
                    <a:pt x="967" y="30389"/>
                  </a:cubicBezTo>
                  <a:cubicBezTo>
                    <a:pt x="767" y="29989"/>
                    <a:pt x="701" y="29488"/>
                    <a:pt x="634" y="29021"/>
                  </a:cubicBezTo>
                  <a:cubicBezTo>
                    <a:pt x="467" y="28087"/>
                    <a:pt x="434" y="27120"/>
                    <a:pt x="400" y="26152"/>
                  </a:cubicBezTo>
                  <a:cubicBezTo>
                    <a:pt x="367" y="25218"/>
                    <a:pt x="367" y="24251"/>
                    <a:pt x="367" y="23284"/>
                  </a:cubicBezTo>
                  <a:cubicBezTo>
                    <a:pt x="400" y="19414"/>
                    <a:pt x="601" y="15578"/>
                    <a:pt x="834" y="11742"/>
                  </a:cubicBezTo>
                  <a:cubicBezTo>
                    <a:pt x="1101" y="7873"/>
                    <a:pt x="1434" y="4037"/>
                    <a:pt x="1801" y="201"/>
                  </a:cubicBezTo>
                  <a:cubicBezTo>
                    <a:pt x="1801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3385470" y="2867812"/>
              <a:ext cx="455238" cy="1055189"/>
            </a:xfrm>
            <a:custGeom>
              <a:rect b="b" l="l" r="r" t="t"/>
              <a:pathLst>
                <a:path extrusionOk="0" h="53353" w="23018">
                  <a:moveTo>
                    <a:pt x="1357" y="1"/>
                  </a:moveTo>
                  <a:cubicBezTo>
                    <a:pt x="1295" y="1"/>
                    <a:pt x="1232" y="5"/>
                    <a:pt x="1168" y="14"/>
                  </a:cubicBezTo>
                  <a:cubicBezTo>
                    <a:pt x="468" y="114"/>
                    <a:pt x="1" y="748"/>
                    <a:pt x="134" y="1449"/>
                  </a:cubicBezTo>
                  <a:lnTo>
                    <a:pt x="4137" y="27000"/>
                  </a:lnTo>
                  <a:cubicBezTo>
                    <a:pt x="4137" y="27034"/>
                    <a:pt x="4170" y="27067"/>
                    <a:pt x="4170" y="27100"/>
                  </a:cubicBezTo>
                  <a:lnTo>
                    <a:pt x="22389" y="50282"/>
                  </a:lnTo>
                  <a:lnTo>
                    <a:pt x="22650" y="53186"/>
                  </a:lnTo>
                  <a:cubicBezTo>
                    <a:pt x="22650" y="53286"/>
                    <a:pt x="22750" y="53352"/>
                    <a:pt x="22850" y="53352"/>
                  </a:cubicBezTo>
                  <a:cubicBezTo>
                    <a:pt x="22950" y="53352"/>
                    <a:pt x="23017" y="53252"/>
                    <a:pt x="22984" y="53152"/>
                  </a:cubicBezTo>
                  <a:lnTo>
                    <a:pt x="22717" y="50184"/>
                  </a:lnTo>
                  <a:cubicBezTo>
                    <a:pt x="22717" y="50150"/>
                    <a:pt x="22717" y="50117"/>
                    <a:pt x="22683" y="50117"/>
                  </a:cubicBezTo>
                  <a:lnTo>
                    <a:pt x="4466" y="26904"/>
                  </a:lnTo>
                  <a:lnTo>
                    <a:pt x="2636" y="1182"/>
                  </a:lnTo>
                  <a:cubicBezTo>
                    <a:pt x="2636" y="1148"/>
                    <a:pt x="2636" y="1082"/>
                    <a:pt x="2602" y="1048"/>
                  </a:cubicBezTo>
                  <a:cubicBezTo>
                    <a:pt x="2511" y="442"/>
                    <a:pt x="1979" y="1"/>
                    <a:pt x="1357" y="1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3503561" y="2817064"/>
              <a:ext cx="661716" cy="944475"/>
            </a:xfrm>
            <a:custGeom>
              <a:rect b="b" l="l" r="r" t="t"/>
              <a:pathLst>
                <a:path extrusionOk="0" h="47755" w="33458">
                  <a:moveTo>
                    <a:pt x="1441" y="0"/>
                  </a:moveTo>
                  <a:cubicBezTo>
                    <a:pt x="1294" y="0"/>
                    <a:pt x="1145" y="26"/>
                    <a:pt x="1001" y="78"/>
                  </a:cubicBezTo>
                  <a:cubicBezTo>
                    <a:pt x="334" y="345"/>
                    <a:pt x="1" y="1079"/>
                    <a:pt x="267" y="1713"/>
                  </a:cubicBezTo>
                  <a:lnTo>
                    <a:pt x="9541" y="25864"/>
                  </a:lnTo>
                  <a:cubicBezTo>
                    <a:pt x="9541" y="25897"/>
                    <a:pt x="9574" y="25930"/>
                    <a:pt x="9574" y="25930"/>
                  </a:cubicBezTo>
                  <a:lnTo>
                    <a:pt x="32240" y="44829"/>
                  </a:lnTo>
                  <a:lnTo>
                    <a:pt x="32240" y="44829"/>
                  </a:lnTo>
                  <a:lnTo>
                    <a:pt x="33091" y="47613"/>
                  </a:lnTo>
                  <a:cubicBezTo>
                    <a:pt x="33118" y="47695"/>
                    <a:pt x="33191" y="47755"/>
                    <a:pt x="33272" y="47755"/>
                  </a:cubicBezTo>
                  <a:cubicBezTo>
                    <a:pt x="33289" y="47755"/>
                    <a:pt x="33307" y="47752"/>
                    <a:pt x="33324" y="47746"/>
                  </a:cubicBezTo>
                  <a:cubicBezTo>
                    <a:pt x="33391" y="47713"/>
                    <a:pt x="33458" y="47613"/>
                    <a:pt x="33424" y="47512"/>
                  </a:cubicBezTo>
                  <a:lnTo>
                    <a:pt x="32557" y="44677"/>
                  </a:lnTo>
                  <a:cubicBezTo>
                    <a:pt x="32524" y="44644"/>
                    <a:pt x="32524" y="44610"/>
                    <a:pt x="32490" y="44577"/>
                  </a:cubicBezTo>
                  <a:lnTo>
                    <a:pt x="9813" y="25668"/>
                  </a:lnTo>
                  <a:lnTo>
                    <a:pt x="2669" y="912"/>
                  </a:lnTo>
                  <a:cubicBezTo>
                    <a:pt x="2636" y="879"/>
                    <a:pt x="2636" y="846"/>
                    <a:pt x="2636" y="812"/>
                  </a:cubicBezTo>
                  <a:cubicBezTo>
                    <a:pt x="2429" y="296"/>
                    <a:pt x="1944" y="0"/>
                    <a:pt x="1441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3494008" y="2800549"/>
              <a:ext cx="1056554" cy="903060"/>
            </a:xfrm>
            <a:custGeom>
              <a:rect b="b" l="l" r="r" t="t"/>
              <a:pathLst>
                <a:path extrusionOk="0" h="45661" w="53422">
                  <a:moveTo>
                    <a:pt x="6931" y="0"/>
                  </a:moveTo>
                  <a:cubicBezTo>
                    <a:pt x="6413" y="0"/>
                    <a:pt x="6121" y="13"/>
                    <a:pt x="6121" y="13"/>
                  </a:cubicBezTo>
                  <a:cubicBezTo>
                    <a:pt x="6014" y="7"/>
                    <a:pt x="5909" y="4"/>
                    <a:pt x="5806" y="4"/>
                  </a:cubicBezTo>
                  <a:cubicBezTo>
                    <a:pt x="0" y="4"/>
                    <a:pt x="484" y="9086"/>
                    <a:pt x="484" y="9086"/>
                  </a:cubicBezTo>
                  <a:cubicBezTo>
                    <a:pt x="917" y="16725"/>
                    <a:pt x="13459" y="19227"/>
                    <a:pt x="13459" y="19227"/>
                  </a:cubicBezTo>
                  <a:cubicBezTo>
                    <a:pt x="12726" y="30868"/>
                    <a:pt x="30738" y="33237"/>
                    <a:pt x="30738" y="33237"/>
                  </a:cubicBezTo>
                  <a:cubicBezTo>
                    <a:pt x="42212" y="44377"/>
                    <a:pt x="48136" y="45661"/>
                    <a:pt x="50257" y="45661"/>
                  </a:cubicBezTo>
                  <a:cubicBezTo>
                    <a:pt x="50892" y="45661"/>
                    <a:pt x="51186" y="45545"/>
                    <a:pt x="51186" y="45545"/>
                  </a:cubicBezTo>
                  <a:cubicBezTo>
                    <a:pt x="53421" y="34904"/>
                    <a:pt x="41980" y="23496"/>
                    <a:pt x="41980" y="23496"/>
                  </a:cubicBezTo>
                  <a:cubicBezTo>
                    <a:pt x="40179" y="15724"/>
                    <a:pt x="26869" y="7785"/>
                    <a:pt x="26869" y="7785"/>
                  </a:cubicBezTo>
                  <a:cubicBezTo>
                    <a:pt x="22491" y="498"/>
                    <a:pt x="10204" y="0"/>
                    <a:pt x="693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3571932" y="2830275"/>
              <a:ext cx="881641" cy="729513"/>
            </a:xfrm>
            <a:custGeom>
              <a:rect b="b" l="l" r="r" t="t"/>
              <a:pathLst>
                <a:path extrusionOk="0" h="36886" w="44578">
                  <a:moveTo>
                    <a:pt x="4727" y="0"/>
                  </a:moveTo>
                  <a:cubicBezTo>
                    <a:pt x="1" y="0"/>
                    <a:pt x="480" y="7183"/>
                    <a:pt x="480" y="7183"/>
                  </a:cubicBezTo>
                  <a:cubicBezTo>
                    <a:pt x="913" y="13320"/>
                    <a:pt x="11321" y="15422"/>
                    <a:pt x="11321" y="15422"/>
                  </a:cubicBezTo>
                  <a:cubicBezTo>
                    <a:pt x="10820" y="24729"/>
                    <a:pt x="25764" y="26763"/>
                    <a:pt x="25764" y="26763"/>
                  </a:cubicBezTo>
                  <a:cubicBezTo>
                    <a:pt x="35500" y="35876"/>
                    <a:pt x="40426" y="36886"/>
                    <a:pt x="42133" y="36886"/>
                  </a:cubicBezTo>
                  <a:cubicBezTo>
                    <a:pt x="42619" y="36886"/>
                    <a:pt x="42843" y="36804"/>
                    <a:pt x="42843" y="36804"/>
                  </a:cubicBezTo>
                  <a:cubicBezTo>
                    <a:pt x="44578" y="28331"/>
                    <a:pt x="35004" y="19091"/>
                    <a:pt x="35004" y="19091"/>
                  </a:cubicBezTo>
                  <a:cubicBezTo>
                    <a:pt x="33437" y="12887"/>
                    <a:pt x="22329" y="6415"/>
                    <a:pt x="22329" y="6415"/>
                  </a:cubicBezTo>
                  <a:cubicBezTo>
                    <a:pt x="18446" y="306"/>
                    <a:pt x="7504" y="7"/>
                    <a:pt x="5402" y="7"/>
                  </a:cubicBezTo>
                  <a:cubicBezTo>
                    <a:pt x="5174" y="7"/>
                    <a:pt x="5050" y="11"/>
                    <a:pt x="5050" y="11"/>
                  </a:cubicBezTo>
                  <a:cubicBezTo>
                    <a:pt x="4939" y="4"/>
                    <a:pt x="4832" y="0"/>
                    <a:pt x="472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3397356" y="2701168"/>
              <a:ext cx="1245567" cy="1288465"/>
            </a:xfrm>
            <a:custGeom>
              <a:rect b="b" l="l" r="r" t="t"/>
              <a:pathLst>
                <a:path extrusionOk="0" h="65148" w="62979">
                  <a:moveTo>
                    <a:pt x="3603" y="1"/>
                  </a:moveTo>
                  <a:cubicBezTo>
                    <a:pt x="0" y="1302"/>
                    <a:pt x="2468" y="7406"/>
                    <a:pt x="7239" y="9174"/>
                  </a:cubicBezTo>
                  <a:cubicBezTo>
                    <a:pt x="11975" y="10909"/>
                    <a:pt x="12676" y="5538"/>
                    <a:pt x="15911" y="16579"/>
                  </a:cubicBezTo>
                  <a:cubicBezTo>
                    <a:pt x="19147" y="27621"/>
                    <a:pt x="46667" y="60511"/>
                    <a:pt x="46667" y="60511"/>
                  </a:cubicBezTo>
                  <a:cubicBezTo>
                    <a:pt x="49902" y="63480"/>
                    <a:pt x="62978" y="65148"/>
                    <a:pt x="50603" y="43565"/>
                  </a:cubicBezTo>
                  <a:cubicBezTo>
                    <a:pt x="38227" y="22017"/>
                    <a:pt x="4403" y="868"/>
                    <a:pt x="4403" y="8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3491694" y="2645752"/>
              <a:ext cx="1529236" cy="826660"/>
            </a:xfrm>
            <a:custGeom>
              <a:rect b="b" l="l" r="r" t="t"/>
              <a:pathLst>
                <a:path extrusionOk="0" h="41798" w="77322">
                  <a:moveTo>
                    <a:pt x="0" y="2703"/>
                  </a:moveTo>
                  <a:cubicBezTo>
                    <a:pt x="267" y="1"/>
                    <a:pt x="6705" y="1435"/>
                    <a:pt x="9607" y="4771"/>
                  </a:cubicBezTo>
                  <a:cubicBezTo>
                    <a:pt x="12542" y="8107"/>
                    <a:pt x="7672" y="8941"/>
                    <a:pt x="18947" y="10608"/>
                  </a:cubicBezTo>
                  <a:cubicBezTo>
                    <a:pt x="30188" y="12276"/>
                    <a:pt x="68582" y="30256"/>
                    <a:pt x="68582" y="30256"/>
                  </a:cubicBezTo>
                  <a:cubicBezTo>
                    <a:pt x="72218" y="32424"/>
                    <a:pt x="77322" y="41797"/>
                    <a:pt x="53672" y="34125"/>
                  </a:cubicBezTo>
                  <a:cubicBezTo>
                    <a:pt x="30055" y="26453"/>
                    <a:pt x="1068" y="3237"/>
                    <a:pt x="1068" y="323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447492" y="2741178"/>
              <a:ext cx="1109004" cy="1367080"/>
            </a:xfrm>
            <a:custGeom>
              <a:rect b="b" l="l" r="r" t="t"/>
              <a:pathLst>
                <a:path extrusionOk="0" h="69123" w="56074">
                  <a:moveTo>
                    <a:pt x="8906" y="0"/>
                  </a:moveTo>
                  <a:cubicBezTo>
                    <a:pt x="8873" y="0"/>
                    <a:pt x="8840" y="4"/>
                    <a:pt x="8806" y="13"/>
                  </a:cubicBezTo>
                  <a:lnTo>
                    <a:pt x="8773" y="46"/>
                  </a:lnTo>
                  <a:lnTo>
                    <a:pt x="1301" y="3682"/>
                  </a:lnTo>
                  <a:cubicBezTo>
                    <a:pt x="1068" y="3782"/>
                    <a:pt x="867" y="3949"/>
                    <a:pt x="701" y="4149"/>
                  </a:cubicBezTo>
                  <a:cubicBezTo>
                    <a:pt x="0" y="4950"/>
                    <a:pt x="67" y="6150"/>
                    <a:pt x="867" y="6851"/>
                  </a:cubicBezTo>
                  <a:cubicBezTo>
                    <a:pt x="1237" y="7174"/>
                    <a:pt x="1698" y="7334"/>
                    <a:pt x="2157" y="7334"/>
                  </a:cubicBezTo>
                  <a:cubicBezTo>
                    <a:pt x="2693" y="7334"/>
                    <a:pt x="3225" y="7116"/>
                    <a:pt x="3603" y="6684"/>
                  </a:cubicBezTo>
                  <a:lnTo>
                    <a:pt x="8889" y="657"/>
                  </a:lnTo>
                  <a:lnTo>
                    <a:pt x="8889" y="657"/>
                  </a:lnTo>
                  <a:lnTo>
                    <a:pt x="52004" y="66293"/>
                  </a:lnTo>
                  <a:cubicBezTo>
                    <a:pt x="52037" y="66327"/>
                    <a:pt x="52071" y="66360"/>
                    <a:pt x="52071" y="66360"/>
                  </a:cubicBezTo>
                  <a:lnTo>
                    <a:pt x="55640" y="69062"/>
                  </a:lnTo>
                  <a:cubicBezTo>
                    <a:pt x="55682" y="69104"/>
                    <a:pt x="55735" y="69123"/>
                    <a:pt x="55791" y="69123"/>
                  </a:cubicBezTo>
                  <a:cubicBezTo>
                    <a:pt x="55868" y="69123"/>
                    <a:pt x="55949" y="69087"/>
                    <a:pt x="56007" y="69029"/>
                  </a:cubicBezTo>
                  <a:cubicBezTo>
                    <a:pt x="56074" y="68895"/>
                    <a:pt x="56074" y="68762"/>
                    <a:pt x="55940" y="68662"/>
                  </a:cubicBezTo>
                  <a:lnTo>
                    <a:pt x="52404" y="65960"/>
                  </a:lnTo>
                  <a:lnTo>
                    <a:pt x="52438" y="66027"/>
                  </a:lnTo>
                  <a:lnTo>
                    <a:pt x="9140" y="113"/>
                  </a:lnTo>
                  <a:cubicBezTo>
                    <a:pt x="9090" y="38"/>
                    <a:pt x="9002" y="0"/>
                    <a:pt x="8906" y="0"/>
                  </a:cubicBezTo>
                  <a:close/>
                </a:path>
              </a:pathLst>
            </a:custGeom>
            <a:solidFill>
              <a:srgbClr val="352A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45"/>
          <p:cNvSpPr/>
          <p:nvPr/>
        </p:nvSpPr>
        <p:spPr>
          <a:xfrm>
            <a:off x="2494675" y="1310725"/>
            <a:ext cx="1454400" cy="2150750"/>
          </a:xfrm>
          <a:custGeom>
            <a:rect b="b" l="l" r="r" t="t"/>
            <a:pathLst>
              <a:path extrusionOk="0" fill="none" h="86030" w="58176">
                <a:moveTo>
                  <a:pt x="1" y="74221"/>
                </a:moveTo>
                <a:cubicBezTo>
                  <a:pt x="2402" y="75588"/>
                  <a:pt x="5304" y="76389"/>
                  <a:pt x="7739" y="77323"/>
                </a:cubicBezTo>
                <a:cubicBezTo>
                  <a:pt x="23084" y="83194"/>
                  <a:pt x="47868" y="86029"/>
                  <a:pt x="56274" y="67549"/>
                </a:cubicBezTo>
                <a:cubicBezTo>
                  <a:pt x="57675" y="64480"/>
                  <a:pt x="58175" y="61078"/>
                  <a:pt x="57775" y="57709"/>
                </a:cubicBezTo>
                <a:cubicBezTo>
                  <a:pt x="56641" y="48502"/>
                  <a:pt x="48368" y="44666"/>
                  <a:pt x="39962" y="43832"/>
                </a:cubicBezTo>
                <a:cubicBezTo>
                  <a:pt x="36060" y="43432"/>
                  <a:pt x="32090" y="43265"/>
                  <a:pt x="28354" y="42098"/>
                </a:cubicBezTo>
                <a:cubicBezTo>
                  <a:pt x="22650" y="40330"/>
                  <a:pt x="18881" y="35893"/>
                  <a:pt x="17179" y="30222"/>
                </a:cubicBezTo>
                <a:cubicBezTo>
                  <a:pt x="16079" y="26520"/>
                  <a:pt x="15678" y="22617"/>
                  <a:pt x="15545" y="18781"/>
                </a:cubicBezTo>
                <a:cubicBezTo>
                  <a:pt x="15412" y="15045"/>
                  <a:pt x="15912" y="11042"/>
                  <a:pt x="15211" y="7373"/>
                </a:cubicBezTo>
                <a:cubicBezTo>
                  <a:pt x="14111" y="1535"/>
                  <a:pt x="13544" y="1"/>
                  <a:pt x="13544" y="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5"/>
          <p:cNvSpPr/>
          <p:nvPr/>
        </p:nvSpPr>
        <p:spPr>
          <a:xfrm>
            <a:off x="6805200" y="1002988"/>
            <a:ext cx="709700" cy="307725"/>
          </a:xfrm>
          <a:custGeom>
            <a:rect b="b" l="l" r="r" t="t"/>
            <a:pathLst>
              <a:path extrusionOk="0" h="12309" w="28388">
                <a:moveTo>
                  <a:pt x="18247" y="0"/>
                </a:moveTo>
                <a:cubicBezTo>
                  <a:pt x="13877" y="0"/>
                  <a:pt x="10141" y="2802"/>
                  <a:pt x="8740" y="6738"/>
                </a:cubicBezTo>
                <a:lnTo>
                  <a:pt x="2769" y="6738"/>
                </a:lnTo>
                <a:cubicBezTo>
                  <a:pt x="1234" y="6738"/>
                  <a:pt x="0" y="7973"/>
                  <a:pt x="0" y="9507"/>
                </a:cubicBezTo>
                <a:cubicBezTo>
                  <a:pt x="0" y="11041"/>
                  <a:pt x="1234" y="12309"/>
                  <a:pt x="2769" y="12309"/>
                </a:cubicBezTo>
                <a:lnTo>
                  <a:pt x="25585" y="12309"/>
                </a:lnTo>
                <a:cubicBezTo>
                  <a:pt x="27153" y="12309"/>
                  <a:pt x="28387" y="11041"/>
                  <a:pt x="28387" y="9507"/>
                </a:cubicBezTo>
                <a:cubicBezTo>
                  <a:pt x="28387" y="9407"/>
                  <a:pt x="28387" y="9273"/>
                  <a:pt x="28354" y="9173"/>
                </a:cubicBezTo>
                <a:cubicBezTo>
                  <a:pt x="28087" y="3836"/>
                  <a:pt x="23684" y="0"/>
                  <a:pt x="18247" y="0"/>
                </a:cubicBezTo>
                <a:close/>
              </a:path>
            </a:pathLst>
          </a:custGeom>
          <a:solidFill>
            <a:srgbClr val="F0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5"/>
          <p:cNvSpPr/>
          <p:nvPr/>
        </p:nvSpPr>
        <p:spPr>
          <a:xfrm>
            <a:off x="7229425" y="3632963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1" name="Google Shape;1711;p46"/>
          <p:cNvSpPr txBox="1"/>
          <p:nvPr>
            <p:ph idx="1" type="subTitle"/>
          </p:nvPr>
        </p:nvSpPr>
        <p:spPr>
          <a:xfrm>
            <a:off x="3558675" y="1521800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12" name="Google Shape;1712;p46"/>
          <p:cNvSpPr txBox="1"/>
          <p:nvPr>
            <p:ph idx="2" type="subTitle"/>
          </p:nvPr>
        </p:nvSpPr>
        <p:spPr>
          <a:xfrm>
            <a:off x="6427850" y="1521800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13" name="Google Shape;1713;p46"/>
          <p:cNvSpPr txBox="1"/>
          <p:nvPr>
            <p:ph idx="3" type="subTitle"/>
          </p:nvPr>
        </p:nvSpPr>
        <p:spPr>
          <a:xfrm>
            <a:off x="3558675" y="2927212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CBA</a:t>
            </a:r>
            <a:endParaRPr/>
          </a:p>
        </p:txBody>
      </p:sp>
      <p:sp>
        <p:nvSpPr>
          <p:cNvPr id="1714" name="Google Shape;1714;p46"/>
          <p:cNvSpPr txBox="1"/>
          <p:nvPr>
            <p:ph idx="4" type="subTitle"/>
          </p:nvPr>
        </p:nvSpPr>
        <p:spPr>
          <a:xfrm>
            <a:off x="6427850" y="2927212"/>
            <a:ext cx="2007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5" name="Google Shape;1715;p46"/>
          <p:cNvSpPr txBox="1"/>
          <p:nvPr>
            <p:ph idx="5" type="subTitle"/>
          </p:nvPr>
        </p:nvSpPr>
        <p:spPr>
          <a:xfrm>
            <a:off x="3558675" y="1912534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716" name="Google Shape;1716;p46"/>
          <p:cNvSpPr txBox="1"/>
          <p:nvPr>
            <p:ph idx="6" type="subTitle"/>
          </p:nvPr>
        </p:nvSpPr>
        <p:spPr>
          <a:xfrm>
            <a:off x="6427850" y="1912534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17" name="Google Shape;1717;p46"/>
          <p:cNvSpPr txBox="1"/>
          <p:nvPr>
            <p:ph idx="7" type="subTitle"/>
          </p:nvPr>
        </p:nvSpPr>
        <p:spPr>
          <a:xfrm>
            <a:off x="3558675" y="3315099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Benefit Analysis</a:t>
            </a:r>
            <a:endParaRPr/>
          </a:p>
        </p:txBody>
      </p:sp>
      <p:sp>
        <p:nvSpPr>
          <p:cNvPr id="1718" name="Google Shape;1718;p46"/>
          <p:cNvSpPr txBox="1"/>
          <p:nvPr>
            <p:ph idx="8" type="subTitle"/>
          </p:nvPr>
        </p:nvSpPr>
        <p:spPr>
          <a:xfrm>
            <a:off x="6427850" y="3315099"/>
            <a:ext cx="20073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19" name="Google Shape;1719;p46"/>
          <p:cNvSpPr txBox="1"/>
          <p:nvPr>
            <p:ph idx="9" type="title"/>
          </p:nvPr>
        </p:nvSpPr>
        <p:spPr>
          <a:xfrm>
            <a:off x="2695547" y="1534975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20" name="Google Shape;1720;p46"/>
          <p:cNvSpPr txBox="1"/>
          <p:nvPr>
            <p:ph idx="13" type="title"/>
          </p:nvPr>
        </p:nvSpPr>
        <p:spPr>
          <a:xfrm>
            <a:off x="5560547" y="1534975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1" name="Google Shape;1721;p46"/>
          <p:cNvSpPr txBox="1"/>
          <p:nvPr>
            <p:ph idx="14" type="title"/>
          </p:nvPr>
        </p:nvSpPr>
        <p:spPr>
          <a:xfrm>
            <a:off x="2695547" y="293673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2" name="Google Shape;1722;p46"/>
          <p:cNvSpPr txBox="1"/>
          <p:nvPr>
            <p:ph idx="15" type="title"/>
          </p:nvPr>
        </p:nvSpPr>
        <p:spPr>
          <a:xfrm>
            <a:off x="5560547" y="2936737"/>
            <a:ext cx="872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23" name="Google Shape;1723;p46"/>
          <p:cNvGrpSpPr/>
          <p:nvPr/>
        </p:nvGrpSpPr>
        <p:grpSpPr>
          <a:xfrm flipH="1">
            <a:off x="1105487" y="1336213"/>
            <a:ext cx="330501" cy="420623"/>
            <a:chOff x="3828325" y="875775"/>
            <a:chExt cx="330501" cy="420623"/>
          </a:xfrm>
        </p:grpSpPr>
        <p:sp>
          <p:nvSpPr>
            <p:cNvPr id="1724" name="Google Shape;1724;p46"/>
            <p:cNvSpPr/>
            <p:nvPr/>
          </p:nvSpPr>
          <p:spPr>
            <a:xfrm>
              <a:off x="3884094" y="1119247"/>
              <a:ext cx="53711" cy="53776"/>
            </a:xfrm>
            <a:custGeom>
              <a:rect b="b" l="l" r="r" t="t"/>
              <a:pathLst>
                <a:path extrusionOk="0" h="836" w="835">
                  <a:moveTo>
                    <a:pt x="474" y="1"/>
                  </a:moveTo>
                  <a:cubicBezTo>
                    <a:pt x="323" y="1"/>
                    <a:pt x="155" y="120"/>
                    <a:pt x="100" y="285"/>
                  </a:cubicBezTo>
                  <a:cubicBezTo>
                    <a:pt x="0" y="485"/>
                    <a:pt x="67" y="719"/>
                    <a:pt x="234" y="819"/>
                  </a:cubicBezTo>
                  <a:cubicBezTo>
                    <a:pt x="269" y="830"/>
                    <a:pt x="305" y="836"/>
                    <a:pt x="340" y="836"/>
                  </a:cubicBezTo>
                  <a:cubicBezTo>
                    <a:pt x="502" y="836"/>
                    <a:pt x="652" y="716"/>
                    <a:pt x="734" y="552"/>
                  </a:cubicBezTo>
                  <a:cubicBezTo>
                    <a:pt x="834" y="352"/>
                    <a:pt x="734" y="118"/>
                    <a:pt x="567" y="18"/>
                  </a:cubicBezTo>
                  <a:cubicBezTo>
                    <a:pt x="538" y="6"/>
                    <a:pt x="506" y="1"/>
                    <a:pt x="4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3918444" y="1068109"/>
              <a:ext cx="126656" cy="79699"/>
            </a:xfrm>
            <a:custGeom>
              <a:rect b="b" l="l" r="r" t="t"/>
              <a:pathLst>
                <a:path extrusionOk="0" h="1239" w="1969">
                  <a:moveTo>
                    <a:pt x="1114" y="1"/>
                  </a:moveTo>
                  <a:cubicBezTo>
                    <a:pt x="642" y="1"/>
                    <a:pt x="123" y="511"/>
                    <a:pt x="0" y="880"/>
                  </a:cubicBezTo>
                  <a:lnTo>
                    <a:pt x="0" y="1180"/>
                  </a:lnTo>
                  <a:cubicBezTo>
                    <a:pt x="43" y="1223"/>
                    <a:pt x="86" y="1238"/>
                    <a:pt x="130" y="1238"/>
                  </a:cubicBezTo>
                  <a:cubicBezTo>
                    <a:pt x="223" y="1238"/>
                    <a:pt x="320" y="1169"/>
                    <a:pt x="434" y="1147"/>
                  </a:cubicBezTo>
                  <a:cubicBezTo>
                    <a:pt x="551" y="1108"/>
                    <a:pt x="668" y="1091"/>
                    <a:pt x="785" y="1091"/>
                  </a:cubicBezTo>
                  <a:cubicBezTo>
                    <a:pt x="868" y="1091"/>
                    <a:pt x="951" y="1099"/>
                    <a:pt x="1034" y="1113"/>
                  </a:cubicBezTo>
                  <a:cubicBezTo>
                    <a:pt x="1188" y="1113"/>
                    <a:pt x="1349" y="1156"/>
                    <a:pt x="1488" y="1156"/>
                  </a:cubicBezTo>
                  <a:cubicBezTo>
                    <a:pt x="1650" y="1156"/>
                    <a:pt x="1781" y="1098"/>
                    <a:pt x="1835" y="846"/>
                  </a:cubicBezTo>
                  <a:cubicBezTo>
                    <a:pt x="1968" y="446"/>
                    <a:pt x="1601" y="113"/>
                    <a:pt x="1234" y="12"/>
                  </a:cubicBezTo>
                  <a:cubicBezTo>
                    <a:pt x="1195" y="5"/>
                    <a:pt x="1155" y="1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3828325" y="1159001"/>
              <a:ext cx="81564" cy="135211"/>
            </a:xfrm>
            <a:custGeom>
              <a:rect b="b" l="l" r="r" t="t"/>
              <a:pathLst>
                <a:path extrusionOk="0" h="2102" w="1268">
                  <a:moveTo>
                    <a:pt x="1234" y="0"/>
                  </a:moveTo>
                  <a:cubicBezTo>
                    <a:pt x="1168" y="0"/>
                    <a:pt x="1101" y="134"/>
                    <a:pt x="1068" y="167"/>
                  </a:cubicBezTo>
                  <a:cubicBezTo>
                    <a:pt x="1001" y="267"/>
                    <a:pt x="934" y="334"/>
                    <a:pt x="867" y="434"/>
                  </a:cubicBezTo>
                  <a:cubicBezTo>
                    <a:pt x="734" y="601"/>
                    <a:pt x="634" y="768"/>
                    <a:pt x="534" y="968"/>
                  </a:cubicBezTo>
                  <a:cubicBezTo>
                    <a:pt x="400" y="1135"/>
                    <a:pt x="300" y="1335"/>
                    <a:pt x="234" y="1535"/>
                  </a:cubicBezTo>
                  <a:cubicBezTo>
                    <a:pt x="134" y="1702"/>
                    <a:pt x="33" y="1902"/>
                    <a:pt x="0" y="2102"/>
                  </a:cubicBezTo>
                  <a:cubicBezTo>
                    <a:pt x="67" y="1935"/>
                    <a:pt x="134" y="1735"/>
                    <a:pt x="234" y="1568"/>
                  </a:cubicBezTo>
                  <a:cubicBezTo>
                    <a:pt x="334" y="1401"/>
                    <a:pt x="400" y="1201"/>
                    <a:pt x="500" y="1035"/>
                  </a:cubicBezTo>
                  <a:cubicBezTo>
                    <a:pt x="634" y="868"/>
                    <a:pt x="734" y="701"/>
                    <a:pt x="834" y="534"/>
                  </a:cubicBezTo>
                  <a:cubicBezTo>
                    <a:pt x="901" y="467"/>
                    <a:pt x="967" y="367"/>
                    <a:pt x="1034" y="301"/>
                  </a:cubicBezTo>
                  <a:cubicBezTo>
                    <a:pt x="1068" y="234"/>
                    <a:pt x="1101" y="201"/>
                    <a:pt x="1134" y="167"/>
                  </a:cubicBezTo>
                  <a:cubicBezTo>
                    <a:pt x="1168" y="134"/>
                    <a:pt x="1201" y="101"/>
                    <a:pt x="1234" y="67"/>
                  </a:cubicBezTo>
                  <a:cubicBezTo>
                    <a:pt x="1268" y="67"/>
                    <a:pt x="1268" y="67"/>
                    <a:pt x="1268" y="34"/>
                  </a:cubicBezTo>
                  <a:cubicBezTo>
                    <a:pt x="1268" y="34"/>
                    <a:pt x="1234" y="0"/>
                    <a:pt x="12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3839003" y="1079623"/>
              <a:ext cx="77319" cy="60144"/>
            </a:xfrm>
            <a:custGeom>
              <a:rect b="b" l="l" r="r" t="t"/>
              <a:pathLst>
                <a:path extrusionOk="0" h="935" w="1202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501" y="200"/>
                    <a:pt x="902" y="534"/>
                    <a:pt x="1202" y="934"/>
                  </a:cubicBezTo>
                  <a:cubicBezTo>
                    <a:pt x="935" y="501"/>
                    <a:pt x="501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3845435" y="1103230"/>
              <a:ext cx="58021" cy="37501"/>
            </a:xfrm>
            <a:custGeom>
              <a:rect b="b" l="l" r="r" t="t"/>
              <a:pathLst>
                <a:path extrusionOk="0" h="583" w="902">
                  <a:moveTo>
                    <a:pt x="1" y="0"/>
                  </a:moveTo>
                  <a:lnTo>
                    <a:pt x="1" y="0"/>
                  </a:lnTo>
                  <a:cubicBezTo>
                    <a:pt x="301" y="167"/>
                    <a:pt x="601" y="334"/>
                    <a:pt x="868" y="567"/>
                  </a:cubicBezTo>
                  <a:cubicBezTo>
                    <a:pt x="868" y="578"/>
                    <a:pt x="872" y="582"/>
                    <a:pt x="877" y="582"/>
                  </a:cubicBezTo>
                  <a:cubicBezTo>
                    <a:pt x="887" y="582"/>
                    <a:pt x="902" y="567"/>
                    <a:pt x="902" y="567"/>
                  </a:cubicBezTo>
                  <a:cubicBezTo>
                    <a:pt x="601" y="334"/>
                    <a:pt x="335" y="1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3939864" y="1116610"/>
              <a:ext cx="68763" cy="179788"/>
            </a:xfrm>
            <a:custGeom>
              <a:rect b="b" l="l" r="r" t="t"/>
              <a:pathLst>
                <a:path extrusionOk="0" h="2795" w="1069">
                  <a:moveTo>
                    <a:pt x="413" y="1"/>
                  </a:moveTo>
                  <a:cubicBezTo>
                    <a:pt x="401" y="1"/>
                    <a:pt x="384" y="9"/>
                    <a:pt x="368" y="26"/>
                  </a:cubicBezTo>
                  <a:cubicBezTo>
                    <a:pt x="268" y="259"/>
                    <a:pt x="201" y="526"/>
                    <a:pt x="101" y="793"/>
                  </a:cubicBezTo>
                  <a:cubicBezTo>
                    <a:pt x="67" y="893"/>
                    <a:pt x="1" y="993"/>
                    <a:pt x="34" y="1126"/>
                  </a:cubicBezTo>
                  <a:cubicBezTo>
                    <a:pt x="67" y="1260"/>
                    <a:pt x="101" y="1393"/>
                    <a:pt x="134" y="1527"/>
                  </a:cubicBezTo>
                  <a:cubicBezTo>
                    <a:pt x="167" y="1660"/>
                    <a:pt x="201" y="1827"/>
                    <a:pt x="234" y="1960"/>
                  </a:cubicBezTo>
                  <a:cubicBezTo>
                    <a:pt x="268" y="2027"/>
                    <a:pt x="368" y="2127"/>
                    <a:pt x="434" y="2194"/>
                  </a:cubicBezTo>
                  <a:cubicBezTo>
                    <a:pt x="634" y="2394"/>
                    <a:pt x="835" y="2594"/>
                    <a:pt x="1068" y="2794"/>
                  </a:cubicBezTo>
                  <a:cubicBezTo>
                    <a:pt x="1068" y="2794"/>
                    <a:pt x="1068" y="2761"/>
                    <a:pt x="1068" y="2761"/>
                  </a:cubicBezTo>
                  <a:cubicBezTo>
                    <a:pt x="901" y="2594"/>
                    <a:pt x="735" y="2427"/>
                    <a:pt x="568" y="2261"/>
                  </a:cubicBezTo>
                  <a:cubicBezTo>
                    <a:pt x="468" y="2194"/>
                    <a:pt x="368" y="2094"/>
                    <a:pt x="301" y="1960"/>
                  </a:cubicBezTo>
                  <a:cubicBezTo>
                    <a:pt x="234" y="1860"/>
                    <a:pt x="234" y="1694"/>
                    <a:pt x="201" y="1560"/>
                  </a:cubicBezTo>
                  <a:cubicBezTo>
                    <a:pt x="167" y="1460"/>
                    <a:pt x="134" y="1327"/>
                    <a:pt x="101" y="1193"/>
                  </a:cubicBezTo>
                  <a:cubicBezTo>
                    <a:pt x="67" y="1026"/>
                    <a:pt x="101" y="893"/>
                    <a:pt x="167" y="760"/>
                  </a:cubicBezTo>
                  <a:cubicBezTo>
                    <a:pt x="268" y="526"/>
                    <a:pt x="334" y="259"/>
                    <a:pt x="434" y="26"/>
                  </a:cubicBezTo>
                  <a:cubicBezTo>
                    <a:pt x="434" y="9"/>
                    <a:pt x="426" y="1"/>
                    <a:pt x="4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3957039" y="1118733"/>
              <a:ext cx="85874" cy="169046"/>
            </a:xfrm>
            <a:custGeom>
              <a:rect b="b" l="l" r="r" t="t"/>
              <a:pathLst>
                <a:path extrusionOk="0" h="2628" w="1335">
                  <a:moveTo>
                    <a:pt x="217" y="1"/>
                  </a:moveTo>
                  <a:cubicBezTo>
                    <a:pt x="209" y="1"/>
                    <a:pt x="201" y="9"/>
                    <a:pt x="201" y="26"/>
                  </a:cubicBezTo>
                  <a:cubicBezTo>
                    <a:pt x="134" y="293"/>
                    <a:pt x="101" y="560"/>
                    <a:pt x="34" y="827"/>
                  </a:cubicBezTo>
                  <a:cubicBezTo>
                    <a:pt x="34" y="960"/>
                    <a:pt x="1" y="1060"/>
                    <a:pt x="34" y="1160"/>
                  </a:cubicBezTo>
                  <a:cubicBezTo>
                    <a:pt x="101" y="1294"/>
                    <a:pt x="134" y="1427"/>
                    <a:pt x="201" y="1560"/>
                  </a:cubicBezTo>
                  <a:cubicBezTo>
                    <a:pt x="267" y="1694"/>
                    <a:pt x="301" y="1827"/>
                    <a:pt x="367" y="1961"/>
                  </a:cubicBezTo>
                  <a:cubicBezTo>
                    <a:pt x="434" y="2061"/>
                    <a:pt x="534" y="2094"/>
                    <a:pt x="601" y="2161"/>
                  </a:cubicBezTo>
                  <a:cubicBezTo>
                    <a:pt x="868" y="2328"/>
                    <a:pt x="1101" y="2494"/>
                    <a:pt x="1335" y="2628"/>
                  </a:cubicBezTo>
                  <a:cubicBezTo>
                    <a:pt x="1168" y="2494"/>
                    <a:pt x="968" y="2361"/>
                    <a:pt x="768" y="2228"/>
                  </a:cubicBezTo>
                  <a:cubicBezTo>
                    <a:pt x="668" y="2161"/>
                    <a:pt x="534" y="2061"/>
                    <a:pt x="434" y="1961"/>
                  </a:cubicBezTo>
                  <a:cubicBezTo>
                    <a:pt x="367" y="1861"/>
                    <a:pt x="334" y="1727"/>
                    <a:pt x="267" y="1594"/>
                  </a:cubicBezTo>
                  <a:cubicBezTo>
                    <a:pt x="234" y="1460"/>
                    <a:pt x="167" y="1360"/>
                    <a:pt x="134" y="1227"/>
                  </a:cubicBezTo>
                  <a:cubicBezTo>
                    <a:pt x="67" y="1093"/>
                    <a:pt x="67" y="960"/>
                    <a:pt x="101" y="793"/>
                  </a:cubicBezTo>
                  <a:cubicBezTo>
                    <a:pt x="167" y="526"/>
                    <a:pt x="201" y="293"/>
                    <a:pt x="234" y="26"/>
                  </a:cubicBezTo>
                  <a:cubicBezTo>
                    <a:pt x="234" y="9"/>
                    <a:pt x="226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3974213" y="1103745"/>
              <a:ext cx="105171" cy="153994"/>
            </a:xfrm>
            <a:custGeom>
              <a:rect b="b" l="l" r="r" t="t"/>
              <a:pathLst>
                <a:path extrusionOk="0" h="2394" w="1635">
                  <a:moveTo>
                    <a:pt x="50" y="0"/>
                  </a:moveTo>
                  <a:cubicBezTo>
                    <a:pt x="42" y="0"/>
                    <a:pt x="34" y="9"/>
                    <a:pt x="34" y="26"/>
                  </a:cubicBezTo>
                  <a:cubicBezTo>
                    <a:pt x="34" y="292"/>
                    <a:pt x="34" y="559"/>
                    <a:pt x="34" y="859"/>
                  </a:cubicBezTo>
                  <a:cubicBezTo>
                    <a:pt x="34" y="960"/>
                    <a:pt x="0" y="1060"/>
                    <a:pt x="67" y="1160"/>
                  </a:cubicBezTo>
                  <a:cubicBezTo>
                    <a:pt x="134" y="1293"/>
                    <a:pt x="234" y="1427"/>
                    <a:pt x="301" y="1527"/>
                  </a:cubicBezTo>
                  <a:cubicBezTo>
                    <a:pt x="401" y="1660"/>
                    <a:pt x="467" y="1760"/>
                    <a:pt x="567" y="1894"/>
                  </a:cubicBezTo>
                  <a:cubicBezTo>
                    <a:pt x="634" y="1960"/>
                    <a:pt x="734" y="1994"/>
                    <a:pt x="834" y="2027"/>
                  </a:cubicBezTo>
                  <a:cubicBezTo>
                    <a:pt x="1101" y="2160"/>
                    <a:pt x="1335" y="2260"/>
                    <a:pt x="1635" y="2394"/>
                  </a:cubicBezTo>
                  <a:cubicBezTo>
                    <a:pt x="1635" y="2394"/>
                    <a:pt x="1635" y="2394"/>
                    <a:pt x="1635" y="2361"/>
                  </a:cubicBezTo>
                  <a:cubicBezTo>
                    <a:pt x="1401" y="2260"/>
                    <a:pt x="1201" y="2160"/>
                    <a:pt x="968" y="2060"/>
                  </a:cubicBezTo>
                  <a:cubicBezTo>
                    <a:pt x="868" y="2027"/>
                    <a:pt x="734" y="1960"/>
                    <a:pt x="634" y="1894"/>
                  </a:cubicBezTo>
                  <a:cubicBezTo>
                    <a:pt x="534" y="1793"/>
                    <a:pt x="467" y="1660"/>
                    <a:pt x="401" y="1560"/>
                  </a:cubicBezTo>
                  <a:cubicBezTo>
                    <a:pt x="301" y="1427"/>
                    <a:pt x="234" y="1326"/>
                    <a:pt x="167" y="1226"/>
                  </a:cubicBezTo>
                  <a:cubicBezTo>
                    <a:pt x="67" y="1093"/>
                    <a:pt x="67" y="960"/>
                    <a:pt x="67" y="793"/>
                  </a:cubicBezTo>
                  <a:cubicBezTo>
                    <a:pt x="67" y="526"/>
                    <a:pt x="67" y="259"/>
                    <a:pt x="67" y="26"/>
                  </a:cubicBezTo>
                  <a:cubicBezTo>
                    <a:pt x="67" y="9"/>
                    <a:pt x="5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3982768" y="1104388"/>
              <a:ext cx="126656" cy="134053"/>
            </a:xfrm>
            <a:custGeom>
              <a:rect b="b" l="l" r="r" t="t"/>
              <a:pathLst>
                <a:path extrusionOk="0" h="2084" w="1969">
                  <a:moveTo>
                    <a:pt x="26" y="1"/>
                  </a:moveTo>
                  <a:cubicBezTo>
                    <a:pt x="16" y="1"/>
                    <a:pt x="1" y="16"/>
                    <a:pt x="1" y="16"/>
                  </a:cubicBezTo>
                  <a:cubicBezTo>
                    <a:pt x="34" y="282"/>
                    <a:pt x="68" y="583"/>
                    <a:pt x="134" y="849"/>
                  </a:cubicBezTo>
                  <a:cubicBezTo>
                    <a:pt x="134" y="950"/>
                    <a:pt x="168" y="1050"/>
                    <a:pt x="234" y="1150"/>
                  </a:cubicBezTo>
                  <a:cubicBezTo>
                    <a:pt x="334" y="1250"/>
                    <a:pt x="434" y="1350"/>
                    <a:pt x="535" y="1483"/>
                  </a:cubicBezTo>
                  <a:cubicBezTo>
                    <a:pt x="635" y="1583"/>
                    <a:pt x="735" y="1683"/>
                    <a:pt x="835" y="1783"/>
                  </a:cubicBezTo>
                  <a:cubicBezTo>
                    <a:pt x="901" y="1850"/>
                    <a:pt x="1002" y="1850"/>
                    <a:pt x="1102" y="1884"/>
                  </a:cubicBezTo>
                  <a:cubicBezTo>
                    <a:pt x="1402" y="1950"/>
                    <a:pt x="1669" y="2017"/>
                    <a:pt x="1969" y="2084"/>
                  </a:cubicBezTo>
                  <a:cubicBezTo>
                    <a:pt x="1735" y="2017"/>
                    <a:pt x="1502" y="1950"/>
                    <a:pt x="1268" y="1884"/>
                  </a:cubicBezTo>
                  <a:cubicBezTo>
                    <a:pt x="1135" y="1850"/>
                    <a:pt x="1002" y="1817"/>
                    <a:pt x="901" y="1750"/>
                  </a:cubicBezTo>
                  <a:cubicBezTo>
                    <a:pt x="768" y="1683"/>
                    <a:pt x="701" y="1550"/>
                    <a:pt x="601" y="1483"/>
                  </a:cubicBezTo>
                  <a:cubicBezTo>
                    <a:pt x="501" y="1383"/>
                    <a:pt x="434" y="1283"/>
                    <a:pt x="334" y="1183"/>
                  </a:cubicBezTo>
                  <a:cubicBezTo>
                    <a:pt x="201" y="1050"/>
                    <a:pt x="201" y="916"/>
                    <a:pt x="168" y="783"/>
                  </a:cubicBezTo>
                  <a:cubicBezTo>
                    <a:pt x="134" y="516"/>
                    <a:pt x="68" y="282"/>
                    <a:pt x="34" y="16"/>
                  </a:cubicBezTo>
                  <a:cubicBezTo>
                    <a:pt x="34" y="4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3948483" y="875775"/>
              <a:ext cx="109481" cy="223208"/>
            </a:xfrm>
            <a:custGeom>
              <a:rect b="b" l="l" r="r" t="t"/>
              <a:pathLst>
                <a:path extrusionOk="0" h="3470" w="1702">
                  <a:moveTo>
                    <a:pt x="0" y="3469"/>
                  </a:moveTo>
                  <a:cubicBezTo>
                    <a:pt x="0" y="2836"/>
                    <a:pt x="267" y="2102"/>
                    <a:pt x="467" y="1535"/>
                  </a:cubicBezTo>
                  <a:cubicBezTo>
                    <a:pt x="634" y="1101"/>
                    <a:pt x="834" y="534"/>
                    <a:pt x="1168" y="234"/>
                  </a:cubicBezTo>
                  <a:cubicBezTo>
                    <a:pt x="1401" y="0"/>
                    <a:pt x="1668" y="34"/>
                    <a:pt x="1668" y="367"/>
                  </a:cubicBezTo>
                  <a:cubicBezTo>
                    <a:pt x="1701" y="968"/>
                    <a:pt x="1334" y="1601"/>
                    <a:pt x="1068" y="2135"/>
                  </a:cubicBezTo>
                  <a:cubicBezTo>
                    <a:pt x="901" y="2402"/>
                    <a:pt x="734" y="2702"/>
                    <a:pt x="534" y="2969"/>
                  </a:cubicBezTo>
                  <a:cubicBezTo>
                    <a:pt x="434" y="3103"/>
                    <a:pt x="300" y="3236"/>
                    <a:pt x="200" y="33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3866920" y="903628"/>
              <a:ext cx="83751" cy="216840"/>
            </a:xfrm>
            <a:custGeom>
              <a:rect b="b" l="l" r="r" t="t"/>
              <a:pathLst>
                <a:path extrusionOk="0" h="3371" w="1302">
                  <a:moveTo>
                    <a:pt x="1235" y="3370"/>
                  </a:moveTo>
                  <a:cubicBezTo>
                    <a:pt x="834" y="2936"/>
                    <a:pt x="601" y="2269"/>
                    <a:pt x="367" y="1736"/>
                  </a:cubicBezTo>
                  <a:cubicBezTo>
                    <a:pt x="201" y="1369"/>
                    <a:pt x="1" y="835"/>
                    <a:pt x="34" y="435"/>
                  </a:cubicBezTo>
                  <a:cubicBezTo>
                    <a:pt x="67" y="134"/>
                    <a:pt x="267" y="1"/>
                    <a:pt x="468" y="234"/>
                  </a:cubicBezTo>
                  <a:cubicBezTo>
                    <a:pt x="868" y="635"/>
                    <a:pt x="1001" y="1302"/>
                    <a:pt x="1135" y="1802"/>
                  </a:cubicBezTo>
                  <a:cubicBezTo>
                    <a:pt x="1201" y="2102"/>
                    <a:pt x="1268" y="2403"/>
                    <a:pt x="1301" y="2703"/>
                  </a:cubicBezTo>
                  <a:cubicBezTo>
                    <a:pt x="1301" y="2870"/>
                    <a:pt x="1268" y="3036"/>
                    <a:pt x="1301" y="320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4019241" y="1098663"/>
              <a:ext cx="139585" cy="73009"/>
            </a:xfrm>
            <a:custGeom>
              <a:rect b="b" l="l" r="r" t="t"/>
              <a:pathLst>
                <a:path extrusionOk="0" h="1135" w="2170">
                  <a:moveTo>
                    <a:pt x="175" y="0"/>
                  </a:moveTo>
                  <a:cubicBezTo>
                    <a:pt x="127" y="0"/>
                    <a:pt x="80" y="2"/>
                    <a:pt x="34" y="4"/>
                  </a:cubicBezTo>
                  <a:lnTo>
                    <a:pt x="1" y="271"/>
                  </a:lnTo>
                  <a:cubicBezTo>
                    <a:pt x="5" y="271"/>
                    <a:pt x="9" y="271"/>
                    <a:pt x="13" y="271"/>
                  </a:cubicBezTo>
                  <a:cubicBezTo>
                    <a:pt x="302" y="271"/>
                    <a:pt x="1437" y="1135"/>
                    <a:pt x="1919" y="1135"/>
                  </a:cubicBezTo>
                  <a:cubicBezTo>
                    <a:pt x="2042" y="1135"/>
                    <a:pt x="2122" y="1079"/>
                    <a:pt x="2136" y="938"/>
                  </a:cubicBezTo>
                  <a:cubicBezTo>
                    <a:pt x="2169" y="638"/>
                    <a:pt x="1902" y="438"/>
                    <a:pt x="1702" y="338"/>
                  </a:cubicBezTo>
                  <a:cubicBezTo>
                    <a:pt x="1245" y="155"/>
                    <a:pt x="67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6" name="Google Shape;1736;p46"/>
          <p:cNvSpPr/>
          <p:nvPr/>
        </p:nvSpPr>
        <p:spPr>
          <a:xfrm rot="3485774">
            <a:off x="1050832" y="-677600"/>
            <a:ext cx="1418544" cy="2195354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6"/>
          <p:cNvSpPr/>
          <p:nvPr/>
        </p:nvSpPr>
        <p:spPr>
          <a:xfrm>
            <a:off x="2222925" y="393163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4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aphicFrame>
        <p:nvGraphicFramePr>
          <p:cNvPr id="1743" name="Google Shape;1743;p47"/>
          <p:cNvGraphicFramePr/>
          <p:nvPr/>
        </p:nvGraphicFramePr>
        <p:xfrm>
          <a:off x="828088" y="1699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{EA54C24A-9EA2-4949-AEF4-AE3270E31EF3}</a:tableStyleId>
              </a:tblPr>
              <a:tblGrid>
                <a:gridCol w="2060775"/>
                <a:gridCol w="2223475"/>
              </a:tblGrid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Dengue Cases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Weekly Data</a:t>
                      </a:r>
                      <a:endParaRPr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2014 to 2018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Weather Conditions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Rainfall</a:t>
                      </a:r>
                      <a:endParaRPr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Temperature</a:t>
                      </a:r>
                      <a:endParaRPr sz="16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Wind Speed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8025">
                <a:tc>
                  <a:txBody>
                    <a:bodyPr/>
                    <a:lstStyle/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3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Google Trend</a:t>
                      </a:r>
                      <a:endParaRPr sz="2200">
                        <a:solidFill>
                          <a:schemeClr val="accent3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tamaran"/>
                        <a:buChar char="-"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Search Interest by keyword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744" name="Google Shape;1744;p47"/>
          <p:cNvGrpSpPr/>
          <p:nvPr/>
        </p:nvGrpSpPr>
        <p:grpSpPr>
          <a:xfrm>
            <a:off x="5761331" y="1105635"/>
            <a:ext cx="2740805" cy="3424733"/>
            <a:chOff x="2603700" y="566675"/>
            <a:chExt cx="3174800" cy="3967025"/>
          </a:xfrm>
        </p:grpSpPr>
        <p:sp>
          <p:nvSpPr>
            <p:cNvPr id="1745" name="Google Shape;1745;p47"/>
            <p:cNvSpPr/>
            <p:nvPr/>
          </p:nvSpPr>
          <p:spPr>
            <a:xfrm>
              <a:off x="3772025" y="2507900"/>
              <a:ext cx="795600" cy="391300"/>
            </a:xfrm>
            <a:custGeom>
              <a:rect b="b" l="l" r="r" t="t"/>
              <a:pathLst>
                <a:path extrusionOk="0" h="15652" w="31824">
                  <a:moveTo>
                    <a:pt x="31293" y="1"/>
                  </a:moveTo>
                  <a:cubicBezTo>
                    <a:pt x="31155" y="1"/>
                    <a:pt x="31018" y="60"/>
                    <a:pt x="30923" y="174"/>
                  </a:cubicBezTo>
                  <a:lnTo>
                    <a:pt x="28755" y="2809"/>
                  </a:lnTo>
                  <a:cubicBezTo>
                    <a:pt x="28554" y="3043"/>
                    <a:pt x="28321" y="3210"/>
                    <a:pt x="28021" y="3276"/>
                  </a:cubicBezTo>
                  <a:lnTo>
                    <a:pt x="2002" y="10948"/>
                  </a:lnTo>
                  <a:cubicBezTo>
                    <a:pt x="735" y="11315"/>
                    <a:pt x="1" y="12650"/>
                    <a:pt x="368" y="13917"/>
                  </a:cubicBezTo>
                  <a:cubicBezTo>
                    <a:pt x="568" y="14584"/>
                    <a:pt x="1035" y="15118"/>
                    <a:pt x="1669" y="15418"/>
                  </a:cubicBezTo>
                  <a:cubicBezTo>
                    <a:pt x="1969" y="15585"/>
                    <a:pt x="2336" y="15652"/>
                    <a:pt x="2669" y="15652"/>
                  </a:cubicBezTo>
                  <a:cubicBezTo>
                    <a:pt x="3003" y="15652"/>
                    <a:pt x="3336" y="15585"/>
                    <a:pt x="3637" y="15452"/>
                  </a:cubicBezTo>
                  <a:lnTo>
                    <a:pt x="6972" y="14017"/>
                  </a:lnTo>
                  <a:cubicBezTo>
                    <a:pt x="7206" y="13917"/>
                    <a:pt x="7339" y="13617"/>
                    <a:pt x="7239" y="13384"/>
                  </a:cubicBezTo>
                  <a:cubicBezTo>
                    <a:pt x="7141" y="13211"/>
                    <a:pt x="6969" y="13111"/>
                    <a:pt x="6792" y="13111"/>
                  </a:cubicBezTo>
                  <a:cubicBezTo>
                    <a:pt x="6730" y="13111"/>
                    <a:pt x="6667" y="13124"/>
                    <a:pt x="6605" y="13150"/>
                  </a:cubicBezTo>
                  <a:lnTo>
                    <a:pt x="3236" y="14584"/>
                  </a:lnTo>
                  <a:cubicBezTo>
                    <a:pt x="3061" y="14664"/>
                    <a:pt x="2871" y="14706"/>
                    <a:pt x="2680" y="14706"/>
                  </a:cubicBezTo>
                  <a:cubicBezTo>
                    <a:pt x="2471" y="14706"/>
                    <a:pt x="2261" y="14656"/>
                    <a:pt x="2069" y="14551"/>
                  </a:cubicBezTo>
                  <a:cubicBezTo>
                    <a:pt x="1702" y="14384"/>
                    <a:pt x="1402" y="14051"/>
                    <a:pt x="1302" y="13650"/>
                  </a:cubicBezTo>
                  <a:cubicBezTo>
                    <a:pt x="1068" y="12883"/>
                    <a:pt x="1502" y="12083"/>
                    <a:pt x="2269" y="11882"/>
                  </a:cubicBezTo>
                  <a:lnTo>
                    <a:pt x="28288" y="4210"/>
                  </a:lnTo>
                  <a:cubicBezTo>
                    <a:pt x="28755" y="4044"/>
                    <a:pt x="29188" y="3777"/>
                    <a:pt x="29488" y="3410"/>
                  </a:cubicBezTo>
                  <a:lnTo>
                    <a:pt x="31657" y="775"/>
                  </a:lnTo>
                  <a:cubicBezTo>
                    <a:pt x="31823" y="574"/>
                    <a:pt x="31790" y="274"/>
                    <a:pt x="31590" y="107"/>
                  </a:cubicBezTo>
                  <a:cubicBezTo>
                    <a:pt x="31503" y="35"/>
                    <a:pt x="31398" y="1"/>
                    <a:pt x="312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4152300" y="2016875"/>
              <a:ext cx="291900" cy="246050"/>
            </a:xfrm>
            <a:custGeom>
              <a:rect b="b" l="l" r="r" t="t"/>
              <a:pathLst>
                <a:path extrusionOk="0" h="9842" w="11676">
                  <a:moveTo>
                    <a:pt x="2236" y="1"/>
                  </a:moveTo>
                  <a:lnTo>
                    <a:pt x="1" y="3237"/>
                  </a:lnTo>
                  <a:lnTo>
                    <a:pt x="9441" y="9841"/>
                  </a:lnTo>
                  <a:lnTo>
                    <a:pt x="11676" y="6639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3778700" y="2204525"/>
              <a:ext cx="129275" cy="296900"/>
            </a:xfrm>
            <a:custGeom>
              <a:rect b="b" l="l" r="r" t="t"/>
              <a:pathLst>
                <a:path extrusionOk="0" h="11876" w="5171">
                  <a:moveTo>
                    <a:pt x="1268" y="0"/>
                  </a:moveTo>
                  <a:lnTo>
                    <a:pt x="1" y="11442"/>
                  </a:lnTo>
                  <a:lnTo>
                    <a:pt x="3903" y="11875"/>
                  </a:lnTo>
                  <a:lnTo>
                    <a:pt x="5171" y="4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4009700" y="2176175"/>
              <a:ext cx="212675" cy="301900"/>
            </a:xfrm>
            <a:custGeom>
              <a:rect b="b" l="l" r="r" t="t"/>
              <a:pathLst>
                <a:path extrusionOk="0" h="12076" w="8507">
                  <a:moveTo>
                    <a:pt x="3536" y="0"/>
                  </a:moveTo>
                  <a:lnTo>
                    <a:pt x="1" y="1668"/>
                  </a:lnTo>
                  <a:lnTo>
                    <a:pt x="4971" y="12075"/>
                  </a:lnTo>
                  <a:lnTo>
                    <a:pt x="8507" y="10374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4284075" y="3059300"/>
              <a:ext cx="676325" cy="407825"/>
            </a:xfrm>
            <a:custGeom>
              <a:rect b="b" l="l" r="r" t="t"/>
              <a:pathLst>
                <a:path extrusionOk="0" h="16313" w="27053">
                  <a:moveTo>
                    <a:pt x="24618" y="0"/>
                  </a:moveTo>
                  <a:lnTo>
                    <a:pt x="0" y="10741"/>
                  </a:lnTo>
                  <a:lnTo>
                    <a:pt x="2435" y="16312"/>
                  </a:lnTo>
                  <a:lnTo>
                    <a:pt x="27053" y="5538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4038050" y="3290550"/>
              <a:ext cx="456200" cy="266625"/>
            </a:xfrm>
            <a:custGeom>
              <a:rect b="b" l="l" r="r" t="t"/>
              <a:pathLst>
                <a:path extrusionOk="0" h="10665" w="18248">
                  <a:moveTo>
                    <a:pt x="16030" y="0"/>
                  </a:moveTo>
                  <a:cubicBezTo>
                    <a:pt x="15823" y="0"/>
                    <a:pt x="15613" y="40"/>
                    <a:pt x="15412" y="124"/>
                  </a:cubicBezTo>
                  <a:lnTo>
                    <a:pt x="1" y="6862"/>
                  </a:lnTo>
                  <a:lnTo>
                    <a:pt x="1669" y="10665"/>
                  </a:lnTo>
                  <a:lnTo>
                    <a:pt x="17080" y="3927"/>
                  </a:lnTo>
                  <a:cubicBezTo>
                    <a:pt x="17880" y="3593"/>
                    <a:pt x="18247" y="2659"/>
                    <a:pt x="17880" y="1858"/>
                  </a:cubicBezTo>
                  <a:lnTo>
                    <a:pt x="17480" y="924"/>
                  </a:lnTo>
                  <a:cubicBezTo>
                    <a:pt x="17230" y="350"/>
                    <a:pt x="16644" y="0"/>
                    <a:pt x="1603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3742000" y="3012600"/>
              <a:ext cx="306925" cy="319425"/>
            </a:xfrm>
            <a:custGeom>
              <a:rect b="b" l="l" r="r" t="t"/>
              <a:pathLst>
                <a:path extrusionOk="0" h="12777" w="12277">
                  <a:moveTo>
                    <a:pt x="10975" y="0"/>
                  </a:moveTo>
                  <a:lnTo>
                    <a:pt x="1" y="4804"/>
                  </a:lnTo>
                  <a:lnTo>
                    <a:pt x="3003" y="12776"/>
                  </a:lnTo>
                  <a:cubicBezTo>
                    <a:pt x="3003" y="12776"/>
                    <a:pt x="7907" y="12076"/>
                    <a:pt x="8540" y="10708"/>
                  </a:cubicBezTo>
                  <a:cubicBezTo>
                    <a:pt x="8173" y="5504"/>
                    <a:pt x="11109" y="3470"/>
                    <a:pt x="11709" y="2302"/>
                  </a:cubicBezTo>
                  <a:cubicBezTo>
                    <a:pt x="12276" y="1101"/>
                    <a:pt x="10975" y="0"/>
                    <a:pt x="1097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2603700" y="1397275"/>
              <a:ext cx="1657050" cy="2641075"/>
            </a:xfrm>
            <a:custGeom>
              <a:rect b="b" l="l" r="r" t="t"/>
              <a:pathLst>
                <a:path extrusionOk="0" h="105643" w="66282">
                  <a:moveTo>
                    <a:pt x="60577" y="85628"/>
                  </a:moveTo>
                  <a:cubicBezTo>
                    <a:pt x="59209" y="83427"/>
                    <a:pt x="59743" y="77890"/>
                    <a:pt x="56507" y="75021"/>
                  </a:cubicBezTo>
                  <a:cubicBezTo>
                    <a:pt x="53305" y="72152"/>
                    <a:pt x="46434" y="76355"/>
                    <a:pt x="39195" y="77222"/>
                  </a:cubicBezTo>
                  <a:cubicBezTo>
                    <a:pt x="31957" y="78056"/>
                    <a:pt x="21049" y="72986"/>
                    <a:pt x="17513" y="65247"/>
                  </a:cubicBezTo>
                  <a:cubicBezTo>
                    <a:pt x="13977" y="57508"/>
                    <a:pt x="10942" y="28754"/>
                    <a:pt x="19681" y="21016"/>
                  </a:cubicBezTo>
                  <a:cubicBezTo>
                    <a:pt x="28454" y="13277"/>
                    <a:pt x="35826" y="17146"/>
                    <a:pt x="36360" y="17079"/>
                  </a:cubicBezTo>
                  <a:lnTo>
                    <a:pt x="27253" y="1"/>
                  </a:lnTo>
                  <a:cubicBezTo>
                    <a:pt x="18847" y="1335"/>
                    <a:pt x="3369" y="17646"/>
                    <a:pt x="1702" y="37327"/>
                  </a:cubicBezTo>
                  <a:cubicBezTo>
                    <a:pt x="0" y="57008"/>
                    <a:pt x="1201" y="78724"/>
                    <a:pt x="18180" y="92167"/>
                  </a:cubicBezTo>
                  <a:cubicBezTo>
                    <a:pt x="35159" y="105643"/>
                    <a:pt x="62578" y="98404"/>
                    <a:pt x="64446" y="95035"/>
                  </a:cubicBezTo>
                  <a:cubicBezTo>
                    <a:pt x="66281" y="91666"/>
                    <a:pt x="61911" y="87797"/>
                    <a:pt x="60577" y="8562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3000650" y="1397275"/>
              <a:ext cx="512050" cy="427000"/>
            </a:xfrm>
            <a:custGeom>
              <a:rect b="b" l="l" r="r" t="t"/>
              <a:pathLst>
                <a:path extrusionOk="0" h="17080" w="20482">
                  <a:moveTo>
                    <a:pt x="11375" y="1"/>
                  </a:moveTo>
                  <a:cubicBezTo>
                    <a:pt x="8206" y="501"/>
                    <a:pt x="4070" y="3136"/>
                    <a:pt x="0" y="7239"/>
                  </a:cubicBezTo>
                  <a:cubicBezTo>
                    <a:pt x="4804" y="9274"/>
                    <a:pt x="9040" y="12476"/>
                    <a:pt x="12376" y="16479"/>
                  </a:cubicBezTo>
                  <a:cubicBezTo>
                    <a:pt x="13427" y="16264"/>
                    <a:pt x="14406" y="16182"/>
                    <a:pt x="15295" y="16182"/>
                  </a:cubicBezTo>
                  <a:cubicBezTo>
                    <a:pt x="18227" y="16182"/>
                    <a:pt x="20171" y="17080"/>
                    <a:pt x="20470" y="17080"/>
                  </a:cubicBezTo>
                  <a:cubicBezTo>
                    <a:pt x="20474" y="17080"/>
                    <a:pt x="20478" y="17080"/>
                    <a:pt x="20482" y="17079"/>
                  </a:cubicBezTo>
                  <a:lnTo>
                    <a:pt x="11375" y="1"/>
                  </a:lnTo>
                  <a:close/>
                </a:path>
              </a:pathLst>
            </a:custGeom>
            <a:solidFill>
              <a:srgbClr val="B1B1B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3087375" y="566675"/>
              <a:ext cx="656325" cy="870650"/>
            </a:xfrm>
            <a:custGeom>
              <a:rect b="b" l="l" r="r" t="t"/>
              <a:pathLst>
                <a:path extrusionOk="0" h="34826" w="26253">
                  <a:moveTo>
                    <a:pt x="25419" y="29388"/>
                  </a:moveTo>
                  <a:lnTo>
                    <a:pt x="13510" y="34592"/>
                  </a:lnTo>
                  <a:cubicBezTo>
                    <a:pt x="12943" y="34826"/>
                    <a:pt x="12309" y="34559"/>
                    <a:pt x="12042" y="33992"/>
                  </a:cubicBezTo>
                  <a:lnTo>
                    <a:pt x="234" y="6939"/>
                  </a:lnTo>
                  <a:cubicBezTo>
                    <a:pt x="1" y="6372"/>
                    <a:pt x="234" y="5705"/>
                    <a:pt x="801" y="5438"/>
                  </a:cubicBezTo>
                  <a:lnTo>
                    <a:pt x="12710" y="268"/>
                  </a:lnTo>
                  <a:cubicBezTo>
                    <a:pt x="13277" y="1"/>
                    <a:pt x="13944" y="268"/>
                    <a:pt x="14177" y="835"/>
                  </a:cubicBezTo>
                  <a:lnTo>
                    <a:pt x="25986" y="27921"/>
                  </a:lnTo>
                  <a:cubicBezTo>
                    <a:pt x="26253" y="28488"/>
                    <a:pt x="25986" y="29155"/>
                    <a:pt x="25419" y="2938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3179100" y="930275"/>
              <a:ext cx="970725" cy="1285100"/>
            </a:xfrm>
            <a:custGeom>
              <a:rect b="b" l="l" r="r" t="t"/>
              <a:pathLst>
                <a:path extrusionOk="0" h="51404" w="38829">
                  <a:moveTo>
                    <a:pt x="37995" y="43098"/>
                  </a:moveTo>
                  <a:lnTo>
                    <a:pt x="19515" y="51170"/>
                  </a:lnTo>
                  <a:cubicBezTo>
                    <a:pt x="18948" y="51404"/>
                    <a:pt x="18281" y="51137"/>
                    <a:pt x="18047" y="50570"/>
                  </a:cubicBezTo>
                  <a:lnTo>
                    <a:pt x="234" y="9774"/>
                  </a:lnTo>
                  <a:cubicBezTo>
                    <a:pt x="1" y="9207"/>
                    <a:pt x="268" y="8540"/>
                    <a:pt x="835" y="8306"/>
                  </a:cubicBezTo>
                  <a:lnTo>
                    <a:pt x="19315" y="234"/>
                  </a:lnTo>
                  <a:cubicBezTo>
                    <a:pt x="19882" y="0"/>
                    <a:pt x="20515" y="267"/>
                    <a:pt x="20782" y="834"/>
                  </a:cubicBezTo>
                  <a:lnTo>
                    <a:pt x="38562" y="41630"/>
                  </a:lnTo>
                  <a:cubicBezTo>
                    <a:pt x="38829" y="42197"/>
                    <a:pt x="38562" y="42865"/>
                    <a:pt x="37995" y="4309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2953950" y="1313875"/>
              <a:ext cx="510375" cy="510400"/>
            </a:xfrm>
            <a:custGeom>
              <a:rect b="b" l="l" r="r" t="t"/>
              <a:pathLst>
                <a:path extrusionOk="0" h="20416" w="20415">
                  <a:moveTo>
                    <a:pt x="10208" y="3703"/>
                  </a:moveTo>
                  <a:cubicBezTo>
                    <a:pt x="13810" y="3703"/>
                    <a:pt x="16712" y="6606"/>
                    <a:pt x="16712" y="10208"/>
                  </a:cubicBezTo>
                  <a:cubicBezTo>
                    <a:pt x="16712" y="13811"/>
                    <a:pt x="13810" y="16713"/>
                    <a:pt x="10208" y="16713"/>
                  </a:cubicBezTo>
                  <a:cubicBezTo>
                    <a:pt x="6638" y="16713"/>
                    <a:pt x="3703" y="13811"/>
                    <a:pt x="3703" y="10208"/>
                  </a:cubicBezTo>
                  <a:cubicBezTo>
                    <a:pt x="3703" y="6606"/>
                    <a:pt x="6638" y="3703"/>
                    <a:pt x="10208" y="3703"/>
                  </a:cubicBezTo>
                  <a:close/>
                  <a:moveTo>
                    <a:pt x="10208" y="1"/>
                  </a:moveTo>
                  <a:cubicBezTo>
                    <a:pt x="4570" y="1"/>
                    <a:pt x="0" y="4571"/>
                    <a:pt x="0" y="10208"/>
                  </a:cubicBezTo>
                  <a:cubicBezTo>
                    <a:pt x="0" y="15845"/>
                    <a:pt x="4570" y="20415"/>
                    <a:pt x="10208" y="20415"/>
                  </a:cubicBezTo>
                  <a:cubicBezTo>
                    <a:pt x="15845" y="20415"/>
                    <a:pt x="20415" y="15845"/>
                    <a:pt x="20415" y="10208"/>
                  </a:cubicBezTo>
                  <a:cubicBezTo>
                    <a:pt x="20415" y="4571"/>
                    <a:pt x="15845" y="1"/>
                    <a:pt x="1020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3663625" y="1998550"/>
              <a:ext cx="706350" cy="313800"/>
            </a:xfrm>
            <a:custGeom>
              <a:rect b="b" l="l" r="r" t="t"/>
              <a:pathLst>
                <a:path extrusionOk="0" h="12552" w="28254">
                  <a:moveTo>
                    <a:pt x="28254" y="0"/>
                  </a:moveTo>
                  <a:lnTo>
                    <a:pt x="0" y="8106"/>
                  </a:lnTo>
                  <a:lnTo>
                    <a:pt x="1568" y="11675"/>
                  </a:lnTo>
                  <a:cubicBezTo>
                    <a:pt x="2513" y="12278"/>
                    <a:pt x="3909" y="12551"/>
                    <a:pt x="5575" y="12551"/>
                  </a:cubicBezTo>
                  <a:cubicBezTo>
                    <a:pt x="13499" y="12551"/>
                    <a:pt x="27537" y="6367"/>
                    <a:pt x="2825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3663625" y="1909300"/>
              <a:ext cx="706350" cy="381150"/>
            </a:xfrm>
            <a:custGeom>
              <a:rect b="b" l="l" r="r" t="t"/>
              <a:pathLst>
                <a:path extrusionOk="0" h="15246" w="28254">
                  <a:moveTo>
                    <a:pt x="26686" y="1"/>
                  </a:moveTo>
                  <a:lnTo>
                    <a:pt x="0" y="11643"/>
                  </a:lnTo>
                  <a:lnTo>
                    <a:pt x="1568" y="15245"/>
                  </a:lnTo>
                  <a:lnTo>
                    <a:pt x="28254" y="3570"/>
                  </a:lnTo>
                  <a:lnTo>
                    <a:pt x="26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2874725" y="3162700"/>
              <a:ext cx="1624525" cy="1110825"/>
            </a:xfrm>
            <a:custGeom>
              <a:rect b="b" l="l" r="r" t="t"/>
              <a:pathLst>
                <a:path extrusionOk="0" h="44433" w="64981">
                  <a:moveTo>
                    <a:pt x="32657" y="1"/>
                  </a:moveTo>
                  <a:cubicBezTo>
                    <a:pt x="40162" y="1"/>
                    <a:pt x="43465" y="5204"/>
                    <a:pt x="43698" y="11342"/>
                  </a:cubicBezTo>
                  <a:cubicBezTo>
                    <a:pt x="43932" y="17480"/>
                    <a:pt x="43165" y="23818"/>
                    <a:pt x="45666" y="29388"/>
                  </a:cubicBezTo>
                  <a:cubicBezTo>
                    <a:pt x="48202" y="34992"/>
                    <a:pt x="64980" y="44433"/>
                    <a:pt x="64980" y="44433"/>
                  </a:cubicBezTo>
                  <a:lnTo>
                    <a:pt x="0" y="44433"/>
                  </a:lnTo>
                  <a:cubicBezTo>
                    <a:pt x="0" y="44433"/>
                    <a:pt x="20182" y="1"/>
                    <a:pt x="3265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2874725" y="4273500"/>
              <a:ext cx="2478450" cy="260200"/>
            </a:xfrm>
            <a:custGeom>
              <a:rect b="b" l="l" r="r" t="t"/>
              <a:pathLst>
                <a:path extrusionOk="0" h="10408" w="99138">
                  <a:moveTo>
                    <a:pt x="99138" y="10408"/>
                  </a:moveTo>
                  <a:lnTo>
                    <a:pt x="0" y="10408"/>
                  </a:lnTo>
                  <a:lnTo>
                    <a:pt x="0" y="1"/>
                  </a:lnTo>
                  <a:lnTo>
                    <a:pt x="91266" y="1"/>
                  </a:lnTo>
                  <a:cubicBezTo>
                    <a:pt x="95602" y="1"/>
                    <a:pt x="99138" y="3536"/>
                    <a:pt x="99138" y="787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3515175" y="3263600"/>
              <a:ext cx="390300" cy="390325"/>
            </a:xfrm>
            <a:custGeom>
              <a:rect b="b" l="l" r="r" t="t"/>
              <a:pathLst>
                <a:path extrusionOk="0" h="15613" w="15612">
                  <a:moveTo>
                    <a:pt x="7806" y="2803"/>
                  </a:moveTo>
                  <a:cubicBezTo>
                    <a:pt x="10542" y="2803"/>
                    <a:pt x="12777" y="5071"/>
                    <a:pt x="12777" y="7807"/>
                  </a:cubicBezTo>
                  <a:cubicBezTo>
                    <a:pt x="12777" y="10542"/>
                    <a:pt x="10542" y="12777"/>
                    <a:pt x="7806" y="12777"/>
                  </a:cubicBezTo>
                  <a:cubicBezTo>
                    <a:pt x="5038" y="12777"/>
                    <a:pt x="2803" y="10542"/>
                    <a:pt x="2803" y="7807"/>
                  </a:cubicBezTo>
                  <a:cubicBezTo>
                    <a:pt x="2803" y="5071"/>
                    <a:pt x="5038" y="2803"/>
                    <a:pt x="7806" y="2803"/>
                  </a:cubicBezTo>
                  <a:close/>
                  <a:moveTo>
                    <a:pt x="7806" y="1"/>
                  </a:moveTo>
                  <a:cubicBezTo>
                    <a:pt x="3503" y="1"/>
                    <a:pt x="1" y="3503"/>
                    <a:pt x="1" y="7807"/>
                  </a:cubicBezTo>
                  <a:cubicBezTo>
                    <a:pt x="1" y="12110"/>
                    <a:pt x="3503" y="15612"/>
                    <a:pt x="7806" y="15612"/>
                  </a:cubicBezTo>
                  <a:cubicBezTo>
                    <a:pt x="12109" y="15612"/>
                    <a:pt x="15612" y="12110"/>
                    <a:pt x="15612" y="7807"/>
                  </a:cubicBezTo>
                  <a:cubicBezTo>
                    <a:pt x="15612" y="3503"/>
                    <a:pt x="12109" y="1"/>
                    <a:pt x="780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3663625" y="2416350"/>
              <a:ext cx="1269250" cy="627125"/>
            </a:xfrm>
            <a:custGeom>
              <a:rect b="b" l="l" r="r" t="t"/>
              <a:pathLst>
                <a:path extrusionOk="0" h="25085" w="50770">
                  <a:moveTo>
                    <a:pt x="49202" y="0"/>
                  </a:moveTo>
                  <a:lnTo>
                    <a:pt x="0" y="21515"/>
                  </a:lnTo>
                  <a:lnTo>
                    <a:pt x="1568" y="25085"/>
                  </a:lnTo>
                  <a:lnTo>
                    <a:pt x="50770" y="3603"/>
                  </a:lnTo>
                  <a:lnTo>
                    <a:pt x="49202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3702825" y="2839150"/>
              <a:ext cx="492875" cy="293550"/>
            </a:xfrm>
            <a:custGeom>
              <a:rect b="b" l="l" r="r" t="t"/>
              <a:pathLst>
                <a:path extrusionOk="0" h="11742" w="19715">
                  <a:moveTo>
                    <a:pt x="18680" y="0"/>
                  </a:moveTo>
                  <a:lnTo>
                    <a:pt x="0" y="8173"/>
                  </a:lnTo>
                  <a:lnTo>
                    <a:pt x="1568" y="11742"/>
                  </a:lnTo>
                  <a:lnTo>
                    <a:pt x="17513" y="4770"/>
                  </a:lnTo>
                  <a:cubicBezTo>
                    <a:pt x="19014" y="4136"/>
                    <a:pt x="19714" y="2369"/>
                    <a:pt x="19047" y="901"/>
                  </a:cubicBezTo>
                  <a:lnTo>
                    <a:pt x="186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5739275" y="3597175"/>
              <a:ext cx="39225" cy="30050"/>
            </a:xfrm>
            <a:custGeom>
              <a:rect b="b" l="l" r="r" t="t"/>
              <a:pathLst>
                <a:path extrusionOk="0" h="1202" w="1569">
                  <a:moveTo>
                    <a:pt x="801" y="1"/>
                  </a:moveTo>
                  <a:cubicBezTo>
                    <a:pt x="0" y="1"/>
                    <a:pt x="0" y="1202"/>
                    <a:pt x="767" y="1202"/>
                  </a:cubicBezTo>
                  <a:cubicBezTo>
                    <a:pt x="1568" y="1202"/>
                    <a:pt x="15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7" name="Google Shape;1767;p47"/>
          <p:cNvSpPr/>
          <p:nvPr/>
        </p:nvSpPr>
        <p:spPr>
          <a:xfrm>
            <a:off x="6294925" y="2817988"/>
            <a:ext cx="208500" cy="208500"/>
          </a:xfrm>
          <a:custGeom>
            <a:rect b="b" l="l" r="r" t="t"/>
            <a:pathLst>
              <a:path extrusionOk="0" h="8340" w="8340">
                <a:moveTo>
                  <a:pt x="4170" y="0"/>
                </a:moveTo>
                <a:cubicBezTo>
                  <a:pt x="1868" y="0"/>
                  <a:pt x="0" y="1868"/>
                  <a:pt x="0" y="4170"/>
                </a:cubicBezTo>
                <a:cubicBezTo>
                  <a:pt x="0" y="6471"/>
                  <a:pt x="1868" y="8339"/>
                  <a:pt x="4170" y="8339"/>
                </a:cubicBezTo>
                <a:cubicBezTo>
                  <a:pt x="6472" y="8339"/>
                  <a:pt x="8340" y="6471"/>
                  <a:pt x="8340" y="4170"/>
                </a:cubicBezTo>
                <a:cubicBezTo>
                  <a:pt x="8340" y="1868"/>
                  <a:pt x="6472" y="0"/>
                  <a:pt x="417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8"/>
          <p:cNvSpPr txBox="1"/>
          <p:nvPr>
            <p:ph type="title"/>
          </p:nvPr>
        </p:nvSpPr>
        <p:spPr>
          <a:xfrm>
            <a:off x="5015875" y="2413488"/>
            <a:ext cx="341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73" name="Google Shape;1773;p48"/>
          <p:cNvSpPr txBox="1"/>
          <p:nvPr>
            <p:ph idx="1" type="subTitle"/>
          </p:nvPr>
        </p:nvSpPr>
        <p:spPr>
          <a:xfrm>
            <a:off x="5015875" y="3355188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Explore. Detect. Analyze.</a:t>
            </a:r>
            <a:endParaRPr/>
          </a:p>
        </p:txBody>
      </p:sp>
      <p:sp>
        <p:nvSpPr>
          <p:cNvPr id="1774" name="Google Shape;1774;p48"/>
          <p:cNvSpPr txBox="1"/>
          <p:nvPr>
            <p:ph idx="2" type="title"/>
          </p:nvPr>
        </p:nvSpPr>
        <p:spPr>
          <a:xfrm>
            <a:off x="5015875" y="1084813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775" name="Google Shape;1775;p48"/>
          <p:cNvGrpSpPr/>
          <p:nvPr/>
        </p:nvGrpSpPr>
        <p:grpSpPr>
          <a:xfrm>
            <a:off x="487377" y="1960931"/>
            <a:ext cx="3804110" cy="2275555"/>
            <a:chOff x="1364750" y="1559450"/>
            <a:chExt cx="4904100" cy="2933550"/>
          </a:xfrm>
        </p:grpSpPr>
        <p:sp>
          <p:nvSpPr>
            <p:cNvPr id="1776" name="Google Shape;1776;p48"/>
            <p:cNvSpPr/>
            <p:nvPr/>
          </p:nvSpPr>
          <p:spPr>
            <a:xfrm>
              <a:off x="2882225" y="3150200"/>
              <a:ext cx="303575" cy="416100"/>
            </a:xfrm>
            <a:custGeom>
              <a:rect b="b" l="l" r="r" t="t"/>
              <a:pathLst>
                <a:path extrusionOk="0" h="16644" w="12143">
                  <a:moveTo>
                    <a:pt x="7406" y="0"/>
                  </a:moveTo>
                  <a:cubicBezTo>
                    <a:pt x="7406" y="0"/>
                    <a:pt x="4704" y="1101"/>
                    <a:pt x="4004" y="1535"/>
                  </a:cubicBezTo>
                  <a:cubicBezTo>
                    <a:pt x="3303" y="1968"/>
                    <a:pt x="1769" y="2069"/>
                    <a:pt x="3003" y="2402"/>
                  </a:cubicBezTo>
                  <a:cubicBezTo>
                    <a:pt x="3003" y="2402"/>
                    <a:pt x="1869" y="3369"/>
                    <a:pt x="1435" y="4437"/>
                  </a:cubicBezTo>
                  <a:cubicBezTo>
                    <a:pt x="1001" y="5471"/>
                    <a:pt x="1435" y="8506"/>
                    <a:pt x="1435" y="8506"/>
                  </a:cubicBezTo>
                  <a:lnTo>
                    <a:pt x="768" y="9174"/>
                  </a:lnTo>
                  <a:cubicBezTo>
                    <a:pt x="768" y="9174"/>
                    <a:pt x="1" y="10475"/>
                    <a:pt x="901" y="11575"/>
                  </a:cubicBezTo>
                  <a:cubicBezTo>
                    <a:pt x="1115" y="11842"/>
                    <a:pt x="1472" y="11922"/>
                    <a:pt x="1825" y="11922"/>
                  </a:cubicBezTo>
                  <a:cubicBezTo>
                    <a:pt x="2353" y="11922"/>
                    <a:pt x="2869" y="11742"/>
                    <a:pt x="2869" y="11742"/>
                  </a:cubicBezTo>
                  <a:lnTo>
                    <a:pt x="4137" y="12676"/>
                  </a:lnTo>
                  <a:cubicBezTo>
                    <a:pt x="4137" y="12676"/>
                    <a:pt x="3236" y="13510"/>
                    <a:pt x="3670" y="15145"/>
                  </a:cubicBezTo>
                  <a:cubicBezTo>
                    <a:pt x="3979" y="16309"/>
                    <a:pt x="5032" y="16644"/>
                    <a:pt x="6011" y="16644"/>
                  </a:cubicBezTo>
                  <a:cubicBezTo>
                    <a:pt x="6406" y="16644"/>
                    <a:pt x="6789" y="16589"/>
                    <a:pt x="7106" y="16512"/>
                  </a:cubicBezTo>
                  <a:cubicBezTo>
                    <a:pt x="8173" y="16245"/>
                    <a:pt x="9574" y="14511"/>
                    <a:pt x="9574" y="14511"/>
                  </a:cubicBezTo>
                  <a:cubicBezTo>
                    <a:pt x="9574" y="14511"/>
                    <a:pt x="10675" y="13777"/>
                    <a:pt x="10075" y="12109"/>
                  </a:cubicBezTo>
                  <a:cubicBezTo>
                    <a:pt x="10075" y="12109"/>
                    <a:pt x="11943" y="11242"/>
                    <a:pt x="12043" y="8506"/>
                  </a:cubicBezTo>
                  <a:cubicBezTo>
                    <a:pt x="12143" y="5738"/>
                    <a:pt x="11542" y="4971"/>
                    <a:pt x="11542" y="4971"/>
                  </a:cubicBezTo>
                  <a:lnTo>
                    <a:pt x="11542" y="3736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8"/>
            <p:cNvSpPr/>
            <p:nvPr/>
          </p:nvSpPr>
          <p:spPr>
            <a:xfrm>
              <a:off x="2945600" y="2544375"/>
              <a:ext cx="834800" cy="885925"/>
            </a:xfrm>
            <a:custGeom>
              <a:rect b="b" l="l" r="r" t="t"/>
              <a:pathLst>
                <a:path extrusionOk="0" h="35437" w="33392">
                  <a:moveTo>
                    <a:pt x="16547" y="1"/>
                  </a:moveTo>
                  <a:cubicBezTo>
                    <a:pt x="16368" y="1"/>
                    <a:pt x="16190" y="6"/>
                    <a:pt x="16012" y="16"/>
                  </a:cubicBezTo>
                  <a:cubicBezTo>
                    <a:pt x="12643" y="183"/>
                    <a:pt x="7906" y="2951"/>
                    <a:pt x="4871" y="6554"/>
                  </a:cubicBezTo>
                  <a:cubicBezTo>
                    <a:pt x="1802" y="10157"/>
                    <a:pt x="1" y="16728"/>
                    <a:pt x="635" y="18096"/>
                  </a:cubicBezTo>
                  <a:cubicBezTo>
                    <a:pt x="1235" y="19497"/>
                    <a:pt x="4871" y="24233"/>
                    <a:pt x="4871" y="24233"/>
                  </a:cubicBezTo>
                  <a:cubicBezTo>
                    <a:pt x="4871" y="24233"/>
                    <a:pt x="5104" y="25067"/>
                    <a:pt x="5905" y="25835"/>
                  </a:cubicBezTo>
                  <a:cubicBezTo>
                    <a:pt x="6739" y="26602"/>
                    <a:pt x="9007" y="27969"/>
                    <a:pt x="9007" y="27969"/>
                  </a:cubicBezTo>
                  <a:lnTo>
                    <a:pt x="10342" y="27202"/>
                  </a:lnTo>
                  <a:cubicBezTo>
                    <a:pt x="10342" y="27202"/>
                    <a:pt x="15312" y="33640"/>
                    <a:pt x="16212" y="34241"/>
                  </a:cubicBezTo>
                  <a:cubicBezTo>
                    <a:pt x="16869" y="34695"/>
                    <a:pt x="18616" y="35437"/>
                    <a:pt x="19918" y="35437"/>
                  </a:cubicBezTo>
                  <a:cubicBezTo>
                    <a:pt x="20336" y="35437"/>
                    <a:pt x="20707" y="35361"/>
                    <a:pt x="20982" y="35175"/>
                  </a:cubicBezTo>
                  <a:cubicBezTo>
                    <a:pt x="22083" y="34407"/>
                    <a:pt x="21950" y="32239"/>
                    <a:pt x="21950" y="32239"/>
                  </a:cubicBezTo>
                  <a:lnTo>
                    <a:pt x="21950" y="32239"/>
                  </a:lnTo>
                  <a:cubicBezTo>
                    <a:pt x="21950" y="32239"/>
                    <a:pt x="23675" y="34660"/>
                    <a:pt x="25395" y="34660"/>
                  </a:cubicBezTo>
                  <a:cubicBezTo>
                    <a:pt x="25481" y="34660"/>
                    <a:pt x="25567" y="34654"/>
                    <a:pt x="25652" y="34641"/>
                  </a:cubicBezTo>
                  <a:cubicBezTo>
                    <a:pt x="27454" y="34374"/>
                    <a:pt x="33391" y="11624"/>
                    <a:pt x="33391" y="11624"/>
                  </a:cubicBezTo>
                  <a:lnTo>
                    <a:pt x="30689" y="6354"/>
                  </a:lnTo>
                  <a:cubicBezTo>
                    <a:pt x="30689" y="6354"/>
                    <a:pt x="32124" y="2251"/>
                    <a:pt x="32124" y="1917"/>
                  </a:cubicBezTo>
                  <a:cubicBezTo>
                    <a:pt x="32124" y="1617"/>
                    <a:pt x="31056" y="550"/>
                    <a:pt x="30456" y="316"/>
                  </a:cubicBezTo>
                  <a:cubicBezTo>
                    <a:pt x="30427" y="307"/>
                    <a:pt x="30392" y="302"/>
                    <a:pt x="30353" y="302"/>
                  </a:cubicBezTo>
                  <a:cubicBezTo>
                    <a:pt x="29578" y="302"/>
                    <a:pt x="26920" y="2084"/>
                    <a:pt x="26920" y="2084"/>
                  </a:cubicBezTo>
                  <a:cubicBezTo>
                    <a:pt x="25719" y="1617"/>
                    <a:pt x="23184" y="1617"/>
                    <a:pt x="23184" y="1617"/>
                  </a:cubicBezTo>
                  <a:cubicBezTo>
                    <a:pt x="23184" y="1617"/>
                    <a:pt x="19771" y="1"/>
                    <a:pt x="1654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>
              <a:off x="2986475" y="2865000"/>
              <a:ext cx="185150" cy="316300"/>
            </a:xfrm>
            <a:custGeom>
              <a:rect b="b" l="l" r="r" t="t"/>
              <a:pathLst>
                <a:path extrusionOk="0" h="12652" w="7406">
                  <a:moveTo>
                    <a:pt x="734" y="0"/>
                  </a:moveTo>
                  <a:lnTo>
                    <a:pt x="734" y="0"/>
                  </a:lnTo>
                  <a:cubicBezTo>
                    <a:pt x="0" y="2335"/>
                    <a:pt x="134" y="4937"/>
                    <a:pt x="1068" y="7172"/>
                  </a:cubicBezTo>
                  <a:cubicBezTo>
                    <a:pt x="2002" y="9440"/>
                    <a:pt x="3770" y="11342"/>
                    <a:pt x="5971" y="12442"/>
                  </a:cubicBezTo>
                  <a:cubicBezTo>
                    <a:pt x="6184" y="12558"/>
                    <a:pt x="6441" y="12652"/>
                    <a:pt x="6678" y="12652"/>
                  </a:cubicBezTo>
                  <a:cubicBezTo>
                    <a:pt x="6850" y="12652"/>
                    <a:pt x="7012" y="12602"/>
                    <a:pt x="7139" y="12476"/>
                  </a:cubicBezTo>
                  <a:cubicBezTo>
                    <a:pt x="7406" y="12209"/>
                    <a:pt x="7306" y="11742"/>
                    <a:pt x="7172" y="11375"/>
                  </a:cubicBezTo>
                  <a:cubicBezTo>
                    <a:pt x="5604" y="7272"/>
                    <a:pt x="3436" y="3436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3039000" y="2569000"/>
              <a:ext cx="664675" cy="535125"/>
            </a:xfrm>
            <a:custGeom>
              <a:rect b="b" l="l" r="r" t="t"/>
              <a:pathLst>
                <a:path extrusionOk="0" h="21405" w="26587">
                  <a:moveTo>
                    <a:pt x="13184" y="0"/>
                  </a:moveTo>
                  <a:cubicBezTo>
                    <a:pt x="11461" y="0"/>
                    <a:pt x="9750" y="290"/>
                    <a:pt x="8207" y="899"/>
                  </a:cubicBezTo>
                  <a:cubicBezTo>
                    <a:pt x="6439" y="1566"/>
                    <a:pt x="4838" y="2600"/>
                    <a:pt x="3470" y="3868"/>
                  </a:cubicBezTo>
                  <a:cubicBezTo>
                    <a:pt x="3036" y="4268"/>
                    <a:pt x="1" y="7437"/>
                    <a:pt x="368" y="7971"/>
                  </a:cubicBezTo>
                  <a:cubicBezTo>
                    <a:pt x="2636" y="11073"/>
                    <a:pt x="4904" y="14175"/>
                    <a:pt x="7173" y="17277"/>
                  </a:cubicBezTo>
                  <a:cubicBezTo>
                    <a:pt x="8373" y="18912"/>
                    <a:pt x="9708" y="20647"/>
                    <a:pt x="11676" y="21214"/>
                  </a:cubicBezTo>
                  <a:cubicBezTo>
                    <a:pt x="12146" y="21347"/>
                    <a:pt x="12623" y="21405"/>
                    <a:pt x="13104" y="21405"/>
                  </a:cubicBezTo>
                  <a:cubicBezTo>
                    <a:pt x="14669" y="21405"/>
                    <a:pt x="16267" y="20792"/>
                    <a:pt x="17747" y="20180"/>
                  </a:cubicBezTo>
                  <a:cubicBezTo>
                    <a:pt x="20149" y="19179"/>
                    <a:pt x="22684" y="18111"/>
                    <a:pt x="24318" y="16077"/>
                  </a:cubicBezTo>
                  <a:cubicBezTo>
                    <a:pt x="26153" y="13808"/>
                    <a:pt x="26586" y="10573"/>
                    <a:pt x="25652" y="7804"/>
                  </a:cubicBezTo>
                  <a:cubicBezTo>
                    <a:pt x="24718" y="5069"/>
                    <a:pt x="22517" y="2800"/>
                    <a:pt x="19882" y="1533"/>
                  </a:cubicBezTo>
                  <a:cubicBezTo>
                    <a:pt x="17885" y="534"/>
                    <a:pt x="15523" y="0"/>
                    <a:pt x="131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2970625" y="3534650"/>
              <a:ext cx="131775" cy="263625"/>
            </a:xfrm>
            <a:custGeom>
              <a:rect b="b" l="l" r="r" t="t"/>
              <a:pathLst>
                <a:path extrusionOk="0" h="10545" w="5271">
                  <a:moveTo>
                    <a:pt x="4704" y="0"/>
                  </a:moveTo>
                  <a:lnTo>
                    <a:pt x="3737" y="767"/>
                  </a:lnTo>
                  <a:cubicBezTo>
                    <a:pt x="3737" y="767"/>
                    <a:pt x="3203" y="1501"/>
                    <a:pt x="2469" y="2135"/>
                  </a:cubicBezTo>
                  <a:cubicBezTo>
                    <a:pt x="1735" y="2769"/>
                    <a:pt x="67" y="4904"/>
                    <a:pt x="34" y="6271"/>
                  </a:cubicBezTo>
                  <a:cubicBezTo>
                    <a:pt x="1" y="7606"/>
                    <a:pt x="434" y="10007"/>
                    <a:pt x="834" y="10408"/>
                  </a:cubicBezTo>
                  <a:cubicBezTo>
                    <a:pt x="928" y="10501"/>
                    <a:pt x="995" y="10545"/>
                    <a:pt x="1048" y="10545"/>
                  </a:cubicBezTo>
                  <a:cubicBezTo>
                    <a:pt x="1202" y="10545"/>
                    <a:pt x="1227" y="10170"/>
                    <a:pt x="1402" y="9574"/>
                  </a:cubicBezTo>
                  <a:cubicBezTo>
                    <a:pt x="1602" y="8806"/>
                    <a:pt x="1869" y="6171"/>
                    <a:pt x="1869" y="6171"/>
                  </a:cubicBezTo>
                  <a:cubicBezTo>
                    <a:pt x="2502" y="5904"/>
                    <a:pt x="2469" y="4504"/>
                    <a:pt x="2469" y="4503"/>
                  </a:cubicBezTo>
                  <a:lnTo>
                    <a:pt x="2469" y="4503"/>
                  </a:lnTo>
                  <a:cubicBezTo>
                    <a:pt x="2500" y="4564"/>
                    <a:pt x="2541" y="4592"/>
                    <a:pt x="2592" y="4592"/>
                  </a:cubicBezTo>
                  <a:cubicBezTo>
                    <a:pt x="2983" y="4592"/>
                    <a:pt x="3921" y="2929"/>
                    <a:pt x="4570" y="2102"/>
                  </a:cubicBezTo>
                  <a:cubicBezTo>
                    <a:pt x="5271" y="1134"/>
                    <a:pt x="4704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2996475" y="3502125"/>
              <a:ext cx="433675" cy="828950"/>
            </a:xfrm>
            <a:custGeom>
              <a:rect b="b" l="l" r="r" t="t"/>
              <a:pathLst>
                <a:path extrusionOk="0" h="33158" w="17347">
                  <a:moveTo>
                    <a:pt x="4904" y="0"/>
                  </a:moveTo>
                  <a:lnTo>
                    <a:pt x="3436" y="1501"/>
                  </a:lnTo>
                  <a:cubicBezTo>
                    <a:pt x="3879" y="2260"/>
                    <a:pt x="4892" y="3379"/>
                    <a:pt x="7015" y="3379"/>
                  </a:cubicBezTo>
                  <a:cubicBezTo>
                    <a:pt x="7131" y="3379"/>
                    <a:pt x="7250" y="3376"/>
                    <a:pt x="7373" y="3369"/>
                  </a:cubicBezTo>
                  <a:cubicBezTo>
                    <a:pt x="7373" y="3369"/>
                    <a:pt x="14077" y="9040"/>
                    <a:pt x="14845" y="10007"/>
                  </a:cubicBezTo>
                  <a:cubicBezTo>
                    <a:pt x="15578" y="10941"/>
                    <a:pt x="15745" y="11742"/>
                    <a:pt x="15345" y="12409"/>
                  </a:cubicBezTo>
                  <a:cubicBezTo>
                    <a:pt x="14911" y="13076"/>
                    <a:pt x="6172" y="24184"/>
                    <a:pt x="3737" y="27453"/>
                  </a:cubicBezTo>
                  <a:cubicBezTo>
                    <a:pt x="1268" y="30722"/>
                    <a:pt x="1" y="33157"/>
                    <a:pt x="1" y="33157"/>
                  </a:cubicBezTo>
                  <a:lnTo>
                    <a:pt x="1302" y="33157"/>
                  </a:lnTo>
                  <a:cubicBezTo>
                    <a:pt x="1302" y="33157"/>
                    <a:pt x="7906" y="24384"/>
                    <a:pt x="9874" y="21782"/>
                  </a:cubicBezTo>
                  <a:cubicBezTo>
                    <a:pt x="11876" y="19147"/>
                    <a:pt x="17280" y="13376"/>
                    <a:pt x="17313" y="11642"/>
                  </a:cubicBezTo>
                  <a:cubicBezTo>
                    <a:pt x="17346" y="9941"/>
                    <a:pt x="16079" y="8573"/>
                    <a:pt x="14811" y="7372"/>
                  </a:cubicBezTo>
                  <a:cubicBezTo>
                    <a:pt x="13544" y="6171"/>
                    <a:pt x="8974" y="3036"/>
                    <a:pt x="7272" y="2268"/>
                  </a:cubicBezTo>
                  <a:cubicBezTo>
                    <a:pt x="5571" y="15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033175" y="3548825"/>
              <a:ext cx="68400" cy="742225"/>
            </a:xfrm>
            <a:custGeom>
              <a:rect b="b" l="l" r="r" t="t"/>
              <a:pathLst>
                <a:path extrusionOk="0" h="29689" w="2736">
                  <a:moveTo>
                    <a:pt x="2736" y="0"/>
                  </a:moveTo>
                  <a:lnTo>
                    <a:pt x="1702" y="1134"/>
                  </a:lnTo>
                  <a:lnTo>
                    <a:pt x="0" y="29688"/>
                  </a:lnTo>
                  <a:lnTo>
                    <a:pt x="200" y="2952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2275125" y="2882500"/>
              <a:ext cx="643000" cy="500400"/>
            </a:xfrm>
            <a:custGeom>
              <a:rect b="b" l="l" r="r" t="t"/>
              <a:pathLst>
                <a:path extrusionOk="0" h="20016" w="2572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" y="1469"/>
                    <a:pt x="2936" y="5571"/>
                  </a:cubicBezTo>
                  <a:cubicBezTo>
                    <a:pt x="5872" y="9641"/>
                    <a:pt x="10675" y="12043"/>
                    <a:pt x="14077" y="13844"/>
                  </a:cubicBezTo>
                  <a:cubicBezTo>
                    <a:pt x="17513" y="15679"/>
                    <a:pt x="25285" y="20015"/>
                    <a:pt x="25285" y="20015"/>
                  </a:cubicBezTo>
                  <a:lnTo>
                    <a:pt x="25719" y="19214"/>
                  </a:lnTo>
                  <a:cubicBezTo>
                    <a:pt x="25719" y="19214"/>
                    <a:pt x="17547" y="15045"/>
                    <a:pt x="10842" y="11376"/>
                  </a:cubicBezTo>
                  <a:cubicBezTo>
                    <a:pt x="4137" y="7673"/>
                    <a:pt x="801" y="1902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2509475" y="2604050"/>
              <a:ext cx="973550" cy="1201775"/>
            </a:xfrm>
            <a:custGeom>
              <a:rect b="b" l="l" r="r" t="t"/>
              <a:pathLst>
                <a:path extrusionOk="0" h="48071" w="38942">
                  <a:moveTo>
                    <a:pt x="13495" y="0"/>
                  </a:moveTo>
                  <a:cubicBezTo>
                    <a:pt x="12340" y="0"/>
                    <a:pt x="11742" y="1205"/>
                    <a:pt x="11742" y="2066"/>
                  </a:cubicBezTo>
                  <a:cubicBezTo>
                    <a:pt x="11742" y="3200"/>
                    <a:pt x="8873" y="26483"/>
                    <a:pt x="7772" y="32154"/>
                  </a:cubicBezTo>
                  <a:cubicBezTo>
                    <a:pt x="6638" y="37791"/>
                    <a:pt x="4503" y="42595"/>
                    <a:pt x="2268" y="44696"/>
                  </a:cubicBezTo>
                  <a:cubicBezTo>
                    <a:pt x="0" y="46798"/>
                    <a:pt x="3769" y="45030"/>
                    <a:pt x="5004" y="47131"/>
                  </a:cubicBezTo>
                  <a:cubicBezTo>
                    <a:pt x="5399" y="47804"/>
                    <a:pt x="5674" y="48070"/>
                    <a:pt x="5869" y="48070"/>
                  </a:cubicBezTo>
                  <a:cubicBezTo>
                    <a:pt x="6281" y="48070"/>
                    <a:pt x="6326" y="46873"/>
                    <a:pt x="6371" y="45830"/>
                  </a:cubicBezTo>
                  <a:cubicBezTo>
                    <a:pt x="6471" y="44329"/>
                    <a:pt x="9440" y="31854"/>
                    <a:pt x="10441" y="26416"/>
                  </a:cubicBezTo>
                  <a:cubicBezTo>
                    <a:pt x="11475" y="20979"/>
                    <a:pt x="13209" y="3000"/>
                    <a:pt x="13209" y="3000"/>
                  </a:cubicBezTo>
                  <a:cubicBezTo>
                    <a:pt x="13209" y="3000"/>
                    <a:pt x="35259" y="31820"/>
                    <a:pt x="35659" y="31920"/>
                  </a:cubicBezTo>
                  <a:cubicBezTo>
                    <a:pt x="35941" y="31990"/>
                    <a:pt x="36201" y="32022"/>
                    <a:pt x="36440" y="32022"/>
                  </a:cubicBezTo>
                  <a:cubicBezTo>
                    <a:pt x="38490" y="32022"/>
                    <a:pt x="38941" y="29652"/>
                    <a:pt x="37627" y="28218"/>
                  </a:cubicBezTo>
                  <a:cubicBezTo>
                    <a:pt x="36193" y="26616"/>
                    <a:pt x="17046" y="1999"/>
                    <a:pt x="14944" y="531"/>
                  </a:cubicBezTo>
                  <a:cubicBezTo>
                    <a:pt x="14391" y="154"/>
                    <a:pt x="13908" y="0"/>
                    <a:pt x="13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1949900" y="3728100"/>
              <a:ext cx="697175" cy="523125"/>
            </a:xfrm>
            <a:custGeom>
              <a:rect b="b" l="l" r="r" t="t"/>
              <a:pathLst>
                <a:path extrusionOk="0" h="20925" w="27887">
                  <a:moveTo>
                    <a:pt x="25285" y="1"/>
                  </a:moveTo>
                  <a:cubicBezTo>
                    <a:pt x="25285" y="1"/>
                    <a:pt x="22083" y="4638"/>
                    <a:pt x="16312" y="9074"/>
                  </a:cubicBezTo>
                  <a:cubicBezTo>
                    <a:pt x="10508" y="13477"/>
                    <a:pt x="8039" y="15245"/>
                    <a:pt x="5938" y="16680"/>
                  </a:cubicBezTo>
                  <a:cubicBezTo>
                    <a:pt x="3836" y="18147"/>
                    <a:pt x="0" y="18047"/>
                    <a:pt x="1735" y="19448"/>
                  </a:cubicBezTo>
                  <a:cubicBezTo>
                    <a:pt x="2751" y="20249"/>
                    <a:pt x="2771" y="20924"/>
                    <a:pt x="3136" y="20924"/>
                  </a:cubicBezTo>
                  <a:cubicBezTo>
                    <a:pt x="3395" y="20924"/>
                    <a:pt x="3826" y="20586"/>
                    <a:pt x="4904" y="19715"/>
                  </a:cubicBezTo>
                  <a:cubicBezTo>
                    <a:pt x="7539" y="17614"/>
                    <a:pt x="20548" y="7907"/>
                    <a:pt x="23417" y="5672"/>
                  </a:cubicBezTo>
                  <a:cubicBezTo>
                    <a:pt x="26319" y="3403"/>
                    <a:pt x="27887" y="1302"/>
                    <a:pt x="27887" y="1302"/>
                  </a:cubicBezTo>
                  <a:lnTo>
                    <a:pt x="2528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1364750" y="4199275"/>
              <a:ext cx="673575" cy="293725"/>
            </a:xfrm>
            <a:custGeom>
              <a:rect b="b" l="l" r="r" t="t"/>
              <a:pathLst>
                <a:path extrusionOk="0" h="11749" w="26943">
                  <a:moveTo>
                    <a:pt x="25942" y="1"/>
                  </a:moveTo>
                  <a:cubicBezTo>
                    <a:pt x="25942" y="1"/>
                    <a:pt x="15701" y="6105"/>
                    <a:pt x="14533" y="6772"/>
                  </a:cubicBezTo>
                  <a:cubicBezTo>
                    <a:pt x="13366" y="7406"/>
                    <a:pt x="490" y="9941"/>
                    <a:pt x="123" y="10675"/>
                  </a:cubicBezTo>
                  <a:cubicBezTo>
                    <a:pt x="1" y="10920"/>
                    <a:pt x="179" y="11001"/>
                    <a:pt x="470" y="11001"/>
                  </a:cubicBezTo>
                  <a:cubicBezTo>
                    <a:pt x="1053" y="11001"/>
                    <a:pt x="2091" y="10675"/>
                    <a:pt x="2091" y="10675"/>
                  </a:cubicBezTo>
                  <a:lnTo>
                    <a:pt x="2091" y="10675"/>
                  </a:lnTo>
                  <a:cubicBezTo>
                    <a:pt x="2091" y="10675"/>
                    <a:pt x="1600" y="11749"/>
                    <a:pt x="2031" y="11749"/>
                  </a:cubicBezTo>
                  <a:cubicBezTo>
                    <a:pt x="2049" y="11749"/>
                    <a:pt x="2069" y="11747"/>
                    <a:pt x="2091" y="11742"/>
                  </a:cubicBezTo>
                  <a:cubicBezTo>
                    <a:pt x="2592" y="11676"/>
                    <a:pt x="3892" y="10608"/>
                    <a:pt x="3892" y="10608"/>
                  </a:cubicBezTo>
                  <a:cubicBezTo>
                    <a:pt x="3892" y="10608"/>
                    <a:pt x="12966" y="8640"/>
                    <a:pt x="14533" y="8273"/>
                  </a:cubicBezTo>
                  <a:cubicBezTo>
                    <a:pt x="16135" y="7906"/>
                    <a:pt x="26942" y="1035"/>
                    <a:pt x="26942" y="1035"/>
                  </a:cubicBezTo>
                  <a:lnTo>
                    <a:pt x="259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3586900" y="2212500"/>
              <a:ext cx="1179200" cy="1247800"/>
            </a:xfrm>
            <a:custGeom>
              <a:rect b="b" l="l" r="r" t="t"/>
              <a:pathLst>
                <a:path extrusionOk="0" h="49912" w="47168">
                  <a:moveTo>
                    <a:pt x="19263" y="1"/>
                  </a:moveTo>
                  <a:cubicBezTo>
                    <a:pt x="19052" y="1"/>
                    <a:pt x="18805" y="54"/>
                    <a:pt x="18514" y="182"/>
                  </a:cubicBezTo>
                  <a:cubicBezTo>
                    <a:pt x="16846" y="882"/>
                    <a:pt x="13076" y="11256"/>
                    <a:pt x="13076" y="11256"/>
                  </a:cubicBezTo>
                  <a:cubicBezTo>
                    <a:pt x="13076" y="11256"/>
                    <a:pt x="8106" y="18094"/>
                    <a:pt x="4771" y="28002"/>
                  </a:cubicBezTo>
                  <a:cubicBezTo>
                    <a:pt x="1435" y="37942"/>
                    <a:pt x="0" y="47916"/>
                    <a:pt x="0" y="47916"/>
                  </a:cubicBezTo>
                  <a:cubicBezTo>
                    <a:pt x="1935" y="47816"/>
                    <a:pt x="3870" y="46315"/>
                    <a:pt x="3870" y="46315"/>
                  </a:cubicBezTo>
                  <a:cubicBezTo>
                    <a:pt x="3870" y="46315"/>
                    <a:pt x="4313" y="46467"/>
                    <a:pt x="4935" y="46467"/>
                  </a:cubicBezTo>
                  <a:cubicBezTo>
                    <a:pt x="5646" y="46467"/>
                    <a:pt x="6590" y="46268"/>
                    <a:pt x="7372" y="45414"/>
                  </a:cubicBezTo>
                  <a:cubicBezTo>
                    <a:pt x="8807" y="43813"/>
                    <a:pt x="13243" y="21864"/>
                    <a:pt x="14411" y="17928"/>
                  </a:cubicBezTo>
                  <a:cubicBezTo>
                    <a:pt x="15545" y="14025"/>
                    <a:pt x="19848" y="3451"/>
                    <a:pt x="19848" y="3451"/>
                  </a:cubicBezTo>
                  <a:cubicBezTo>
                    <a:pt x="19848" y="3451"/>
                    <a:pt x="31723" y="29236"/>
                    <a:pt x="33324" y="32438"/>
                  </a:cubicBezTo>
                  <a:cubicBezTo>
                    <a:pt x="34925" y="35607"/>
                    <a:pt x="40563" y="45714"/>
                    <a:pt x="41297" y="47149"/>
                  </a:cubicBezTo>
                  <a:cubicBezTo>
                    <a:pt x="41852" y="48234"/>
                    <a:pt x="41987" y="49912"/>
                    <a:pt x="42671" y="49912"/>
                  </a:cubicBezTo>
                  <a:cubicBezTo>
                    <a:pt x="42890" y="49912"/>
                    <a:pt x="43166" y="49739"/>
                    <a:pt x="43532" y="49317"/>
                  </a:cubicBezTo>
                  <a:cubicBezTo>
                    <a:pt x="45066" y="47582"/>
                    <a:pt x="47167" y="48450"/>
                    <a:pt x="45133" y="46548"/>
                  </a:cubicBezTo>
                  <a:cubicBezTo>
                    <a:pt x="43098" y="44613"/>
                    <a:pt x="31356" y="23098"/>
                    <a:pt x="28454" y="16493"/>
                  </a:cubicBezTo>
                  <a:cubicBezTo>
                    <a:pt x="25552" y="9889"/>
                    <a:pt x="20415" y="1182"/>
                    <a:pt x="20415" y="1182"/>
                  </a:cubicBezTo>
                  <a:cubicBezTo>
                    <a:pt x="20415" y="1182"/>
                    <a:pt x="20256" y="1"/>
                    <a:pt x="192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3573550" y="2244175"/>
              <a:ext cx="1047450" cy="683700"/>
            </a:xfrm>
            <a:custGeom>
              <a:rect b="b" l="l" r="r" t="t"/>
              <a:pathLst>
                <a:path extrusionOk="0" h="27348" w="41898">
                  <a:moveTo>
                    <a:pt x="2464" y="1"/>
                  </a:moveTo>
                  <a:cubicBezTo>
                    <a:pt x="1464" y="1"/>
                    <a:pt x="760" y="1395"/>
                    <a:pt x="534" y="2384"/>
                  </a:cubicBezTo>
                  <a:cubicBezTo>
                    <a:pt x="301" y="3551"/>
                    <a:pt x="1" y="14392"/>
                    <a:pt x="1" y="14392"/>
                  </a:cubicBezTo>
                  <a:lnTo>
                    <a:pt x="3770" y="14793"/>
                  </a:lnTo>
                  <a:lnTo>
                    <a:pt x="3470" y="3251"/>
                  </a:lnTo>
                  <a:cubicBezTo>
                    <a:pt x="3970" y="3118"/>
                    <a:pt x="4137" y="2451"/>
                    <a:pt x="4137" y="2451"/>
                  </a:cubicBezTo>
                  <a:cubicBezTo>
                    <a:pt x="4137" y="2451"/>
                    <a:pt x="34859" y="24066"/>
                    <a:pt x="38628" y="26368"/>
                  </a:cubicBezTo>
                  <a:cubicBezTo>
                    <a:pt x="39771" y="27075"/>
                    <a:pt x="40294" y="27348"/>
                    <a:pt x="40503" y="27348"/>
                  </a:cubicBezTo>
                  <a:cubicBezTo>
                    <a:pt x="40984" y="27348"/>
                    <a:pt x="39803" y="25907"/>
                    <a:pt x="40663" y="25000"/>
                  </a:cubicBezTo>
                  <a:cubicBezTo>
                    <a:pt x="41897" y="23699"/>
                    <a:pt x="38428" y="23265"/>
                    <a:pt x="36594" y="22465"/>
                  </a:cubicBezTo>
                  <a:cubicBezTo>
                    <a:pt x="34792" y="21664"/>
                    <a:pt x="4337" y="783"/>
                    <a:pt x="3036" y="149"/>
                  </a:cubicBezTo>
                  <a:cubicBezTo>
                    <a:pt x="2837" y="47"/>
                    <a:pt x="2646" y="1"/>
                    <a:pt x="24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4555925" y="2583575"/>
              <a:ext cx="630475" cy="326725"/>
            </a:xfrm>
            <a:custGeom>
              <a:rect b="b" l="l" r="r" t="t"/>
              <a:pathLst>
                <a:path extrusionOk="0" h="13069" w="25219">
                  <a:moveTo>
                    <a:pt x="22692" y="0"/>
                  </a:moveTo>
                  <a:cubicBezTo>
                    <a:pt x="22380" y="0"/>
                    <a:pt x="21843" y="1098"/>
                    <a:pt x="21583" y="1417"/>
                  </a:cubicBezTo>
                  <a:cubicBezTo>
                    <a:pt x="21316" y="1784"/>
                    <a:pt x="868" y="10924"/>
                    <a:pt x="868" y="10924"/>
                  </a:cubicBezTo>
                  <a:cubicBezTo>
                    <a:pt x="868" y="10924"/>
                    <a:pt x="0" y="12225"/>
                    <a:pt x="868" y="13025"/>
                  </a:cubicBezTo>
                  <a:cubicBezTo>
                    <a:pt x="899" y="13054"/>
                    <a:pt x="956" y="13068"/>
                    <a:pt x="1037" y="13068"/>
                  </a:cubicBezTo>
                  <a:cubicBezTo>
                    <a:pt x="3156" y="13068"/>
                    <a:pt x="21583" y="3251"/>
                    <a:pt x="21583" y="3251"/>
                  </a:cubicBezTo>
                  <a:cubicBezTo>
                    <a:pt x="21583" y="3251"/>
                    <a:pt x="25218" y="1717"/>
                    <a:pt x="25152" y="1350"/>
                  </a:cubicBezTo>
                  <a:cubicBezTo>
                    <a:pt x="25085" y="983"/>
                    <a:pt x="23117" y="550"/>
                    <a:pt x="22817" y="83"/>
                  </a:cubicBezTo>
                  <a:cubicBezTo>
                    <a:pt x="22782" y="25"/>
                    <a:pt x="22740" y="0"/>
                    <a:pt x="226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5123000" y="1559450"/>
              <a:ext cx="481225" cy="1059550"/>
            </a:xfrm>
            <a:custGeom>
              <a:rect b="b" l="l" r="r" t="t"/>
              <a:pathLst>
                <a:path extrusionOk="0" h="42382" w="19249">
                  <a:moveTo>
                    <a:pt x="19166" y="0"/>
                  </a:moveTo>
                  <a:cubicBezTo>
                    <a:pt x="18940" y="0"/>
                    <a:pt x="18067" y="4410"/>
                    <a:pt x="16746" y="10993"/>
                  </a:cubicBezTo>
                  <a:cubicBezTo>
                    <a:pt x="14944" y="19999"/>
                    <a:pt x="9574" y="30874"/>
                    <a:pt x="9574" y="30874"/>
                  </a:cubicBezTo>
                  <a:lnTo>
                    <a:pt x="0" y="41781"/>
                  </a:lnTo>
                  <a:lnTo>
                    <a:pt x="1535" y="42382"/>
                  </a:lnTo>
                  <a:cubicBezTo>
                    <a:pt x="1535" y="42382"/>
                    <a:pt x="8840" y="33242"/>
                    <a:pt x="10508" y="32108"/>
                  </a:cubicBezTo>
                  <a:cubicBezTo>
                    <a:pt x="12176" y="30940"/>
                    <a:pt x="10741" y="30707"/>
                    <a:pt x="10741" y="30707"/>
                  </a:cubicBezTo>
                  <a:cubicBezTo>
                    <a:pt x="10741" y="30707"/>
                    <a:pt x="14511" y="22801"/>
                    <a:pt x="15511" y="18965"/>
                  </a:cubicBezTo>
                  <a:cubicBezTo>
                    <a:pt x="16545" y="15129"/>
                    <a:pt x="18780" y="6656"/>
                    <a:pt x="19147" y="1853"/>
                  </a:cubicBezTo>
                  <a:cubicBezTo>
                    <a:pt x="19245" y="582"/>
                    <a:pt x="19248" y="0"/>
                    <a:pt x="191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3712825" y="2703200"/>
              <a:ext cx="1484425" cy="512475"/>
            </a:xfrm>
            <a:custGeom>
              <a:rect b="b" l="l" r="r" t="t"/>
              <a:pathLst>
                <a:path extrusionOk="0" h="20499" w="59377">
                  <a:moveTo>
                    <a:pt x="0" y="1"/>
                  </a:moveTo>
                  <a:lnTo>
                    <a:pt x="1068" y="4704"/>
                  </a:lnTo>
                  <a:cubicBezTo>
                    <a:pt x="1068" y="4704"/>
                    <a:pt x="53114" y="20498"/>
                    <a:pt x="57041" y="20498"/>
                  </a:cubicBezTo>
                  <a:cubicBezTo>
                    <a:pt x="57113" y="20498"/>
                    <a:pt x="57169" y="20493"/>
                    <a:pt x="57208" y="20482"/>
                  </a:cubicBezTo>
                  <a:cubicBezTo>
                    <a:pt x="59376" y="19915"/>
                    <a:pt x="54172" y="17013"/>
                    <a:pt x="39795" y="11943"/>
                  </a:cubicBezTo>
                  <a:cubicBezTo>
                    <a:pt x="25452" y="6873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3780375" y="2867500"/>
              <a:ext cx="1146675" cy="1180100"/>
            </a:xfrm>
            <a:custGeom>
              <a:rect b="b" l="l" r="r" t="t"/>
              <a:pathLst>
                <a:path extrusionOk="0" h="47204" w="45867">
                  <a:moveTo>
                    <a:pt x="2302" y="0"/>
                  </a:moveTo>
                  <a:lnTo>
                    <a:pt x="0" y="14711"/>
                  </a:lnTo>
                  <a:cubicBezTo>
                    <a:pt x="0" y="14711"/>
                    <a:pt x="4470" y="21816"/>
                    <a:pt x="5271" y="22983"/>
                  </a:cubicBezTo>
                  <a:cubicBezTo>
                    <a:pt x="5730" y="23653"/>
                    <a:pt x="6124" y="23796"/>
                    <a:pt x="6376" y="23796"/>
                  </a:cubicBezTo>
                  <a:cubicBezTo>
                    <a:pt x="6563" y="23796"/>
                    <a:pt x="6672" y="23717"/>
                    <a:pt x="6672" y="23717"/>
                  </a:cubicBezTo>
                  <a:cubicBezTo>
                    <a:pt x="6672" y="23717"/>
                    <a:pt x="10708" y="30155"/>
                    <a:pt x="11809" y="31256"/>
                  </a:cubicBezTo>
                  <a:cubicBezTo>
                    <a:pt x="12441" y="31889"/>
                    <a:pt x="12933" y="32017"/>
                    <a:pt x="13229" y="32017"/>
                  </a:cubicBezTo>
                  <a:cubicBezTo>
                    <a:pt x="13433" y="32017"/>
                    <a:pt x="13543" y="31957"/>
                    <a:pt x="13543" y="31957"/>
                  </a:cubicBezTo>
                  <a:cubicBezTo>
                    <a:pt x="15253" y="34455"/>
                    <a:pt x="21982" y="39933"/>
                    <a:pt x="22434" y="39933"/>
                  </a:cubicBezTo>
                  <a:cubicBezTo>
                    <a:pt x="22440" y="39933"/>
                    <a:pt x="22446" y="39931"/>
                    <a:pt x="22450" y="39929"/>
                  </a:cubicBezTo>
                  <a:cubicBezTo>
                    <a:pt x="22750" y="39795"/>
                    <a:pt x="23951" y="38995"/>
                    <a:pt x="23951" y="38995"/>
                  </a:cubicBezTo>
                  <a:cubicBezTo>
                    <a:pt x="23951" y="38995"/>
                    <a:pt x="28988" y="42631"/>
                    <a:pt x="31156" y="43632"/>
                  </a:cubicBezTo>
                  <a:cubicBezTo>
                    <a:pt x="31821" y="43949"/>
                    <a:pt x="32323" y="44059"/>
                    <a:pt x="32700" y="44059"/>
                  </a:cubicBezTo>
                  <a:cubicBezTo>
                    <a:pt x="33549" y="44059"/>
                    <a:pt x="33758" y="43498"/>
                    <a:pt x="33758" y="43498"/>
                  </a:cubicBezTo>
                  <a:cubicBezTo>
                    <a:pt x="33758" y="43498"/>
                    <a:pt x="39629" y="47134"/>
                    <a:pt x="40229" y="47201"/>
                  </a:cubicBezTo>
                  <a:cubicBezTo>
                    <a:pt x="40243" y="47202"/>
                    <a:pt x="40256" y="47203"/>
                    <a:pt x="40270" y="47203"/>
                  </a:cubicBezTo>
                  <a:cubicBezTo>
                    <a:pt x="40841" y="47203"/>
                    <a:pt x="41755" y="45896"/>
                    <a:pt x="42764" y="45733"/>
                  </a:cubicBezTo>
                  <a:cubicBezTo>
                    <a:pt x="43765" y="45600"/>
                    <a:pt x="43265" y="43798"/>
                    <a:pt x="43265" y="43798"/>
                  </a:cubicBezTo>
                  <a:lnTo>
                    <a:pt x="43265" y="43798"/>
                  </a:lnTo>
                  <a:cubicBezTo>
                    <a:pt x="43265" y="43798"/>
                    <a:pt x="43292" y="43799"/>
                    <a:pt x="43338" y="43799"/>
                  </a:cubicBezTo>
                  <a:cubicBezTo>
                    <a:pt x="43641" y="43799"/>
                    <a:pt x="44759" y="43749"/>
                    <a:pt x="44499" y="42998"/>
                  </a:cubicBezTo>
                  <a:cubicBezTo>
                    <a:pt x="44199" y="42130"/>
                    <a:pt x="45866" y="41764"/>
                    <a:pt x="45600" y="41263"/>
                  </a:cubicBezTo>
                  <a:cubicBezTo>
                    <a:pt x="45299" y="40729"/>
                    <a:pt x="40729" y="36960"/>
                    <a:pt x="40729" y="36960"/>
                  </a:cubicBezTo>
                  <a:cubicBezTo>
                    <a:pt x="40729" y="36960"/>
                    <a:pt x="41096" y="36260"/>
                    <a:pt x="40729" y="35726"/>
                  </a:cubicBezTo>
                  <a:cubicBezTo>
                    <a:pt x="40362" y="35226"/>
                    <a:pt x="36960" y="31957"/>
                    <a:pt x="36960" y="31957"/>
                  </a:cubicBezTo>
                  <a:cubicBezTo>
                    <a:pt x="36960" y="31957"/>
                    <a:pt x="37027" y="30522"/>
                    <a:pt x="36727" y="30155"/>
                  </a:cubicBezTo>
                  <a:cubicBezTo>
                    <a:pt x="36460" y="29788"/>
                    <a:pt x="32323" y="26386"/>
                    <a:pt x="32323" y="26386"/>
                  </a:cubicBezTo>
                  <a:cubicBezTo>
                    <a:pt x="32323" y="26386"/>
                    <a:pt x="32690" y="25819"/>
                    <a:pt x="32323" y="25385"/>
                  </a:cubicBezTo>
                  <a:cubicBezTo>
                    <a:pt x="31956" y="24951"/>
                    <a:pt x="27020" y="21249"/>
                    <a:pt x="27020" y="21249"/>
                  </a:cubicBezTo>
                  <a:cubicBezTo>
                    <a:pt x="27520" y="20648"/>
                    <a:pt x="27453" y="20281"/>
                    <a:pt x="22817" y="16179"/>
                  </a:cubicBezTo>
                  <a:cubicBezTo>
                    <a:pt x="18180" y="12042"/>
                    <a:pt x="2535" y="134"/>
                    <a:pt x="230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3897125" y="3185475"/>
              <a:ext cx="191000" cy="115150"/>
            </a:xfrm>
            <a:custGeom>
              <a:rect b="b" l="l" r="r" t="t"/>
              <a:pathLst>
                <a:path extrusionOk="0" h="4606" w="7640">
                  <a:moveTo>
                    <a:pt x="3071" y="1"/>
                  </a:moveTo>
                  <a:cubicBezTo>
                    <a:pt x="2757" y="1"/>
                    <a:pt x="2443" y="30"/>
                    <a:pt x="2135" y="90"/>
                  </a:cubicBezTo>
                  <a:cubicBezTo>
                    <a:pt x="1635" y="157"/>
                    <a:pt x="1168" y="324"/>
                    <a:pt x="768" y="624"/>
                  </a:cubicBezTo>
                  <a:cubicBezTo>
                    <a:pt x="367" y="924"/>
                    <a:pt x="67" y="1391"/>
                    <a:pt x="34" y="1858"/>
                  </a:cubicBezTo>
                  <a:cubicBezTo>
                    <a:pt x="0" y="2425"/>
                    <a:pt x="301" y="2959"/>
                    <a:pt x="701" y="3359"/>
                  </a:cubicBezTo>
                  <a:cubicBezTo>
                    <a:pt x="1101" y="3726"/>
                    <a:pt x="1635" y="3960"/>
                    <a:pt x="2169" y="4127"/>
                  </a:cubicBezTo>
                  <a:cubicBezTo>
                    <a:pt x="3069" y="4427"/>
                    <a:pt x="4003" y="4594"/>
                    <a:pt x="4937" y="4594"/>
                  </a:cubicBezTo>
                  <a:cubicBezTo>
                    <a:pt x="5042" y="4601"/>
                    <a:pt x="5149" y="4605"/>
                    <a:pt x="5256" y="4605"/>
                  </a:cubicBezTo>
                  <a:cubicBezTo>
                    <a:pt x="5626" y="4605"/>
                    <a:pt x="6002" y="4556"/>
                    <a:pt x="6338" y="4427"/>
                  </a:cubicBezTo>
                  <a:cubicBezTo>
                    <a:pt x="6772" y="4260"/>
                    <a:pt x="7172" y="3960"/>
                    <a:pt x="7339" y="3526"/>
                  </a:cubicBezTo>
                  <a:cubicBezTo>
                    <a:pt x="7639" y="2726"/>
                    <a:pt x="7139" y="1858"/>
                    <a:pt x="6505" y="1291"/>
                  </a:cubicBezTo>
                  <a:cubicBezTo>
                    <a:pt x="5572" y="465"/>
                    <a:pt x="4320" y="1"/>
                    <a:pt x="30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4031375" y="3068425"/>
              <a:ext cx="75075" cy="94425"/>
            </a:xfrm>
            <a:custGeom>
              <a:rect b="b" l="l" r="r" t="t"/>
              <a:pathLst>
                <a:path extrusionOk="0" h="3777" w="3003">
                  <a:moveTo>
                    <a:pt x="1181" y="1"/>
                  </a:moveTo>
                  <a:cubicBezTo>
                    <a:pt x="701" y="1"/>
                    <a:pt x="263" y="421"/>
                    <a:pt x="134" y="903"/>
                  </a:cubicBezTo>
                  <a:cubicBezTo>
                    <a:pt x="1" y="1403"/>
                    <a:pt x="201" y="1970"/>
                    <a:pt x="468" y="2371"/>
                  </a:cubicBezTo>
                  <a:cubicBezTo>
                    <a:pt x="768" y="2804"/>
                    <a:pt x="1202" y="3138"/>
                    <a:pt x="1602" y="3472"/>
                  </a:cubicBezTo>
                  <a:cubicBezTo>
                    <a:pt x="1815" y="3624"/>
                    <a:pt x="2028" y="3776"/>
                    <a:pt x="2267" y="3776"/>
                  </a:cubicBezTo>
                  <a:cubicBezTo>
                    <a:pt x="2290" y="3776"/>
                    <a:pt x="2313" y="3775"/>
                    <a:pt x="2336" y="3772"/>
                  </a:cubicBezTo>
                  <a:cubicBezTo>
                    <a:pt x="2603" y="3738"/>
                    <a:pt x="2803" y="3538"/>
                    <a:pt x="2903" y="3338"/>
                  </a:cubicBezTo>
                  <a:cubicBezTo>
                    <a:pt x="3003" y="3105"/>
                    <a:pt x="3003" y="2838"/>
                    <a:pt x="2970" y="2604"/>
                  </a:cubicBezTo>
                  <a:cubicBezTo>
                    <a:pt x="2936" y="1970"/>
                    <a:pt x="2736" y="1337"/>
                    <a:pt x="2369" y="803"/>
                  </a:cubicBezTo>
                  <a:cubicBezTo>
                    <a:pt x="2136" y="403"/>
                    <a:pt x="1735" y="2"/>
                    <a:pt x="1235" y="2"/>
                  </a:cubicBezTo>
                  <a:cubicBezTo>
                    <a:pt x="1217" y="1"/>
                    <a:pt x="1199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4224850" y="3219425"/>
              <a:ext cx="65900" cy="126700"/>
            </a:xfrm>
            <a:custGeom>
              <a:rect b="b" l="l" r="r" t="t"/>
              <a:pathLst>
                <a:path extrusionOk="0" h="5068" w="2636">
                  <a:moveTo>
                    <a:pt x="1635" y="0"/>
                  </a:moveTo>
                  <a:cubicBezTo>
                    <a:pt x="1268" y="500"/>
                    <a:pt x="935" y="1001"/>
                    <a:pt x="601" y="1501"/>
                  </a:cubicBezTo>
                  <a:cubicBezTo>
                    <a:pt x="301" y="1901"/>
                    <a:pt x="34" y="2335"/>
                    <a:pt x="1" y="2835"/>
                  </a:cubicBezTo>
                  <a:cubicBezTo>
                    <a:pt x="1" y="3536"/>
                    <a:pt x="534" y="4136"/>
                    <a:pt x="1068" y="4603"/>
                  </a:cubicBezTo>
                  <a:cubicBezTo>
                    <a:pt x="1316" y="4826"/>
                    <a:pt x="1656" y="5068"/>
                    <a:pt x="1965" y="5068"/>
                  </a:cubicBezTo>
                  <a:cubicBezTo>
                    <a:pt x="2071" y="5068"/>
                    <a:pt x="2175" y="5039"/>
                    <a:pt x="2269" y="4970"/>
                  </a:cubicBezTo>
                  <a:cubicBezTo>
                    <a:pt x="2536" y="4803"/>
                    <a:pt x="2603" y="4437"/>
                    <a:pt x="2636" y="4103"/>
                  </a:cubicBezTo>
                  <a:cubicBezTo>
                    <a:pt x="2636" y="3269"/>
                    <a:pt x="2502" y="2435"/>
                    <a:pt x="2169" y="1635"/>
                  </a:cubicBezTo>
                  <a:cubicBezTo>
                    <a:pt x="2469" y="1401"/>
                    <a:pt x="2569" y="1101"/>
                    <a:pt x="2436" y="734"/>
                  </a:cubicBezTo>
                  <a:cubicBezTo>
                    <a:pt x="2302" y="367"/>
                    <a:pt x="2002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3963000" y="3446175"/>
              <a:ext cx="46725" cy="66800"/>
            </a:xfrm>
            <a:custGeom>
              <a:rect b="b" l="l" r="r" t="t"/>
              <a:pathLst>
                <a:path extrusionOk="0" h="2672" w="1869">
                  <a:moveTo>
                    <a:pt x="847" y="1"/>
                  </a:moveTo>
                  <a:cubicBezTo>
                    <a:pt x="602" y="1"/>
                    <a:pt x="362" y="102"/>
                    <a:pt x="234" y="303"/>
                  </a:cubicBezTo>
                  <a:cubicBezTo>
                    <a:pt x="1" y="704"/>
                    <a:pt x="201" y="1237"/>
                    <a:pt x="501" y="1571"/>
                  </a:cubicBezTo>
                  <a:cubicBezTo>
                    <a:pt x="801" y="1938"/>
                    <a:pt x="1201" y="2238"/>
                    <a:pt x="1335" y="2672"/>
                  </a:cubicBezTo>
                  <a:cubicBezTo>
                    <a:pt x="1535" y="2271"/>
                    <a:pt x="1735" y="1871"/>
                    <a:pt x="1802" y="1438"/>
                  </a:cubicBezTo>
                  <a:cubicBezTo>
                    <a:pt x="1869" y="971"/>
                    <a:pt x="1768" y="504"/>
                    <a:pt x="1402" y="203"/>
                  </a:cubicBezTo>
                  <a:cubicBezTo>
                    <a:pt x="1251" y="68"/>
                    <a:pt x="1047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4012225" y="3429875"/>
              <a:ext cx="48375" cy="48750"/>
            </a:xfrm>
            <a:custGeom>
              <a:rect b="b" l="l" r="r" t="t"/>
              <a:pathLst>
                <a:path extrusionOk="0" h="1950" w="1935">
                  <a:moveTo>
                    <a:pt x="628" y="0"/>
                  </a:moveTo>
                  <a:cubicBezTo>
                    <a:pt x="506" y="0"/>
                    <a:pt x="408" y="47"/>
                    <a:pt x="333" y="121"/>
                  </a:cubicBezTo>
                  <a:cubicBezTo>
                    <a:pt x="1" y="565"/>
                    <a:pt x="358" y="1950"/>
                    <a:pt x="1081" y="1950"/>
                  </a:cubicBezTo>
                  <a:cubicBezTo>
                    <a:pt x="1229" y="1950"/>
                    <a:pt x="1392" y="1892"/>
                    <a:pt x="1567" y="1756"/>
                  </a:cubicBezTo>
                  <a:cubicBezTo>
                    <a:pt x="1934" y="1456"/>
                    <a:pt x="1834" y="822"/>
                    <a:pt x="1467" y="488"/>
                  </a:cubicBezTo>
                  <a:cubicBezTo>
                    <a:pt x="1112" y="133"/>
                    <a:pt x="835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4057225" y="3395900"/>
              <a:ext cx="110950" cy="91450"/>
            </a:xfrm>
            <a:custGeom>
              <a:rect b="b" l="l" r="r" t="t"/>
              <a:pathLst>
                <a:path extrusionOk="0" h="3658" w="4438">
                  <a:moveTo>
                    <a:pt x="1836" y="1"/>
                  </a:moveTo>
                  <a:cubicBezTo>
                    <a:pt x="1260" y="1"/>
                    <a:pt x="652" y="223"/>
                    <a:pt x="535" y="780"/>
                  </a:cubicBezTo>
                  <a:cubicBezTo>
                    <a:pt x="101" y="1147"/>
                    <a:pt x="1" y="1847"/>
                    <a:pt x="301" y="2348"/>
                  </a:cubicBezTo>
                  <a:cubicBezTo>
                    <a:pt x="524" y="2719"/>
                    <a:pt x="948" y="2925"/>
                    <a:pt x="1370" y="2925"/>
                  </a:cubicBezTo>
                  <a:cubicBezTo>
                    <a:pt x="1518" y="2925"/>
                    <a:pt x="1664" y="2900"/>
                    <a:pt x="1802" y="2848"/>
                  </a:cubicBezTo>
                  <a:cubicBezTo>
                    <a:pt x="1985" y="3336"/>
                    <a:pt x="2559" y="3657"/>
                    <a:pt x="3090" y="3657"/>
                  </a:cubicBezTo>
                  <a:cubicBezTo>
                    <a:pt x="3139" y="3657"/>
                    <a:pt x="3188" y="3654"/>
                    <a:pt x="3237" y="3649"/>
                  </a:cubicBezTo>
                  <a:cubicBezTo>
                    <a:pt x="3770" y="3582"/>
                    <a:pt x="4271" y="3115"/>
                    <a:pt x="4337" y="2548"/>
                  </a:cubicBezTo>
                  <a:cubicBezTo>
                    <a:pt x="4437" y="1947"/>
                    <a:pt x="4104" y="1380"/>
                    <a:pt x="3670" y="913"/>
                  </a:cubicBezTo>
                  <a:cubicBezTo>
                    <a:pt x="3237" y="446"/>
                    <a:pt x="2703" y="46"/>
                    <a:pt x="2069" y="13"/>
                  </a:cubicBezTo>
                  <a:cubicBezTo>
                    <a:pt x="1993" y="5"/>
                    <a:pt x="1914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4143975" y="3373100"/>
              <a:ext cx="115100" cy="113575"/>
            </a:xfrm>
            <a:custGeom>
              <a:rect b="b" l="l" r="r" t="t"/>
              <a:pathLst>
                <a:path extrusionOk="0" h="4543" w="4604">
                  <a:moveTo>
                    <a:pt x="1502" y="0"/>
                  </a:moveTo>
                  <a:cubicBezTo>
                    <a:pt x="1205" y="0"/>
                    <a:pt x="924" y="27"/>
                    <a:pt x="701" y="91"/>
                  </a:cubicBezTo>
                  <a:cubicBezTo>
                    <a:pt x="200" y="258"/>
                    <a:pt x="0" y="625"/>
                    <a:pt x="534" y="1325"/>
                  </a:cubicBezTo>
                  <a:lnTo>
                    <a:pt x="2402" y="3660"/>
                  </a:lnTo>
                  <a:cubicBezTo>
                    <a:pt x="2635" y="3960"/>
                    <a:pt x="2902" y="4260"/>
                    <a:pt x="3236" y="4427"/>
                  </a:cubicBezTo>
                  <a:cubicBezTo>
                    <a:pt x="3383" y="4501"/>
                    <a:pt x="3550" y="4542"/>
                    <a:pt x="3713" y="4542"/>
                  </a:cubicBezTo>
                  <a:cubicBezTo>
                    <a:pt x="3920" y="4542"/>
                    <a:pt x="4121" y="4476"/>
                    <a:pt x="4270" y="4327"/>
                  </a:cubicBezTo>
                  <a:cubicBezTo>
                    <a:pt x="4503" y="4060"/>
                    <a:pt x="4503" y="3660"/>
                    <a:pt x="4370" y="3326"/>
                  </a:cubicBezTo>
                  <a:cubicBezTo>
                    <a:pt x="4203" y="2993"/>
                    <a:pt x="3936" y="2759"/>
                    <a:pt x="3669" y="2526"/>
                  </a:cubicBezTo>
                  <a:lnTo>
                    <a:pt x="3669" y="2526"/>
                  </a:lnTo>
                  <a:cubicBezTo>
                    <a:pt x="3683" y="2527"/>
                    <a:pt x="3696" y="2528"/>
                    <a:pt x="3710" y="2528"/>
                  </a:cubicBezTo>
                  <a:cubicBezTo>
                    <a:pt x="4070" y="2528"/>
                    <a:pt x="4506" y="2112"/>
                    <a:pt x="4570" y="1759"/>
                  </a:cubicBezTo>
                  <a:cubicBezTo>
                    <a:pt x="4603" y="1392"/>
                    <a:pt x="4437" y="1025"/>
                    <a:pt x="4170" y="791"/>
                  </a:cubicBezTo>
                  <a:cubicBezTo>
                    <a:pt x="3903" y="524"/>
                    <a:pt x="3569" y="358"/>
                    <a:pt x="3202" y="258"/>
                  </a:cubicBezTo>
                  <a:cubicBezTo>
                    <a:pt x="2839" y="121"/>
                    <a:pt x="2135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4265725" y="3601925"/>
              <a:ext cx="99250" cy="97925"/>
            </a:xfrm>
            <a:custGeom>
              <a:rect b="b" l="l" r="r" t="t"/>
              <a:pathLst>
                <a:path extrusionOk="0" h="3917" w="3970">
                  <a:moveTo>
                    <a:pt x="1290" y="1"/>
                  </a:moveTo>
                  <a:cubicBezTo>
                    <a:pt x="1239" y="1"/>
                    <a:pt x="1187" y="4"/>
                    <a:pt x="1134" y="11"/>
                  </a:cubicBezTo>
                  <a:cubicBezTo>
                    <a:pt x="534" y="78"/>
                    <a:pt x="134" y="745"/>
                    <a:pt x="67" y="1345"/>
                  </a:cubicBezTo>
                  <a:cubicBezTo>
                    <a:pt x="0" y="1879"/>
                    <a:pt x="167" y="2446"/>
                    <a:pt x="467" y="2913"/>
                  </a:cubicBezTo>
                  <a:cubicBezTo>
                    <a:pt x="838" y="3512"/>
                    <a:pt x="1502" y="3916"/>
                    <a:pt x="2187" y="3916"/>
                  </a:cubicBezTo>
                  <a:cubicBezTo>
                    <a:pt x="2303" y="3916"/>
                    <a:pt x="2419" y="3905"/>
                    <a:pt x="2535" y="3880"/>
                  </a:cubicBezTo>
                  <a:cubicBezTo>
                    <a:pt x="3336" y="3714"/>
                    <a:pt x="3970" y="2880"/>
                    <a:pt x="3836" y="2113"/>
                  </a:cubicBezTo>
                  <a:cubicBezTo>
                    <a:pt x="3703" y="1379"/>
                    <a:pt x="3069" y="912"/>
                    <a:pt x="2469" y="511"/>
                  </a:cubicBezTo>
                  <a:cubicBezTo>
                    <a:pt x="2110" y="243"/>
                    <a:pt x="1725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4361625" y="3568000"/>
              <a:ext cx="105100" cy="91350"/>
            </a:xfrm>
            <a:custGeom>
              <a:rect b="b" l="l" r="r" t="t"/>
              <a:pathLst>
                <a:path extrusionOk="0" h="3654" w="4204">
                  <a:moveTo>
                    <a:pt x="1768" y="0"/>
                  </a:moveTo>
                  <a:cubicBezTo>
                    <a:pt x="1468" y="0"/>
                    <a:pt x="1168" y="0"/>
                    <a:pt x="868" y="67"/>
                  </a:cubicBezTo>
                  <a:cubicBezTo>
                    <a:pt x="601" y="134"/>
                    <a:pt x="300" y="301"/>
                    <a:pt x="200" y="567"/>
                  </a:cubicBezTo>
                  <a:cubicBezTo>
                    <a:pt x="0" y="1001"/>
                    <a:pt x="234" y="1501"/>
                    <a:pt x="501" y="1902"/>
                  </a:cubicBezTo>
                  <a:cubicBezTo>
                    <a:pt x="901" y="2435"/>
                    <a:pt x="1368" y="2902"/>
                    <a:pt x="1935" y="3269"/>
                  </a:cubicBezTo>
                  <a:cubicBezTo>
                    <a:pt x="2235" y="3477"/>
                    <a:pt x="2583" y="3653"/>
                    <a:pt x="2924" y="3653"/>
                  </a:cubicBezTo>
                  <a:cubicBezTo>
                    <a:pt x="3076" y="3653"/>
                    <a:pt x="3226" y="3618"/>
                    <a:pt x="3369" y="3536"/>
                  </a:cubicBezTo>
                  <a:cubicBezTo>
                    <a:pt x="3770" y="3303"/>
                    <a:pt x="3903" y="2836"/>
                    <a:pt x="4003" y="2369"/>
                  </a:cubicBezTo>
                  <a:cubicBezTo>
                    <a:pt x="4103" y="1935"/>
                    <a:pt x="4203" y="1468"/>
                    <a:pt x="4036" y="1034"/>
                  </a:cubicBezTo>
                  <a:cubicBezTo>
                    <a:pt x="3870" y="634"/>
                    <a:pt x="3503" y="334"/>
                    <a:pt x="3069" y="200"/>
                  </a:cubicBezTo>
                  <a:cubicBezTo>
                    <a:pt x="2669" y="34"/>
                    <a:pt x="2202" y="34"/>
                    <a:pt x="17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4426675" y="3438475"/>
              <a:ext cx="71725" cy="77900"/>
            </a:xfrm>
            <a:custGeom>
              <a:rect b="b" l="l" r="r" t="t"/>
              <a:pathLst>
                <a:path extrusionOk="0" h="3116" w="2869">
                  <a:moveTo>
                    <a:pt x="769" y="0"/>
                  </a:moveTo>
                  <a:cubicBezTo>
                    <a:pt x="624" y="0"/>
                    <a:pt x="485" y="32"/>
                    <a:pt x="367" y="111"/>
                  </a:cubicBezTo>
                  <a:cubicBezTo>
                    <a:pt x="100" y="278"/>
                    <a:pt x="0" y="645"/>
                    <a:pt x="33" y="945"/>
                  </a:cubicBezTo>
                  <a:cubicBezTo>
                    <a:pt x="67" y="1279"/>
                    <a:pt x="200" y="1545"/>
                    <a:pt x="334" y="1846"/>
                  </a:cubicBezTo>
                  <a:cubicBezTo>
                    <a:pt x="634" y="2413"/>
                    <a:pt x="1068" y="3080"/>
                    <a:pt x="1735" y="3113"/>
                  </a:cubicBezTo>
                  <a:cubicBezTo>
                    <a:pt x="1753" y="3115"/>
                    <a:pt x="1771" y="3115"/>
                    <a:pt x="1790" y="3115"/>
                  </a:cubicBezTo>
                  <a:cubicBezTo>
                    <a:pt x="2205" y="3115"/>
                    <a:pt x="2608" y="2761"/>
                    <a:pt x="2735" y="2346"/>
                  </a:cubicBezTo>
                  <a:cubicBezTo>
                    <a:pt x="2869" y="1912"/>
                    <a:pt x="2769" y="1412"/>
                    <a:pt x="2502" y="1045"/>
                  </a:cubicBezTo>
                  <a:cubicBezTo>
                    <a:pt x="2235" y="645"/>
                    <a:pt x="1868" y="378"/>
                    <a:pt x="1434" y="178"/>
                  </a:cubicBezTo>
                  <a:cubicBezTo>
                    <a:pt x="1232" y="77"/>
                    <a:pt x="99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4558425" y="3728825"/>
              <a:ext cx="108425" cy="99200"/>
            </a:xfrm>
            <a:custGeom>
              <a:rect b="b" l="l" r="r" t="t"/>
              <a:pathLst>
                <a:path extrusionOk="0" h="3968" w="4337">
                  <a:moveTo>
                    <a:pt x="1480" y="0"/>
                  </a:moveTo>
                  <a:cubicBezTo>
                    <a:pt x="1110" y="0"/>
                    <a:pt x="704" y="135"/>
                    <a:pt x="434" y="406"/>
                  </a:cubicBezTo>
                  <a:cubicBezTo>
                    <a:pt x="67" y="773"/>
                    <a:pt x="1" y="1440"/>
                    <a:pt x="201" y="1940"/>
                  </a:cubicBezTo>
                  <a:cubicBezTo>
                    <a:pt x="401" y="2474"/>
                    <a:pt x="801" y="2874"/>
                    <a:pt x="1201" y="3241"/>
                  </a:cubicBezTo>
                  <a:cubicBezTo>
                    <a:pt x="1535" y="3508"/>
                    <a:pt x="1869" y="3741"/>
                    <a:pt x="2269" y="3875"/>
                  </a:cubicBezTo>
                  <a:cubicBezTo>
                    <a:pt x="2449" y="3935"/>
                    <a:pt x="2635" y="3968"/>
                    <a:pt x="2820" y="3968"/>
                  </a:cubicBezTo>
                  <a:cubicBezTo>
                    <a:pt x="3045" y="3968"/>
                    <a:pt x="3268" y="3918"/>
                    <a:pt x="3470" y="3808"/>
                  </a:cubicBezTo>
                  <a:cubicBezTo>
                    <a:pt x="4103" y="3508"/>
                    <a:pt x="4337" y="2674"/>
                    <a:pt x="4137" y="1973"/>
                  </a:cubicBezTo>
                  <a:cubicBezTo>
                    <a:pt x="3937" y="1306"/>
                    <a:pt x="3370" y="806"/>
                    <a:pt x="2769" y="439"/>
                  </a:cubicBezTo>
                  <a:cubicBezTo>
                    <a:pt x="2436" y="205"/>
                    <a:pt x="2035" y="39"/>
                    <a:pt x="1602" y="5"/>
                  </a:cubicBezTo>
                  <a:cubicBezTo>
                    <a:pt x="1562" y="2"/>
                    <a:pt x="1521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4183150" y="3691700"/>
              <a:ext cx="63650" cy="47400"/>
            </a:xfrm>
            <a:custGeom>
              <a:rect b="b" l="l" r="r" t="t"/>
              <a:pathLst>
                <a:path extrusionOk="0" h="1896" w="2546">
                  <a:moveTo>
                    <a:pt x="814" y="0"/>
                  </a:moveTo>
                  <a:cubicBezTo>
                    <a:pt x="655" y="0"/>
                    <a:pt x="502" y="76"/>
                    <a:pt x="368" y="256"/>
                  </a:cubicBezTo>
                  <a:cubicBezTo>
                    <a:pt x="1" y="723"/>
                    <a:pt x="768" y="1290"/>
                    <a:pt x="1102" y="1524"/>
                  </a:cubicBezTo>
                  <a:cubicBezTo>
                    <a:pt x="1466" y="1788"/>
                    <a:pt x="1716" y="1895"/>
                    <a:pt x="1875" y="1895"/>
                  </a:cubicBezTo>
                  <a:cubicBezTo>
                    <a:pt x="2546" y="1895"/>
                    <a:pt x="1611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4548425" y="3818050"/>
              <a:ext cx="45050" cy="48625"/>
            </a:xfrm>
            <a:custGeom>
              <a:rect b="b" l="l" r="r" t="t"/>
              <a:pathLst>
                <a:path extrusionOk="0" h="1945" w="1802">
                  <a:moveTo>
                    <a:pt x="756" y="1"/>
                  </a:moveTo>
                  <a:cubicBezTo>
                    <a:pt x="522" y="1"/>
                    <a:pt x="301" y="105"/>
                    <a:pt x="200" y="306"/>
                  </a:cubicBezTo>
                  <a:cubicBezTo>
                    <a:pt x="0" y="673"/>
                    <a:pt x="267" y="1106"/>
                    <a:pt x="534" y="1407"/>
                  </a:cubicBezTo>
                  <a:cubicBezTo>
                    <a:pt x="667" y="1607"/>
                    <a:pt x="834" y="1773"/>
                    <a:pt x="1001" y="1874"/>
                  </a:cubicBezTo>
                  <a:cubicBezTo>
                    <a:pt x="1094" y="1920"/>
                    <a:pt x="1201" y="1945"/>
                    <a:pt x="1306" y="1945"/>
                  </a:cubicBezTo>
                  <a:cubicBezTo>
                    <a:pt x="1427" y="1945"/>
                    <a:pt x="1545" y="1912"/>
                    <a:pt x="1635" y="1840"/>
                  </a:cubicBezTo>
                  <a:cubicBezTo>
                    <a:pt x="1802" y="1673"/>
                    <a:pt x="1802" y="1373"/>
                    <a:pt x="1768" y="1140"/>
                  </a:cubicBezTo>
                  <a:cubicBezTo>
                    <a:pt x="1668" y="739"/>
                    <a:pt x="1535" y="339"/>
                    <a:pt x="1201" y="139"/>
                  </a:cubicBezTo>
                  <a:cubicBezTo>
                    <a:pt x="1068" y="46"/>
                    <a:pt x="909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4790250" y="3844700"/>
              <a:ext cx="54250" cy="55350"/>
            </a:xfrm>
            <a:custGeom>
              <a:rect b="b" l="l" r="r" t="t"/>
              <a:pathLst>
                <a:path extrusionOk="0" h="2214" w="2170">
                  <a:moveTo>
                    <a:pt x="475" y="1"/>
                  </a:moveTo>
                  <a:cubicBezTo>
                    <a:pt x="269" y="1"/>
                    <a:pt x="114" y="133"/>
                    <a:pt x="68" y="474"/>
                  </a:cubicBezTo>
                  <a:cubicBezTo>
                    <a:pt x="1" y="1008"/>
                    <a:pt x="835" y="1942"/>
                    <a:pt x="1268" y="2142"/>
                  </a:cubicBezTo>
                  <a:cubicBezTo>
                    <a:pt x="1393" y="2177"/>
                    <a:pt x="1518" y="2213"/>
                    <a:pt x="1638" y="2213"/>
                  </a:cubicBezTo>
                  <a:cubicBezTo>
                    <a:pt x="1742" y="2213"/>
                    <a:pt x="1842" y="2186"/>
                    <a:pt x="1936" y="2108"/>
                  </a:cubicBezTo>
                  <a:cubicBezTo>
                    <a:pt x="2169" y="1942"/>
                    <a:pt x="2169" y="1608"/>
                    <a:pt x="2069" y="1341"/>
                  </a:cubicBezTo>
                  <a:cubicBezTo>
                    <a:pt x="1900" y="907"/>
                    <a:pt x="101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3832900" y="3040125"/>
              <a:ext cx="70925" cy="73175"/>
            </a:xfrm>
            <a:custGeom>
              <a:rect b="b" l="l" r="r" t="t"/>
              <a:pathLst>
                <a:path extrusionOk="0" h="2927" w="2837">
                  <a:moveTo>
                    <a:pt x="468" y="0"/>
                  </a:moveTo>
                  <a:lnTo>
                    <a:pt x="468" y="0"/>
                  </a:lnTo>
                  <a:cubicBezTo>
                    <a:pt x="1" y="834"/>
                    <a:pt x="234" y="2002"/>
                    <a:pt x="968" y="2602"/>
                  </a:cubicBezTo>
                  <a:cubicBezTo>
                    <a:pt x="1208" y="2805"/>
                    <a:pt x="1530" y="2927"/>
                    <a:pt x="1832" y="2927"/>
                  </a:cubicBezTo>
                  <a:cubicBezTo>
                    <a:pt x="2075" y="2927"/>
                    <a:pt x="2305" y="2848"/>
                    <a:pt x="2469" y="2669"/>
                  </a:cubicBezTo>
                  <a:cubicBezTo>
                    <a:pt x="2836" y="2235"/>
                    <a:pt x="2636" y="1568"/>
                    <a:pt x="2269" y="1134"/>
                  </a:cubicBezTo>
                  <a:cubicBezTo>
                    <a:pt x="1835" y="567"/>
                    <a:pt x="1168" y="167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>
              <a:off x="3494325" y="2784125"/>
              <a:ext cx="111775" cy="223100"/>
            </a:xfrm>
            <a:custGeom>
              <a:rect b="b" l="l" r="r" t="t"/>
              <a:pathLst>
                <a:path extrusionOk="0" h="8924" w="4471">
                  <a:moveTo>
                    <a:pt x="2947" y="1"/>
                  </a:moveTo>
                  <a:cubicBezTo>
                    <a:pt x="2622" y="1"/>
                    <a:pt x="2284" y="139"/>
                    <a:pt x="2036" y="366"/>
                  </a:cubicBezTo>
                  <a:cubicBezTo>
                    <a:pt x="1602" y="700"/>
                    <a:pt x="1368" y="1200"/>
                    <a:pt x="1135" y="1701"/>
                  </a:cubicBezTo>
                  <a:cubicBezTo>
                    <a:pt x="201" y="3702"/>
                    <a:pt x="1" y="5837"/>
                    <a:pt x="1202" y="7705"/>
                  </a:cubicBezTo>
                  <a:cubicBezTo>
                    <a:pt x="1598" y="8314"/>
                    <a:pt x="2244" y="8923"/>
                    <a:pt x="2962" y="8923"/>
                  </a:cubicBezTo>
                  <a:cubicBezTo>
                    <a:pt x="3031" y="8923"/>
                    <a:pt x="3100" y="8918"/>
                    <a:pt x="3170" y="8906"/>
                  </a:cubicBezTo>
                  <a:cubicBezTo>
                    <a:pt x="3770" y="8806"/>
                    <a:pt x="4237" y="8239"/>
                    <a:pt x="4337" y="7638"/>
                  </a:cubicBezTo>
                  <a:cubicBezTo>
                    <a:pt x="4471" y="7038"/>
                    <a:pt x="4271" y="6404"/>
                    <a:pt x="3937" y="5870"/>
                  </a:cubicBezTo>
                  <a:cubicBezTo>
                    <a:pt x="3603" y="5337"/>
                    <a:pt x="3170" y="4603"/>
                    <a:pt x="2736" y="4203"/>
                  </a:cubicBezTo>
                  <a:cubicBezTo>
                    <a:pt x="3437" y="3535"/>
                    <a:pt x="3904" y="2635"/>
                    <a:pt x="4004" y="1701"/>
                  </a:cubicBezTo>
                  <a:cubicBezTo>
                    <a:pt x="4070" y="1134"/>
                    <a:pt x="3970" y="467"/>
                    <a:pt x="3503" y="166"/>
                  </a:cubicBezTo>
                  <a:cubicBezTo>
                    <a:pt x="3339" y="52"/>
                    <a:pt x="3146" y="1"/>
                    <a:pt x="294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>
              <a:off x="3465150" y="2915025"/>
              <a:ext cx="55900" cy="111250"/>
            </a:xfrm>
            <a:custGeom>
              <a:rect b="b" l="l" r="r" t="t"/>
              <a:pathLst>
                <a:path extrusionOk="0" h="4450" w="2236">
                  <a:moveTo>
                    <a:pt x="667" y="1"/>
                  </a:moveTo>
                  <a:cubicBezTo>
                    <a:pt x="401" y="601"/>
                    <a:pt x="167" y="1202"/>
                    <a:pt x="67" y="1869"/>
                  </a:cubicBezTo>
                  <a:cubicBezTo>
                    <a:pt x="0" y="2502"/>
                    <a:pt x="100" y="3203"/>
                    <a:pt x="501" y="3737"/>
                  </a:cubicBezTo>
                  <a:cubicBezTo>
                    <a:pt x="826" y="4170"/>
                    <a:pt x="1350" y="4450"/>
                    <a:pt x="1874" y="4450"/>
                  </a:cubicBezTo>
                  <a:cubicBezTo>
                    <a:pt x="1995" y="4450"/>
                    <a:pt x="2117" y="4435"/>
                    <a:pt x="2235" y="4404"/>
                  </a:cubicBezTo>
                  <a:cubicBezTo>
                    <a:pt x="1268" y="3136"/>
                    <a:pt x="701" y="1568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8"/>
            <p:cNvSpPr/>
            <p:nvPr/>
          </p:nvSpPr>
          <p:spPr>
            <a:xfrm>
              <a:off x="3472650" y="3065125"/>
              <a:ext cx="135125" cy="151650"/>
            </a:xfrm>
            <a:custGeom>
              <a:rect b="b" l="l" r="r" t="t"/>
              <a:pathLst>
                <a:path extrusionOk="0" h="6066" w="5405">
                  <a:moveTo>
                    <a:pt x="4137" y="1"/>
                  </a:moveTo>
                  <a:cubicBezTo>
                    <a:pt x="3503" y="1"/>
                    <a:pt x="2969" y="368"/>
                    <a:pt x="2469" y="735"/>
                  </a:cubicBezTo>
                  <a:cubicBezTo>
                    <a:pt x="1235" y="1736"/>
                    <a:pt x="201" y="3070"/>
                    <a:pt x="34" y="4638"/>
                  </a:cubicBezTo>
                  <a:cubicBezTo>
                    <a:pt x="1" y="5005"/>
                    <a:pt x="34" y="5371"/>
                    <a:pt x="201" y="5672"/>
                  </a:cubicBezTo>
                  <a:cubicBezTo>
                    <a:pt x="351" y="5897"/>
                    <a:pt x="613" y="6066"/>
                    <a:pt x="876" y="6066"/>
                  </a:cubicBezTo>
                  <a:cubicBezTo>
                    <a:pt x="964" y="6066"/>
                    <a:pt x="1051" y="6047"/>
                    <a:pt x="1135" y="6005"/>
                  </a:cubicBezTo>
                  <a:cubicBezTo>
                    <a:pt x="1435" y="5872"/>
                    <a:pt x="1535" y="5538"/>
                    <a:pt x="1568" y="5238"/>
                  </a:cubicBezTo>
                  <a:cubicBezTo>
                    <a:pt x="1635" y="4904"/>
                    <a:pt x="1602" y="4604"/>
                    <a:pt x="1702" y="4304"/>
                  </a:cubicBezTo>
                  <a:cubicBezTo>
                    <a:pt x="1835" y="3937"/>
                    <a:pt x="2102" y="3670"/>
                    <a:pt x="2369" y="3437"/>
                  </a:cubicBezTo>
                  <a:cubicBezTo>
                    <a:pt x="2803" y="3070"/>
                    <a:pt x="3203" y="2703"/>
                    <a:pt x="3703" y="2436"/>
                  </a:cubicBezTo>
                  <a:cubicBezTo>
                    <a:pt x="4003" y="2269"/>
                    <a:pt x="4370" y="2169"/>
                    <a:pt x="4671" y="1969"/>
                  </a:cubicBezTo>
                  <a:cubicBezTo>
                    <a:pt x="4971" y="1802"/>
                    <a:pt x="5238" y="1502"/>
                    <a:pt x="5304" y="1168"/>
                  </a:cubicBezTo>
                  <a:cubicBezTo>
                    <a:pt x="5404" y="535"/>
                    <a:pt x="4771" y="1"/>
                    <a:pt x="41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3501850" y="3243900"/>
              <a:ext cx="46725" cy="59775"/>
            </a:xfrm>
            <a:custGeom>
              <a:rect b="b" l="l" r="r" t="t"/>
              <a:pathLst>
                <a:path extrusionOk="0" h="2391" w="1869">
                  <a:moveTo>
                    <a:pt x="881" y="1"/>
                  </a:moveTo>
                  <a:cubicBezTo>
                    <a:pt x="691" y="1"/>
                    <a:pt x="498" y="91"/>
                    <a:pt x="367" y="222"/>
                  </a:cubicBezTo>
                  <a:cubicBezTo>
                    <a:pt x="200" y="389"/>
                    <a:pt x="100" y="622"/>
                    <a:pt x="67" y="856"/>
                  </a:cubicBezTo>
                  <a:cubicBezTo>
                    <a:pt x="0" y="1189"/>
                    <a:pt x="33" y="1556"/>
                    <a:pt x="167" y="1856"/>
                  </a:cubicBezTo>
                  <a:cubicBezTo>
                    <a:pt x="334" y="2157"/>
                    <a:pt x="634" y="2390"/>
                    <a:pt x="1001" y="2390"/>
                  </a:cubicBezTo>
                  <a:cubicBezTo>
                    <a:pt x="1434" y="2357"/>
                    <a:pt x="1768" y="1956"/>
                    <a:pt x="1801" y="1489"/>
                  </a:cubicBezTo>
                  <a:cubicBezTo>
                    <a:pt x="1868" y="1056"/>
                    <a:pt x="1635" y="656"/>
                    <a:pt x="1368" y="322"/>
                  </a:cubicBezTo>
                  <a:cubicBezTo>
                    <a:pt x="1268" y="189"/>
                    <a:pt x="1168" y="88"/>
                    <a:pt x="1034" y="22"/>
                  </a:cubicBezTo>
                  <a:cubicBezTo>
                    <a:pt x="984" y="7"/>
                    <a:pt x="933" y="1"/>
                    <a:pt x="881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3547700" y="3193250"/>
              <a:ext cx="37550" cy="32700"/>
            </a:xfrm>
            <a:custGeom>
              <a:rect b="b" l="l" r="r" t="t"/>
              <a:pathLst>
                <a:path extrusionOk="0" h="1308" w="1502">
                  <a:moveTo>
                    <a:pt x="787" y="0"/>
                  </a:moveTo>
                  <a:cubicBezTo>
                    <a:pt x="703" y="0"/>
                    <a:pt x="617" y="15"/>
                    <a:pt x="534" y="46"/>
                  </a:cubicBezTo>
                  <a:cubicBezTo>
                    <a:pt x="201" y="180"/>
                    <a:pt x="1" y="613"/>
                    <a:pt x="201" y="947"/>
                  </a:cubicBezTo>
                  <a:cubicBezTo>
                    <a:pt x="314" y="1174"/>
                    <a:pt x="566" y="1308"/>
                    <a:pt x="810" y="1308"/>
                  </a:cubicBezTo>
                  <a:cubicBezTo>
                    <a:pt x="925" y="1308"/>
                    <a:pt x="1039" y="1278"/>
                    <a:pt x="1135" y="1214"/>
                  </a:cubicBezTo>
                  <a:cubicBezTo>
                    <a:pt x="1468" y="980"/>
                    <a:pt x="1502" y="513"/>
                    <a:pt x="1268" y="213"/>
                  </a:cubicBezTo>
                  <a:cubicBezTo>
                    <a:pt x="1153" y="75"/>
                    <a:pt x="974" y="0"/>
                    <a:pt x="787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3270850" y="2740925"/>
              <a:ext cx="128450" cy="106650"/>
            </a:xfrm>
            <a:custGeom>
              <a:rect b="b" l="l" r="r" t="t"/>
              <a:pathLst>
                <a:path extrusionOk="0" h="4266" w="5138">
                  <a:moveTo>
                    <a:pt x="4325" y="1"/>
                  </a:moveTo>
                  <a:cubicBezTo>
                    <a:pt x="4065" y="1"/>
                    <a:pt x="3782" y="91"/>
                    <a:pt x="3536" y="193"/>
                  </a:cubicBezTo>
                  <a:cubicBezTo>
                    <a:pt x="2702" y="593"/>
                    <a:pt x="1868" y="1060"/>
                    <a:pt x="1134" y="1627"/>
                  </a:cubicBezTo>
                  <a:cubicBezTo>
                    <a:pt x="801" y="1861"/>
                    <a:pt x="500" y="2094"/>
                    <a:pt x="300" y="2428"/>
                  </a:cubicBezTo>
                  <a:cubicBezTo>
                    <a:pt x="100" y="2762"/>
                    <a:pt x="0" y="3162"/>
                    <a:pt x="134" y="3529"/>
                  </a:cubicBezTo>
                  <a:cubicBezTo>
                    <a:pt x="291" y="4001"/>
                    <a:pt x="835" y="4266"/>
                    <a:pt x="1344" y="4266"/>
                  </a:cubicBezTo>
                  <a:cubicBezTo>
                    <a:pt x="1375" y="4266"/>
                    <a:pt x="1405" y="4265"/>
                    <a:pt x="1434" y="4263"/>
                  </a:cubicBezTo>
                  <a:cubicBezTo>
                    <a:pt x="1968" y="4229"/>
                    <a:pt x="2435" y="3963"/>
                    <a:pt x="2869" y="3662"/>
                  </a:cubicBezTo>
                  <a:cubicBezTo>
                    <a:pt x="3569" y="3162"/>
                    <a:pt x="4170" y="2528"/>
                    <a:pt x="4670" y="1828"/>
                  </a:cubicBezTo>
                  <a:cubicBezTo>
                    <a:pt x="4870" y="1561"/>
                    <a:pt x="5037" y="1294"/>
                    <a:pt x="5070" y="994"/>
                  </a:cubicBezTo>
                  <a:cubicBezTo>
                    <a:pt x="5137" y="660"/>
                    <a:pt x="5037" y="327"/>
                    <a:pt x="4770" y="126"/>
                  </a:cubicBezTo>
                  <a:cubicBezTo>
                    <a:pt x="4641" y="36"/>
                    <a:pt x="4488" y="1"/>
                    <a:pt x="4325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3335875" y="2629300"/>
              <a:ext cx="65925" cy="91050"/>
            </a:xfrm>
            <a:custGeom>
              <a:rect b="b" l="l" r="r" t="t"/>
              <a:pathLst>
                <a:path extrusionOk="0" h="3642" w="2637">
                  <a:moveTo>
                    <a:pt x="1483" y="1"/>
                  </a:moveTo>
                  <a:cubicBezTo>
                    <a:pt x="1333" y="1"/>
                    <a:pt x="1172" y="57"/>
                    <a:pt x="1002" y="188"/>
                  </a:cubicBezTo>
                  <a:cubicBezTo>
                    <a:pt x="435" y="589"/>
                    <a:pt x="168" y="1656"/>
                    <a:pt x="68" y="2323"/>
                  </a:cubicBezTo>
                  <a:cubicBezTo>
                    <a:pt x="1" y="2690"/>
                    <a:pt x="1" y="3090"/>
                    <a:pt x="234" y="3391"/>
                  </a:cubicBezTo>
                  <a:cubicBezTo>
                    <a:pt x="394" y="3568"/>
                    <a:pt x="620" y="3642"/>
                    <a:pt x="861" y="3642"/>
                  </a:cubicBezTo>
                  <a:cubicBezTo>
                    <a:pt x="1074" y="3642"/>
                    <a:pt x="1299" y="3584"/>
                    <a:pt x="1502" y="3491"/>
                  </a:cubicBezTo>
                  <a:cubicBezTo>
                    <a:pt x="2169" y="3157"/>
                    <a:pt x="2636" y="2356"/>
                    <a:pt x="2569" y="1589"/>
                  </a:cubicBezTo>
                  <a:cubicBezTo>
                    <a:pt x="2516" y="946"/>
                    <a:pt x="2096" y="1"/>
                    <a:pt x="1483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3496000" y="2667150"/>
              <a:ext cx="53400" cy="31075"/>
            </a:xfrm>
            <a:custGeom>
              <a:rect b="b" l="l" r="r" t="t"/>
              <a:pathLst>
                <a:path extrusionOk="0" h="1243" w="2136">
                  <a:moveTo>
                    <a:pt x="834" y="0"/>
                  </a:moveTo>
                  <a:cubicBezTo>
                    <a:pt x="726" y="0"/>
                    <a:pt x="618" y="9"/>
                    <a:pt x="501" y="42"/>
                  </a:cubicBezTo>
                  <a:cubicBezTo>
                    <a:pt x="301" y="109"/>
                    <a:pt x="101" y="275"/>
                    <a:pt x="67" y="476"/>
                  </a:cubicBezTo>
                  <a:cubicBezTo>
                    <a:pt x="1" y="709"/>
                    <a:pt x="167" y="976"/>
                    <a:pt x="401" y="1109"/>
                  </a:cubicBezTo>
                  <a:cubicBezTo>
                    <a:pt x="601" y="1209"/>
                    <a:pt x="868" y="1243"/>
                    <a:pt x="1101" y="1243"/>
                  </a:cubicBezTo>
                  <a:cubicBezTo>
                    <a:pt x="1335" y="1243"/>
                    <a:pt x="1568" y="1243"/>
                    <a:pt x="1768" y="1143"/>
                  </a:cubicBezTo>
                  <a:cubicBezTo>
                    <a:pt x="1969" y="1043"/>
                    <a:pt x="2135" y="842"/>
                    <a:pt x="2135" y="609"/>
                  </a:cubicBezTo>
                  <a:cubicBezTo>
                    <a:pt x="2102" y="409"/>
                    <a:pt x="1935" y="242"/>
                    <a:pt x="1768" y="142"/>
                  </a:cubicBezTo>
                  <a:cubicBezTo>
                    <a:pt x="1568" y="75"/>
                    <a:pt x="1368" y="42"/>
                    <a:pt x="1168" y="9"/>
                  </a:cubicBezTo>
                  <a:cubicBezTo>
                    <a:pt x="1051" y="9"/>
                    <a:pt x="943" y="0"/>
                    <a:pt x="834" y="0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3307525" y="2961975"/>
              <a:ext cx="64250" cy="71725"/>
            </a:xfrm>
            <a:custGeom>
              <a:rect b="b" l="l" r="r" t="t"/>
              <a:pathLst>
                <a:path extrusionOk="0" h="2869" w="2570">
                  <a:moveTo>
                    <a:pt x="1962" y="1"/>
                  </a:moveTo>
                  <a:cubicBezTo>
                    <a:pt x="1729" y="1"/>
                    <a:pt x="1464" y="107"/>
                    <a:pt x="1268" y="224"/>
                  </a:cubicBezTo>
                  <a:cubicBezTo>
                    <a:pt x="901" y="458"/>
                    <a:pt x="568" y="691"/>
                    <a:pt x="334" y="1058"/>
                  </a:cubicBezTo>
                  <a:cubicBezTo>
                    <a:pt x="101" y="1392"/>
                    <a:pt x="1" y="1859"/>
                    <a:pt x="168" y="2226"/>
                  </a:cubicBezTo>
                  <a:cubicBezTo>
                    <a:pt x="288" y="2588"/>
                    <a:pt x="628" y="2869"/>
                    <a:pt x="1014" y="2869"/>
                  </a:cubicBezTo>
                  <a:cubicBezTo>
                    <a:pt x="1054" y="2869"/>
                    <a:pt x="1094" y="2866"/>
                    <a:pt x="1135" y="2859"/>
                  </a:cubicBezTo>
                  <a:cubicBezTo>
                    <a:pt x="1635" y="2759"/>
                    <a:pt x="1902" y="2192"/>
                    <a:pt x="2102" y="1725"/>
                  </a:cubicBezTo>
                  <a:cubicBezTo>
                    <a:pt x="2169" y="1492"/>
                    <a:pt x="2269" y="1292"/>
                    <a:pt x="2336" y="1058"/>
                  </a:cubicBezTo>
                  <a:cubicBezTo>
                    <a:pt x="2469" y="758"/>
                    <a:pt x="2569" y="424"/>
                    <a:pt x="2369" y="191"/>
                  </a:cubicBezTo>
                  <a:cubicBezTo>
                    <a:pt x="2273" y="53"/>
                    <a:pt x="2125" y="1"/>
                    <a:pt x="1962" y="1"/>
                  </a:cubicBezTo>
                  <a:close/>
                </a:path>
              </a:pathLst>
            </a:custGeom>
            <a:solidFill>
              <a:srgbClr val="76515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2535325" y="3763800"/>
              <a:ext cx="66725" cy="58600"/>
            </a:xfrm>
            <a:custGeom>
              <a:rect b="b" l="l" r="r" t="t"/>
              <a:pathLst>
                <a:path extrusionOk="0" h="2344" w="2669">
                  <a:moveTo>
                    <a:pt x="1872" y="1"/>
                  </a:moveTo>
                  <a:cubicBezTo>
                    <a:pt x="1417" y="1"/>
                    <a:pt x="1050" y="436"/>
                    <a:pt x="801" y="841"/>
                  </a:cubicBezTo>
                  <a:cubicBezTo>
                    <a:pt x="534" y="1242"/>
                    <a:pt x="267" y="1675"/>
                    <a:pt x="0" y="2075"/>
                  </a:cubicBezTo>
                  <a:cubicBezTo>
                    <a:pt x="264" y="2259"/>
                    <a:pt x="579" y="2344"/>
                    <a:pt x="897" y="2344"/>
                  </a:cubicBezTo>
                  <a:cubicBezTo>
                    <a:pt x="1506" y="2344"/>
                    <a:pt x="2129" y="2034"/>
                    <a:pt x="2435" y="1508"/>
                  </a:cubicBezTo>
                  <a:cubicBezTo>
                    <a:pt x="2602" y="1242"/>
                    <a:pt x="2669" y="908"/>
                    <a:pt x="2602" y="608"/>
                  </a:cubicBezTo>
                  <a:cubicBezTo>
                    <a:pt x="2502" y="308"/>
                    <a:pt x="2268" y="41"/>
                    <a:pt x="1968" y="7"/>
                  </a:cubicBezTo>
                  <a:cubicBezTo>
                    <a:pt x="1936" y="3"/>
                    <a:pt x="1904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2009950" y="4168425"/>
              <a:ext cx="82575" cy="53825"/>
            </a:xfrm>
            <a:custGeom>
              <a:rect b="b" l="l" r="r" t="t"/>
              <a:pathLst>
                <a:path extrusionOk="0" h="2153" w="3303">
                  <a:moveTo>
                    <a:pt x="2869" y="1"/>
                  </a:moveTo>
                  <a:lnTo>
                    <a:pt x="2869" y="1"/>
                  </a:lnTo>
                  <a:cubicBezTo>
                    <a:pt x="2135" y="301"/>
                    <a:pt x="1401" y="568"/>
                    <a:pt x="701" y="868"/>
                  </a:cubicBezTo>
                  <a:cubicBezTo>
                    <a:pt x="434" y="968"/>
                    <a:pt x="167" y="1068"/>
                    <a:pt x="100" y="1335"/>
                  </a:cubicBezTo>
                  <a:cubicBezTo>
                    <a:pt x="0" y="1702"/>
                    <a:pt x="434" y="2002"/>
                    <a:pt x="801" y="2069"/>
                  </a:cubicBezTo>
                  <a:cubicBezTo>
                    <a:pt x="1008" y="2123"/>
                    <a:pt x="1222" y="2153"/>
                    <a:pt x="1434" y="2153"/>
                  </a:cubicBezTo>
                  <a:cubicBezTo>
                    <a:pt x="1871" y="2153"/>
                    <a:pt x="2298" y="2027"/>
                    <a:pt x="2635" y="1735"/>
                  </a:cubicBezTo>
                  <a:cubicBezTo>
                    <a:pt x="3136" y="1335"/>
                    <a:pt x="3302" y="501"/>
                    <a:pt x="28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2974800" y="3672250"/>
              <a:ext cx="40050" cy="102575"/>
            </a:xfrm>
            <a:custGeom>
              <a:rect b="b" l="l" r="r" t="t"/>
              <a:pathLst>
                <a:path extrusionOk="0" h="4103" w="1602">
                  <a:moveTo>
                    <a:pt x="467" y="0"/>
                  </a:moveTo>
                  <a:lnTo>
                    <a:pt x="467" y="0"/>
                  </a:lnTo>
                  <a:cubicBezTo>
                    <a:pt x="0" y="1334"/>
                    <a:pt x="167" y="2869"/>
                    <a:pt x="868" y="4103"/>
                  </a:cubicBezTo>
                  <a:cubicBezTo>
                    <a:pt x="1601" y="2835"/>
                    <a:pt x="1435" y="1134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4663500" y="3387875"/>
              <a:ext cx="689675" cy="549800"/>
            </a:xfrm>
            <a:custGeom>
              <a:rect b="b" l="l" r="r" t="t"/>
              <a:pathLst>
                <a:path extrusionOk="0" h="21992" w="27587">
                  <a:moveTo>
                    <a:pt x="1768" y="0"/>
                  </a:moveTo>
                  <a:lnTo>
                    <a:pt x="1" y="2135"/>
                  </a:lnTo>
                  <a:cubicBezTo>
                    <a:pt x="1" y="2135"/>
                    <a:pt x="16279" y="15378"/>
                    <a:pt x="19248" y="17613"/>
                  </a:cubicBezTo>
                  <a:cubicBezTo>
                    <a:pt x="21649" y="19420"/>
                    <a:pt x="23722" y="21991"/>
                    <a:pt x="24622" y="21991"/>
                  </a:cubicBezTo>
                  <a:cubicBezTo>
                    <a:pt x="24835" y="21991"/>
                    <a:pt x="24982" y="21847"/>
                    <a:pt x="25052" y="21516"/>
                  </a:cubicBezTo>
                  <a:cubicBezTo>
                    <a:pt x="25419" y="19781"/>
                    <a:pt x="27587" y="20548"/>
                    <a:pt x="24685" y="18280"/>
                  </a:cubicBezTo>
                  <a:cubicBezTo>
                    <a:pt x="21783" y="16012"/>
                    <a:pt x="18614" y="14711"/>
                    <a:pt x="12009" y="9407"/>
                  </a:cubicBezTo>
                  <a:cubicBezTo>
                    <a:pt x="5404" y="4136"/>
                    <a:pt x="1768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5268100" y="3882400"/>
              <a:ext cx="1000750" cy="296525"/>
            </a:xfrm>
            <a:custGeom>
              <a:rect b="b" l="l" r="r" t="t"/>
              <a:pathLst>
                <a:path extrusionOk="0" h="11861" w="40030">
                  <a:moveTo>
                    <a:pt x="1168" y="0"/>
                  </a:moveTo>
                  <a:cubicBezTo>
                    <a:pt x="934" y="0"/>
                    <a:pt x="0" y="1168"/>
                    <a:pt x="0" y="1168"/>
                  </a:cubicBezTo>
                  <a:cubicBezTo>
                    <a:pt x="0" y="1168"/>
                    <a:pt x="5204" y="3836"/>
                    <a:pt x="8473" y="5571"/>
                  </a:cubicBezTo>
                  <a:cubicBezTo>
                    <a:pt x="11742" y="7305"/>
                    <a:pt x="21816" y="10441"/>
                    <a:pt x="23117" y="10941"/>
                  </a:cubicBezTo>
                  <a:cubicBezTo>
                    <a:pt x="24219" y="11365"/>
                    <a:pt x="32880" y="11860"/>
                    <a:pt x="36642" y="11860"/>
                  </a:cubicBezTo>
                  <a:cubicBezTo>
                    <a:pt x="37322" y="11860"/>
                    <a:pt x="37842" y="11844"/>
                    <a:pt x="38128" y="11808"/>
                  </a:cubicBezTo>
                  <a:cubicBezTo>
                    <a:pt x="40029" y="11608"/>
                    <a:pt x="25719" y="10274"/>
                    <a:pt x="24585" y="9940"/>
                  </a:cubicBezTo>
                  <a:cubicBezTo>
                    <a:pt x="13343" y="6605"/>
                    <a:pt x="1368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5308125" y="3908250"/>
              <a:ext cx="145975" cy="73225"/>
            </a:xfrm>
            <a:custGeom>
              <a:rect b="b" l="l" r="r" t="t"/>
              <a:pathLst>
                <a:path extrusionOk="0" h="2929" w="5839">
                  <a:moveTo>
                    <a:pt x="368" y="0"/>
                  </a:moveTo>
                  <a:cubicBezTo>
                    <a:pt x="234" y="134"/>
                    <a:pt x="134" y="234"/>
                    <a:pt x="1" y="367"/>
                  </a:cubicBezTo>
                  <a:cubicBezTo>
                    <a:pt x="1468" y="1468"/>
                    <a:pt x="3136" y="2302"/>
                    <a:pt x="4904" y="2869"/>
                  </a:cubicBezTo>
                  <a:cubicBezTo>
                    <a:pt x="5038" y="2899"/>
                    <a:pt x="5186" y="2928"/>
                    <a:pt x="5323" y="2928"/>
                  </a:cubicBezTo>
                  <a:cubicBezTo>
                    <a:pt x="5493" y="2928"/>
                    <a:pt x="5646" y="2883"/>
                    <a:pt x="5738" y="2735"/>
                  </a:cubicBezTo>
                  <a:cubicBezTo>
                    <a:pt x="5838" y="2569"/>
                    <a:pt x="5771" y="2335"/>
                    <a:pt x="5605" y="2202"/>
                  </a:cubicBezTo>
                  <a:cubicBezTo>
                    <a:pt x="5471" y="2068"/>
                    <a:pt x="5304" y="2002"/>
                    <a:pt x="5138" y="1901"/>
                  </a:cubicBezTo>
                  <a:cubicBezTo>
                    <a:pt x="3536" y="1268"/>
                    <a:pt x="1969" y="634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4671675" y="3434475"/>
              <a:ext cx="191150" cy="124400"/>
            </a:xfrm>
            <a:custGeom>
              <a:rect b="b" l="l" r="r" t="t"/>
              <a:pathLst>
                <a:path extrusionOk="0" h="4976" w="7646">
                  <a:moveTo>
                    <a:pt x="1945" y="0"/>
                  </a:moveTo>
                  <a:cubicBezTo>
                    <a:pt x="1" y="0"/>
                    <a:pt x="3786" y="3047"/>
                    <a:pt x="4243" y="3407"/>
                  </a:cubicBezTo>
                  <a:cubicBezTo>
                    <a:pt x="4770" y="3834"/>
                    <a:pt x="6009" y="4975"/>
                    <a:pt x="6715" y="4975"/>
                  </a:cubicBezTo>
                  <a:cubicBezTo>
                    <a:pt x="6725" y="4975"/>
                    <a:pt x="6735" y="4975"/>
                    <a:pt x="6745" y="4974"/>
                  </a:cubicBezTo>
                  <a:cubicBezTo>
                    <a:pt x="6945" y="4974"/>
                    <a:pt x="7079" y="4941"/>
                    <a:pt x="7146" y="4874"/>
                  </a:cubicBezTo>
                  <a:cubicBezTo>
                    <a:pt x="7646" y="4374"/>
                    <a:pt x="5778" y="2606"/>
                    <a:pt x="5478" y="2306"/>
                  </a:cubicBezTo>
                  <a:cubicBezTo>
                    <a:pt x="4677" y="1539"/>
                    <a:pt x="3209" y="71"/>
                    <a:pt x="2075" y="4"/>
                  </a:cubicBezTo>
                  <a:cubicBezTo>
                    <a:pt x="2029" y="1"/>
                    <a:pt x="1986" y="0"/>
                    <a:pt x="1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3591900" y="2256175"/>
              <a:ext cx="53400" cy="57200"/>
            </a:xfrm>
            <a:custGeom>
              <a:rect b="b" l="l" r="r" t="t"/>
              <a:pathLst>
                <a:path extrusionOk="0" h="2288" w="2136">
                  <a:moveTo>
                    <a:pt x="1413" y="0"/>
                  </a:moveTo>
                  <a:cubicBezTo>
                    <a:pt x="1037" y="0"/>
                    <a:pt x="724" y="318"/>
                    <a:pt x="501" y="636"/>
                  </a:cubicBezTo>
                  <a:cubicBezTo>
                    <a:pt x="334" y="870"/>
                    <a:pt x="134" y="1103"/>
                    <a:pt x="67" y="1370"/>
                  </a:cubicBezTo>
                  <a:cubicBezTo>
                    <a:pt x="1" y="1637"/>
                    <a:pt x="34" y="1971"/>
                    <a:pt x="267" y="2171"/>
                  </a:cubicBezTo>
                  <a:cubicBezTo>
                    <a:pt x="380" y="2253"/>
                    <a:pt x="506" y="2288"/>
                    <a:pt x="635" y="2288"/>
                  </a:cubicBezTo>
                  <a:cubicBezTo>
                    <a:pt x="927" y="2288"/>
                    <a:pt x="1237" y="2112"/>
                    <a:pt x="1468" y="1904"/>
                  </a:cubicBezTo>
                  <a:cubicBezTo>
                    <a:pt x="1769" y="1637"/>
                    <a:pt x="2035" y="1270"/>
                    <a:pt x="2069" y="870"/>
                  </a:cubicBezTo>
                  <a:cubicBezTo>
                    <a:pt x="2135" y="503"/>
                    <a:pt x="1869" y="36"/>
                    <a:pt x="1468" y="2"/>
                  </a:cubicBezTo>
                  <a:cubicBezTo>
                    <a:pt x="1450" y="1"/>
                    <a:pt x="1431" y="0"/>
                    <a:pt x="14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4013875" y="2224900"/>
              <a:ext cx="72000" cy="75450"/>
            </a:xfrm>
            <a:custGeom>
              <a:rect b="b" l="l" r="r" t="t"/>
              <a:pathLst>
                <a:path extrusionOk="0" h="3018" w="2880">
                  <a:moveTo>
                    <a:pt x="2007" y="1"/>
                  </a:moveTo>
                  <a:cubicBezTo>
                    <a:pt x="1797" y="1"/>
                    <a:pt x="1510" y="114"/>
                    <a:pt x="1134" y="386"/>
                  </a:cubicBezTo>
                  <a:cubicBezTo>
                    <a:pt x="667" y="753"/>
                    <a:pt x="301" y="1253"/>
                    <a:pt x="134" y="1821"/>
                  </a:cubicBezTo>
                  <a:cubicBezTo>
                    <a:pt x="34" y="2154"/>
                    <a:pt x="0" y="2588"/>
                    <a:pt x="267" y="2821"/>
                  </a:cubicBezTo>
                  <a:cubicBezTo>
                    <a:pt x="393" y="2960"/>
                    <a:pt x="567" y="3018"/>
                    <a:pt x="755" y="3018"/>
                  </a:cubicBezTo>
                  <a:cubicBezTo>
                    <a:pt x="1062" y="3018"/>
                    <a:pt x="1407" y="2862"/>
                    <a:pt x="1635" y="2654"/>
                  </a:cubicBezTo>
                  <a:cubicBezTo>
                    <a:pt x="2441" y="1956"/>
                    <a:pt x="2879" y="1"/>
                    <a:pt x="20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2898900" y="3399550"/>
              <a:ext cx="36725" cy="35100"/>
            </a:xfrm>
            <a:custGeom>
              <a:rect b="b" l="l" r="r" t="t"/>
              <a:pathLst>
                <a:path extrusionOk="0" h="1404" w="1469">
                  <a:moveTo>
                    <a:pt x="678" y="0"/>
                  </a:moveTo>
                  <a:cubicBezTo>
                    <a:pt x="606" y="0"/>
                    <a:pt x="535" y="11"/>
                    <a:pt x="468" y="34"/>
                  </a:cubicBezTo>
                  <a:cubicBezTo>
                    <a:pt x="201" y="134"/>
                    <a:pt x="1" y="400"/>
                    <a:pt x="1" y="667"/>
                  </a:cubicBezTo>
                  <a:cubicBezTo>
                    <a:pt x="1" y="968"/>
                    <a:pt x="168" y="1234"/>
                    <a:pt x="434" y="1334"/>
                  </a:cubicBezTo>
                  <a:cubicBezTo>
                    <a:pt x="517" y="1382"/>
                    <a:pt x="612" y="1404"/>
                    <a:pt x="710" y="1404"/>
                  </a:cubicBezTo>
                  <a:cubicBezTo>
                    <a:pt x="888" y="1404"/>
                    <a:pt x="1072" y="1330"/>
                    <a:pt x="1202" y="1201"/>
                  </a:cubicBezTo>
                  <a:cubicBezTo>
                    <a:pt x="1435" y="968"/>
                    <a:pt x="1469" y="601"/>
                    <a:pt x="1302" y="334"/>
                  </a:cubicBezTo>
                  <a:cubicBezTo>
                    <a:pt x="1173" y="127"/>
                    <a:pt x="92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2947275" y="3407200"/>
              <a:ext cx="23125" cy="14825"/>
            </a:xfrm>
            <a:custGeom>
              <a:rect b="b" l="l" r="r" t="t"/>
              <a:pathLst>
                <a:path extrusionOk="0" h="593" w="925">
                  <a:moveTo>
                    <a:pt x="418" y="1"/>
                  </a:moveTo>
                  <a:cubicBezTo>
                    <a:pt x="342" y="1"/>
                    <a:pt x="267" y="19"/>
                    <a:pt x="201" y="61"/>
                  </a:cubicBezTo>
                  <a:cubicBezTo>
                    <a:pt x="1" y="195"/>
                    <a:pt x="167" y="495"/>
                    <a:pt x="334" y="561"/>
                  </a:cubicBezTo>
                  <a:cubicBezTo>
                    <a:pt x="374" y="582"/>
                    <a:pt x="445" y="593"/>
                    <a:pt x="524" y="593"/>
                  </a:cubicBezTo>
                  <a:cubicBezTo>
                    <a:pt x="704" y="593"/>
                    <a:pt x="924" y="534"/>
                    <a:pt x="901" y="395"/>
                  </a:cubicBezTo>
                  <a:cubicBezTo>
                    <a:pt x="876" y="170"/>
                    <a:pt x="645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3046525" y="3202550"/>
              <a:ext cx="45875" cy="39925"/>
            </a:xfrm>
            <a:custGeom>
              <a:rect b="b" l="l" r="r" t="t"/>
              <a:pathLst>
                <a:path extrusionOk="0" h="1597" w="1835">
                  <a:moveTo>
                    <a:pt x="923" y="0"/>
                  </a:moveTo>
                  <a:cubicBezTo>
                    <a:pt x="837" y="0"/>
                    <a:pt x="751" y="13"/>
                    <a:pt x="667" y="41"/>
                  </a:cubicBezTo>
                  <a:cubicBezTo>
                    <a:pt x="267" y="175"/>
                    <a:pt x="0" y="675"/>
                    <a:pt x="167" y="1075"/>
                  </a:cubicBezTo>
                  <a:cubicBezTo>
                    <a:pt x="271" y="1386"/>
                    <a:pt x="596" y="1597"/>
                    <a:pt x="924" y="1597"/>
                  </a:cubicBezTo>
                  <a:cubicBezTo>
                    <a:pt x="1018" y="1597"/>
                    <a:pt x="1112" y="1579"/>
                    <a:pt x="1201" y="1542"/>
                  </a:cubicBezTo>
                  <a:cubicBezTo>
                    <a:pt x="1601" y="1409"/>
                    <a:pt x="1835" y="909"/>
                    <a:pt x="1668" y="508"/>
                  </a:cubicBezTo>
                  <a:cubicBezTo>
                    <a:pt x="1562" y="192"/>
                    <a:pt x="1248" y="0"/>
                    <a:pt x="9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2920600" y="3243600"/>
              <a:ext cx="53375" cy="34600"/>
            </a:xfrm>
            <a:custGeom>
              <a:rect b="b" l="l" r="r" t="t"/>
              <a:pathLst>
                <a:path extrusionOk="0" h="1384" w="2135">
                  <a:moveTo>
                    <a:pt x="2135" y="234"/>
                  </a:moveTo>
                  <a:lnTo>
                    <a:pt x="2135" y="234"/>
                  </a:lnTo>
                  <a:cubicBezTo>
                    <a:pt x="2035" y="467"/>
                    <a:pt x="0" y="0"/>
                    <a:pt x="400" y="1201"/>
                  </a:cubicBezTo>
                  <a:cubicBezTo>
                    <a:pt x="400" y="1235"/>
                    <a:pt x="400" y="1235"/>
                    <a:pt x="400" y="1235"/>
                  </a:cubicBezTo>
                  <a:cubicBezTo>
                    <a:pt x="435" y="1339"/>
                    <a:pt x="509" y="1383"/>
                    <a:pt x="606" y="1383"/>
                  </a:cubicBezTo>
                  <a:cubicBezTo>
                    <a:pt x="1070" y="1383"/>
                    <a:pt x="2080" y="399"/>
                    <a:pt x="2135" y="23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2918925" y="3256575"/>
              <a:ext cx="260200" cy="226775"/>
            </a:xfrm>
            <a:custGeom>
              <a:rect b="b" l="l" r="r" t="t"/>
              <a:pathLst>
                <a:path extrusionOk="0" h="9071" w="10408">
                  <a:moveTo>
                    <a:pt x="4070" y="0"/>
                  </a:moveTo>
                  <a:cubicBezTo>
                    <a:pt x="3941" y="0"/>
                    <a:pt x="3818" y="5"/>
                    <a:pt x="3703" y="15"/>
                  </a:cubicBezTo>
                  <a:cubicBezTo>
                    <a:pt x="2369" y="149"/>
                    <a:pt x="1068" y="916"/>
                    <a:pt x="768" y="1283"/>
                  </a:cubicBezTo>
                  <a:cubicBezTo>
                    <a:pt x="0" y="2250"/>
                    <a:pt x="534" y="3651"/>
                    <a:pt x="1168" y="4151"/>
                  </a:cubicBezTo>
                  <a:cubicBezTo>
                    <a:pt x="1835" y="4685"/>
                    <a:pt x="3236" y="5786"/>
                    <a:pt x="3770" y="7254"/>
                  </a:cubicBezTo>
                  <a:cubicBezTo>
                    <a:pt x="4168" y="8410"/>
                    <a:pt x="5341" y="9071"/>
                    <a:pt x="6544" y="9071"/>
                  </a:cubicBezTo>
                  <a:cubicBezTo>
                    <a:pt x="7457" y="9071"/>
                    <a:pt x="8388" y="8689"/>
                    <a:pt x="9007" y="7854"/>
                  </a:cubicBezTo>
                  <a:cubicBezTo>
                    <a:pt x="10408" y="5919"/>
                    <a:pt x="10308" y="4552"/>
                    <a:pt x="9474" y="2917"/>
                  </a:cubicBezTo>
                  <a:cubicBezTo>
                    <a:pt x="8363" y="787"/>
                    <a:pt x="5681" y="0"/>
                    <a:pt x="4070" y="0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2949775" y="3261225"/>
              <a:ext cx="203500" cy="197550"/>
            </a:xfrm>
            <a:custGeom>
              <a:rect b="b" l="l" r="r" t="t"/>
              <a:pathLst>
                <a:path extrusionOk="0" h="7902" w="8140">
                  <a:moveTo>
                    <a:pt x="2734" y="0"/>
                  </a:moveTo>
                  <a:cubicBezTo>
                    <a:pt x="2170" y="0"/>
                    <a:pt x="1604" y="143"/>
                    <a:pt x="1135" y="463"/>
                  </a:cubicBezTo>
                  <a:cubicBezTo>
                    <a:pt x="434" y="963"/>
                    <a:pt x="1" y="1931"/>
                    <a:pt x="301" y="2731"/>
                  </a:cubicBezTo>
                  <a:cubicBezTo>
                    <a:pt x="634" y="3732"/>
                    <a:pt x="1735" y="4199"/>
                    <a:pt x="2402" y="4966"/>
                  </a:cubicBezTo>
                  <a:cubicBezTo>
                    <a:pt x="3036" y="5700"/>
                    <a:pt x="3336" y="6734"/>
                    <a:pt x="4070" y="7368"/>
                  </a:cubicBezTo>
                  <a:cubicBezTo>
                    <a:pt x="4482" y="7721"/>
                    <a:pt x="5022" y="7901"/>
                    <a:pt x="5559" y="7901"/>
                  </a:cubicBezTo>
                  <a:cubicBezTo>
                    <a:pt x="5935" y="7901"/>
                    <a:pt x="6309" y="7813"/>
                    <a:pt x="6639" y="7635"/>
                  </a:cubicBezTo>
                  <a:cubicBezTo>
                    <a:pt x="7706" y="7034"/>
                    <a:pt x="8140" y="5633"/>
                    <a:pt x="7906" y="4432"/>
                  </a:cubicBezTo>
                  <a:cubicBezTo>
                    <a:pt x="7639" y="3265"/>
                    <a:pt x="6839" y="2231"/>
                    <a:pt x="5905" y="1430"/>
                  </a:cubicBezTo>
                  <a:cubicBezTo>
                    <a:pt x="5238" y="863"/>
                    <a:pt x="4504" y="363"/>
                    <a:pt x="3670" y="129"/>
                  </a:cubicBezTo>
                  <a:cubicBezTo>
                    <a:pt x="3370" y="45"/>
                    <a:pt x="3052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3021500" y="3282325"/>
              <a:ext cx="68400" cy="69600"/>
            </a:xfrm>
            <a:custGeom>
              <a:rect b="b" l="l" r="r" t="t"/>
              <a:pathLst>
                <a:path extrusionOk="0" h="2784" w="2736">
                  <a:moveTo>
                    <a:pt x="713" y="0"/>
                  </a:moveTo>
                  <a:cubicBezTo>
                    <a:pt x="593" y="0"/>
                    <a:pt x="476" y="26"/>
                    <a:pt x="367" y="86"/>
                  </a:cubicBezTo>
                  <a:cubicBezTo>
                    <a:pt x="67" y="253"/>
                    <a:pt x="0" y="653"/>
                    <a:pt x="67" y="953"/>
                  </a:cubicBezTo>
                  <a:cubicBezTo>
                    <a:pt x="134" y="1287"/>
                    <a:pt x="334" y="1554"/>
                    <a:pt x="534" y="1820"/>
                  </a:cubicBezTo>
                  <a:cubicBezTo>
                    <a:pt x="734" y="2121"/>
                    <a:pt x="968" y="2454"/>
                    <a:pt x="1301" y="2621"/>
                  </a:cubicBezTo>
                  <a:cubicBezTo>
                    <a:pt x="1457" y="2725"/>
                    <a:pt x="1658" y="2784"/>
                    <a:pt x="1852" y="2784"/>
                  </a:cubicBezTo>
                  <a:cubicBezTo>
                    <a:pt x="2032" y="2784"/>
                    <a:pt x="2207" y="2733"/>
                    <a:pt x="2335" y="2621"/>
                  </a:cubicBezTo>
                  <a:cubicBezTo>
                    <a:pt x="2736" y="2287"/>
                    <a:pt x="2636" y="1687"/>
                    <a:pt x="2402" y="1253"/>
                  </a:cubicBezTo>
                  <a:cubicBezTo>
                    <a:pt x="2169" y="786"/>
                    <a:pt x="1802" y="419"/>
                    <a:pt x="1335" y="186"/>
                  </a:cubicBezTo>
                  <a:cubicBezTo>
                    <a:pt x="1143" y="79"/>
                    <a:pt x="924" y="0"/>
                    <a:pt x="7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3948775" y="2807400"/>
              <a:ext cx="1186900" cy="394950"/>
            </a:xfrm>
            <a:custGeom>
              <a:rect b="b" l="l" r="r" t="t"/>
              <a:pathLst>
                <a:path extrusionOk="0" h="15798" w="47476">
                  <a:moveTo>
                    <a:pt x="3" y="1"/>
                  </a:moveTo>
                  <a:cubicBezTo>
                    <a:pt x="0" y="1"/>
                    <a:pt x="0" y="1"/>
                    <a:pt x="2" y="3"/>
                  </a:cubicBezTo>
                  <a:cubicBezTo>
                    <a:pt x="6273" y="3791"/>
                    <a:pt x="46054" y="15797"/>
                    <a:pt x="47435" y="15797"/>
                  </a:cubicBezTo>
                  <a:cubicBezTo>
                    <a:pt x="47464" y="15797"/>
                    <a:pt x="47476" y="15792"/>
                    <a:pt x="47470" y="15781"/>
                  </a:cubicBezTo>
                  <a:cubicBezTo>
                    <a:pt x="47203" y="15280"/>
                    <a:pt x="42766" y="12545"/>
                    <a:pt x="33727" y="9643"/>
                  </a:cubicBezTo>
                  <a:cubicBezTo>
                    <a:pt x="24740" y="6769"/>
                    <a:pt x="245" y="1"/>
                    <a:pt x="3" y="1"/>
                  </a:cubicBezTo>
                  <a:close/>
                </a:path>
              </a:pathLst>
            </a:custGeom>
            <a:solidFill>
              <a:srgbClr val="44344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8"/>
            <p:cNvSpPr/>
            <p:nvPr/>
          </p:nvSpPr>
          <p:spPr>
            <a:xfrm>
              <a:off x="2978125" y="3478775"/>
              <a:ext cx="95925" cy="61075"/>
            </a:xfrm>
            <a:custGeom>
              <a:rect b="b" l="l" r="r" t="t"/>
              <a:pathLst>
                <a:path extrusionOk="0" h="2443" w="3837">
                  <a:moveTo>
                    <a:pt x="1368" y="0"/>
                  </a:moveTo>
                  <a:cubicBezTo>
                    <a:pt x="935" y="33"/>
                    <a:pt x="468" y="200"/>
                    <a:pt x="268" y="567"/>
                  </a:cubicBezTo>
                  <a:cubicBezTo>
                    <a:pt x="1" y="1068"/>
                    <a:pt x="268" y="1768"/>
                    <a:pt x="735" y="2068"/>
                  </a:cubicBezTo>
                  <a:cubicBezTo>
                    <a:pt x="1132" y="2352"/>
                    <a:pt x="1627" y="2443"/>
                    <a:pt x="2115" y="2443"/>
                  </a:cubicBezTo>
                  <a:cubicBezTo>
                    <a:pt x="2200" y="2443"/>
                    <a:pt x="2285" y="2440"/>
                    <a:pt x="2369" y="2435"/>
                  </a:cubicBezTo>
                  <a:cubicBezTo>
                    <a:pt x="2703" y="2402"/>
                    <a:pt x="3036" y="2368"/>
                    <a:pt x="3303" y="2202"/>
                  </a:cubicBezTo>
                  <a:cubicBezTo>
                    <a:pt x="3603" y="2035"/>
                    <a:pt x="3837" y="1768"/>
                    <a:pt x="3837" y="1434"/>
                  </a:cubicBezTo>
                  <a:cubicBezTo>
                    <a:pt x="3837" y="1134"/>
                    <a:pt x="3637" y="834"/>
                    <a:pt x="3403" y="667"/>
                  </a:cubicBezTo>
                  <a:cubicBezTo>
                    <a:pt x="3170" y="467"/>
                    <a:pt x="2869" y="367"/>
                    <a:pt x="2603" y="267"/>
                  </a:cubicBezTo>
                  <a:cubicBezTo>
                    <a:pt x="2202" y="134"/>
                    <a:pt x="1769" y="0"/>
                    <a:pt x="13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8"/>
            <p:cNvSpPr/>
            <p:nvPr/>
          </p:nvSpPr>
          <p:spPr>
            <a:xfrm>
              <a:off x="2999825" y="3346175"/>
              <a:ext cx="692175" cy="1135525"/>
            </a:xfrm>
            <a:custGeom>
              <a:rect b="b" l="l" r="r" t="t"/>
              <a:pathLst>
                <a:path extrusionOk="0" h="45421" w="27687">
                  <a:moveTo>
                    <a:pt x="27686" y="0"/>
                  </a:moveTo>
                  <a:lnTo>
                    <a:pt x="24217" y="1468"/>
                  </a:lnTo>
                  <a:cubicBezTo>
                    <a:pt x="24217" y="1468"/>
                    <a:pt x="22283" y="11042"/>
                    <a:pt x="21015" y="12509"/>
                  </a:cubicBezTo>
                  <a:cubicBezTo>
                    <a:pt x="19714" y="13977"/>
                    <a:pt x="20848" y="14778"/>
                    <a:pt x="20848" y="14778"/>
                  </a:cubicBezTo>
                  <a:cubicBezTo>
                    <a:pt x="20848" y="14778"/>
                    <a:pt x="17713" y="28454"/>
                    <a:pt x="16011" y="31056"/>
                  </a:cubicBezTo>
                  <a:cubicBezTo>
                    <a:pt x="15248" y="32224"/>
                    <a:pt x="15250" y="32431"/>
                    <a:pt x="15443" y="32431"/>
                  </a:cubicBezTo>
                  <a:cubicBezTo>
                    <a:pt x="15548" y="32431"/>
                    <a:pt x="15711" y="32368"/>
                    <a:pt x="15836" y="32368"/>
                  </a:cubicBezTo>
                  <a:cubicBezTo>
                    <a:pt x="15991" y="32368"/>
                    <a:pt x="16087" y="32464"/>
                    <a:pt x="15945" y="32891"/>
                  </a:cubicBezTo>
                  <a:cubicBezTo>
                    <a:pt x="15444" y="34325"/>
                    <a:pt x="7339" y="42698"/>
                    <a:pt x="7339" y="42698"/>
                  </a:cubicBezTo>
                  <a:cubicBezTo>
                    <a:pt x="7339" y="42698"/>
                    <a:pt x="767" y="43565"/>
                    <a:pt x="734" y="43898"/>
                  </a:cubicBezTo>
                  <a:cubicBezTo>
                    <a:pt x="667" y="44199"/>
                    <a:pt x="2702" y="44332"/>
                    <a:pt x="2702" y="44332"/>
                  </a:cubicBezTo>
                  <a:cubicBezTo>
                    <a:pt x="2702" y="44332"/>
                    <a:pt x="0" y="45199"/>
                    <a:pt x="901" y="45399"/>
                  </a:cubicBezTo>
                  <a:cubicBezTo>
                    <a:pt x="957" y="45414"/>
                    <a:pt x="1029" y="45421"/>
                    <a:pt x="1114" y="45421"/>
                  </a:cubicBezTo>
                  <a:cubicBezTo>
                    <a:pt x="2402" y="45421"/>
                    <a:pt x="6819" y="43857"/>
                    <a:pt x="8039" y="43231"/>
                  </a:cubicBezTo>
                  <a:cubicBezTo>
                    <a:pt x="9340" y="42564"/>
                    <a:pt x="15978" y="35392"/>
                    <a:pt x="17079" y="32891"/>
                  </a:cubicBezTo>
                  <a:cubicBezTo>
                    <a:pt x="18146" y="30389"/>
                    <a:pt x="22149" y="14144"/>
                    <a:pt x="22149" y="14144"/>
                  </a:cubicBezTo>
                  <a:cubicBezTo>
                    <a:pt x="22381" y="14648"/>
                    <a:pt x="22610" y="14857"/>
                    <a:pt x="22826" y="14857"/>
                  </a:cubicBezTo>
                  <a:cubicBezTo>
                    <a:pt x="23509" y="14857"/>
                    <a:pt x="24065" y="12769"/>
                    <a:pt x="24217" y="11375"/>
                  </a:cubicBezTo>
                  <a:cubicBezTo>
                    <a:pt x="24417" y="9507"/>
                    <a:pt x="27686" y="1"/>
                    <a:pt x="276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6" name="Google Shape;1836;p48"/>
          <p:cNvSpPr/>
          <p:nvPr/>
        </p:nvSpPr>
        <p:spPr>
          <a:xfrm rot="3828595">
            <a:off x="1962409" y="-321317"/>
            <a:ext cx="1874624" cy="2901188"/>
          </a:xfrm>
          <a:custGeom>
            <a:rect b="b" l="l" r="r" t="t"/>
            <a:pathLst>
              <a:path extrusionOk="0" fill="none" h="47702" w="30823">
                <a:moveTo>
                  <a:pt x="3136" y="301"/>
                </a:moveTo>
                <a:cubicBezTo>
                  <a:pt x="1435" y="1"/>
                  <a:pt x="1" y="2069"/>
                  <a:pt x="468" y="3770"/>
                </a:cubicBezTo>
                <a:cubicBezTo>
                  <a:pt x="935" y="5438"/>
                  <a:pt x="2603" y="6539"/>
                  <a:pt x="4304" y="6872"/>
                </a:cubicBezTo>
                <a:cubicBezTo>
                  <a:pt x="6038" y="7239"/>
                  <a:pt x="7773" y="7006"/>
                  <a:pt x="9541" y="7006"/>
                </a:cubicBezTo>
                <a:cubicBezTo>
                  <a:pt x="18447" y="6905"/>
                  <a:pt x="27354" y="12943"/>
                  <a:pt x="29655" y="21583"/>
                </a:cubicBezTo>
                <a:cubicBezTo>
                  <a:pt x="30823" y="25986"/>
                  <a:pt x="30222" y="30923"/>
                  <a:pt x="27620" y="34659"/>
                </a:cubicBezTo>
                <a:cubicBezTo>
                  <a:pt x="24985" y="38395"/>
                  <a:pt x="20282" y="40663"/>
                  <a:pt x="15779" y="39962"/>
                </a:cubicBezTo>
                <a:cubicBezTo>
                  <a:pt x="13210" y="39529"/>
                  <a:pt x="10575" y="37828"/>
                  <a:pt x="10208" y="35259"/>
                </a:cubicBezTo>
                <a:cubicBezTo>
                  <a:pt x="9841" y="32757"/>
                  <a:pt x="11976" y="30256"/>
                  <a:pt x="14478" y="29855"/>
                </a:cubicBezTo>
                <a:cubicBezTo>
                  <a:pt x="16979" y="29422"/>
                  <a:pt x="19581" y="30789"/>
                  <a:pt x="21082" y="32857"/>
                </a:cubicBezTo>
                <a:cubicBezTo>
                  <a:pt x="22583" y="34892"/>
                  <a:pt x="23117" y="37527"/>
                  <a:pt x="23050" y="40096"/>
                </a:cubicBezTo>
                <a:cubicBezTo>
                  <a:pt x="23017" y="41897"/>
                  <a:pt x="22717" y="43832"/>
                  <a:pt x="23551" y="45400"/>
                </a:cubicBezTo>
                <a:cubicBezTo>
                  <a:pt x="24418" y="47001"/>
                  <a:pt x="27053" y="47701"/>
                  <a:pt x="27954" y="46134"/>
                </a:cubicBezTo>
              </a:path>
            </a:pathLst>
          </a:custGeom>
          <a:noFill/>
          <a:ln cap="rnd" cmpd="sng" w="9525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7" name="Google Shape;1837;p48"/>
          <p:cNvGrpSpPr/>
          <p:nvPr/>
        </p:nvGrpSpPr>
        <p:grpSpPr>
          <a:xfrm>
            <a:off x="966716" y="1197029"/>
            <a:ext cx="711882" cy="772554"/>
            <a:chOff x="506475" y="1413325"/>
            <a:chExt cx="1067450" cy="1158425"/>
          </a:xfrm>
        </p:grpSpPr>
        <p:sp>
          <p:nvSpPr>
            <p:cNvPr id="1838" name="Google Shape;1838;p48"/>
            <p:cNvSpPr/>
            <p:nvPr/>
          </p:nvSpPr>
          <p:spPr>
            <a:xfrm flipH="1">
              <a:off x="1255300" y="2068775"/>
              <a:ext cx="318625" cy="334525"/>
            </a:xfrm>
            <a:custGeom>
              <a:rect b="b" l="l" r="r" t="t"/>
              <a:pathLst>
                <a:path extrusionOk="0" h="13381" w="12745">
                  <a:moveTo>
                    <a:pt x="12036" y="0"/>
                  </a:moveTo>
                  <a:cubicBezTo>
                    <a:pt x="10716" y="0"/>
                    <a:pt x="9678" y="163"/>
                    <a:pt x="8640" y="438"/>
                  </a:cubicBezTo>
                  <a:cubicBezTo>
                    <a:pt x="7906" y="638"/>
                    <a:pt x="6672" y="338"/>
                    <a:pt x="6105" y="938"/>
                  </a:cubicBezTo>
                  <a:cubicBezTo>
                    <a:pt x="5204" y="1939"/>
                    <a:pt x="4604" y="4308"/>
                    <a:pt x="4036" y="5675"/>
                  </a:cubicBezTo>
                  <a:cubicBezTo>
                    <a:pt x="3203" y="7577"/>
                    <a:pt x="2569" y="9912"/>
                    <a:pt x="1668" y="11780"/>
                  </a:cubicBezTo>
                  <a:cubicBezTo>
                    <a:pt x="1234" y="12580"/>
                    <a:pt x="701" y="13047"/>
                    <a:pt x="0" y="13381"/>
                  </a:cubicBezTo>
                  <a:cubicBezTo>
                    <a:pt x="801" y="13080"/>
                    <a:pt x="1435" y="12880"/>
                    <a:pt x="1968" y="12046"/>
                  </a:cubicBezTo>
                  <a:cubicBezTo>
                    <a:pt x="3336" y="9878"/>
                    <a:pt x="4437" y="6776"/>
                    <a:pt x="5337" y="4207"/>
                  </a:cubicBezTo>
                  <a:cubicBezTo>
                    <a:pt x="5671" y="3340"/>
                    <a:pt x="5871" y="2373"/>
                    <a:pt x="6438" y="1872"/>
                  </a:cubicBezTo>
                  <a:cubicBezTo>
                    <a:pt x="7049" y="1324"/>
                    <a:pt x="7807" y="1189"/>
                    <a:pt x="8526" y="1189"/>
                  </a:cubicBezTo>
                  <a:cubicBezTo>
                    <a:pt x="8945" y="1189"/>
                    <a:pt x="9351" y="1235"/>
                    <a:pt x="9707" y="1272"/>
                  </a:cubicBezTo>
                  <a:cubicBezTo>
                    <a:pt x="9943" y="1301"/>
                    <a:pt x="10613" y="1474"/>
                    <a:pt x="11238" y="1474"/>
                  </a:cubicBezTo>
                  <a:cubicBezTo>
                    <a:pt x="12028" y="1474"/>
                    <a:pt x="12745" y="1197"/>
                    <a:pt x="12409" y="4"/>
                  </a:cubicBezTo>
                  <a:cubicBezTo>
                    <a:pt x="12282" y="2"/>
                    <a:pt x="12158" y="0"/>
                    <a:pt x="120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 flipH="1">
              <a:off x="506475" y="1885300"/>
              <a:ext cx="544575" cy="304900"/>
            </a:xfrm>
            <a:custGeom>
              <a:rect b="b" l="l" r="r" t="t"/>
              <a:pathLst>
                <a:path extrusionOk="0" h="12196" w="21783">
                  <a:moveTo>
                    <a:pt x="19952" y="1"/>
                  </a:moveTo>
                  <a:cubicBezTo>
                    <a:pt x="13240" y="1"/>
                    <a:pt x="7037" y="2698"/>
                    <a:pt x="1068" y="5542"/>
                  </a:cubicBezTo>
                  <a:cubicBezTo>
                    <a:pt x="0" y="7177"/>
                    <a:pt x="968" y="8945"/>
                    <a:pt x="1968" y="9779"/>
                  </a:cubicBezTo>
                  <a:cubicBezTo>
                    <a:pt x="4033" y="11442"/>
                    <a:pt x="6809" y="12196"/>
                    <a:pt x="9429" y="12196"/>
                  </a:cubicBezTo>
                  <a:cubicBezTo>
                    <a:pt x="9645" y="12196"/>
                    <a:pt x="9860" y="12190"/>
                    <a:pt x="10074" y="12180"/>
                  </a:cubicBezTo>
                  <a:cubicBezTo>
                    <a:pt x="14010" y="11947"/>
                    <a:pt x="16479" y="10546"/>
                    <a:pt x="19047" y="7577"/>
                  </a:cubicBezTo>
                  <a:cubicBezTo>
                    <a:pt x="20949" y="5342"/>
                    <a:pt x="21782" y="2907"/>
                    <a:pt x="21315" y="38"/>
                  </a:cubicBezTo>
                  <a:cubicBezTo>
                    <a:pt x="20859" y="13"/>
                    <a:pt x="20404" y="1"/>
                    <a:pt x="199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 flipH="1">
              <a:off x="512325" y="1912925"/>
              <a:ext cx="503700" cy="277275"/>
            </a:xfrm>
            <a:custGeom>
              <a:rect b="b" l="l" r="r" t="t"/>
              <a:pathLst>
                <a:path extrusionOk="0" h="11091" w="20148">
                  <a:moveTo>
                    <a:pt x="20015" y="1"/>
                  </a:moveTo>
                  <a:lnTo>
                    <a:pt x="20015" y="1"/>
                  </a:lnTo>
                  <a:cubicBezTo>
                    <a:pt x="17880" y="3103"/>
                    <a:pt x="12809" y="5138"/>
                    <a:pt x="9507" y="5938"/>
                  </a:cubicBezTo>
                  <a:cubicBezTo>
                    <a:pt x="7274" y="6458"/>
                    <a:pt x="4818" y="6977"/>
                    <a:pt x="2486" y="6977"/>
                  </a:cubicBezTo>
                  <a:cubicBezTo>
                    <a:pt x="1823" y="6977"/>
                    <a:pt x="1169" y="6935"/>
                    <a:pt x="534" y="6839"/>
                  </a:cubicBezTo>
                  <a:cubicBezTo>
                    <a:pt x="300" y="7306"/>
                    <a:pt x="100" y="7706"/>
                    <a:pt x="0" y="8106"/>
                  </a:cubicBezTo>
                  <a:cubicBezTo>
                    <a:pt x="200" y="8307"/>
                    <a:pt x="367" y="8507"/>
                    <a:pt x="567" y="8674"/>
                  </a:cubicBezTo>
                  <a:cubicBezTo>
                    <a:pt x="2632" y="10337"/>
                    <a:pt x="5408" y="11091"/>
                    <a:pt x="8028" y="11091"/>
                  </a:cubicBezTo>
                  <a:cubicBezTo>
                    <a:pt x="8244" y="11091"/>
                    <a:pt x="8459" y="11085"/>
                    <a:pt x="8673" y="11075"/>
                  </a:cubicBezTo>
                  <a:cubicBezTo>
                    <a:pt x="12609" y="10842"/>
                    <a:pt x="15078" y="9441"/>
                    <a:pt x="17646" y="6472"/>
                  </a:cubicBezTo>
                  <a:cubicBezTo>
                    <a:pt x="19314" y="4504"/>
                    <a:pt x="20148" y="2436"/>
                    <a:pt x="200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 flipH="1">
              <a:off x="910100" y="2085550"/>
              <a:ext cx="30875" cy="85925"/>
            </a:xfrm>
            <a:custGeom>
              <a:rect b="b" l="l" r="r" t="t"/>
              <a:pathLst>
                <a:path extrusionOk="0" h="3437" w="1235">
                  <a:moveTo>
                    <a:pt x="968" y="1"/>
                  </a:moveTo>
                  <a:lnTo>
                    <a:pt x="968" y="1"/>
                  </a:lnTo>
                  <a:cubicBezTo>
                    <a:pt x="734" y="34"/>
                    <a:pt x="534" y="34"/>
                    <a:pt x="334" y="34"/>
                  </a:cubicBezTo>
                  <a:cubicBezTo>
                    <a:pt x="501" y="968"/>
                    <a:pt x="634" y="2502"/>
                    <a:pt x="0" y="3203"/>
                  </a:cubicBezTo>
                  <a:cubicBezTo>
                    <a:pt x="234" y="3303"/>
                    <a:pt x="434" y="3370"/>
                    <a:pt x="634" y="3436"/>
                  </a:cubicBezTo>
                  <a:cubicBezTo>
                    <a:pt x="1235" y="2536"/>
                    <a:pt x="1134" y="110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 flipH="1">
              <a:off x="850050" y="2078050"/>
              <a:ext cx="36725" cy="107600"/>
            </a:xfrm>
            <a:custGeom>
              <a:rect b="b" l="l" r="r" t="t"/>
              <a:pathLst>
                <a:path extrusionOk="0" h="4304" w="1469">
                  <a:moveTo>
                    <a:pt x="1101" y="0"/>
                  </a:moveTo>
                  <a:cubicBezTo>
                    <a:pt x="901" y="34"/>
                    <a:pt x="701" y="67"/>
                    <a:pt x="501" y="100"/>
                  </a:cubicBezTo>
                  <a:cubicBezTo>
                    <a:pt x="668" y="1001"/>
                    <a:pt x="834" y="1835"/>
                    <a:pt x="534" y="2736"/>
                  </a:cubicBezTo>
                  <a:cubicBezTo>
                    <a:pt x="334" y="3369"/>
                    <a:pt x="134" y="3870"/>
                    <a:pt x="1" y="4170"/>
                  </a:cubicBezTo>
                  <a:cubicBezTo>
                    <a:pt x="201" y="4237"/>
                    <a:pt x="401" y="4270"/>
                    <a:pt x="634" y="4303"/>
                  </a:cubicBezTo>
                  <a:cubicBezTo>
                    <a:pt x="768" y="3970"/>
                    <a:pt x="968" y="3536"/>
                    <a:pt x="1135" y="2902"/>
                  </a:cubicBezTo>
                  <a:cubicBezTo>
                    <a:pt x="1468" y="1902"/>
                    <a:pt x="1335" y="968"/>
                    <a:pt x="1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 flipH="1">
              <a:off x="780000" y="2065550"/>
              <a:ext cx="33400" cy="124275"/>
            </a:xfrm>
            <a:custGeom>
              <a:rect b="b" l="l" r="r" t="t"/>
              <a:pathLst>
                <a:path extrusionOk="0" h="4971" w="1336">
                  <a:moveTo>
                    <a:pt x="668" y="0"/>
                  </a:moveTo>
                  <a:cubicBezTo>
                    <a:pt x="435" y="33"/>
                    <a:pt x="234" y="100"/>
                    <a:pt x="1" y="133"/>
                  </a:cubicBezTo>
                  <a:cubicBezTo>
                    <a:pt x="401" y="734"/>
                    <a:pt x="601" y="1901"/>
                    <a:pt x="668" y="2869"/>
                  </a:cubicBezTo>
                  <a:cubicBezTo>
                    <a:pt x="701" y="3569"/>
                    <a:pt x="601" y="4170"/>
                    <a:pt x="401" y="4670"/>
                  </a:cubicBezTo>
                  <a:cubicBezTo>
                    <a:pt x="368" y="4737"/>
                    <a:pt x="335" y="4803"/>
                    <a:pt x="301" y="4837"/>
                  </a:cubicBezTo>
                  <a:cubicBezTo>
                    <a:pt x="268" y="4870"/>
                    <a:pt x="268" y="4937"/>
                    <a:pt x="234" y="4970"/>
                  </a:cubicBezTo>
                  <a:lnTo>
                    <a:pt x="535" y="4970"/>
                  </a:lnTo>
                  <a:cubicBezTo>
                    <a:pt x="701" y="4937"/>
                    <a:pt x="835" y="4937"/>
                    <a:pt x="968" y="4937"/>
                  </a:cubicBezTo>
                  <a:cubicBezTo>
                    <a:pt x="1235" y="4336"/>
                    <a:pt x="1335" y="3636"/>
                    <a:pt x="1302" y="2835"/>
                  </a:cubicBezTo>
                  <a:cubicBezTo>
                    <a:pt x="1269" y="2168"/>
                    <a:pt x="1135" y="867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 flipH="1">
              <a:off x="698275" y="2048850"/>
              <a:ext cx="50900" cy="125950"/>
            </a:xfrm>
            <a:custGeom>
              <a:rect b="b" l="l" r="r" t="t"/>
              <a:pathLst>
                <a:path extrusionOk="0" h="5038" w="2036">
                  <a:moveTo>
                    <a:pt x="601" y="1"/>
                  </a:moveTo>
                  <a:cubicBezTo>
                    <a:pt x="401" y="68"/>
                    <a:pt x="201" y="101"/>
                    <a:pt x="0" y="168"/>
                  </a:cubicBezTo>
                  <a:cubicBezTo>
                    <a:pt x="134" y="568"/>
                    <a:pt x="301" y="968"/>
                    <a:pt x="434" y="1335"/>
                  </a:cubicBezTo>
                  <a:cubicBezTo>
                    <a:pt x="768" y="2136"/>
                    <a:pt x="1101" y="2970"/>
                    <a:pt x="1301" y="3837"/>
                  </a:cubicBezTo>
                  <a:cubicBezTo>
                    <a:pt x="1401" y="4304"/>
                    <a:pt x="1435" y="4704"/>
                    <a:pt x="1368" y="5038"/>
                  </a:cubicBezTo>
                  <a:cubicBezTo>
                    <a:pt x="1568" y="4971"/>
                    <a:pt x="1802" y="4904"/>
                    <a:pt x="2002" y="4804"/>
                  </a:cubicBezTo>
                  <a:cubicBezTo>
                    <a:pt x="2035" y="4471"/>
                    <a:pt x="2002" y="4104"/>
                    <a:pt x="1902" y="3670"/>
                  </a:cubicBezTo>
                  <a:cubicBezTo>
                    <a:pt x="1702" y="2803"/>
                    <a:pt x="1368" y="1936"/>
                    <a:pt x="1035" y="1102"/>
                  </a:cubicBezTo>
                  <a:cubicBezTo>
                    <a:pt x="868" y="735"/>
                    <a:pt x="734" y="368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8"/>
            <p:cNvSpPr/>
            <p:nvPr/>
          </p:nvSpPr>
          <p:spPr>
            <a:xfrm flipH="1">
              <a:off x="624050" y="2028000"/>
              <a:ext cx="70075" cy="106775"/>
            </a:xfrm>
            <a:custGeom>
              <a:rect b="b" l="l" r="r" t="t"/>
              <a:pathLst>
                <a:path extrusionOk="0" h="4271" w="2803">
                  <a:moveTo>
                    <a:pt x="600" y="1"/>
                  </a:moveTo>
                  <a:cubicBezTo>
                    <a:pt x="400" y="101"/>
                    <a:pt x="200" y="168"/>
                    <a:pt x="0" y="268"/>
                  </a:cubicBezTo>
                  <a:cubicBezTo>
                    <a:pt x="33" y="301"/>
                    <a:pt x="67" y="334"/>
                    <a:pt x="100" y="368"/>
                  </a:cubicBezTo>
                  <a:lnTo>
                    <a:pt x="434" y="768"/>
                  </a:lnTo>
                  <a:cubicBezTo>
                    <a:pt x="934" y="1335"/>
                    <a:pt x="1401" y="1902"/>
                    <a:pt x="1735" y="2569"/>
                  </a:cubicBezTo>
                  <a:cubicBezTo>
                    <a:pt x="2001" y="3137"/>
                    <a:pt x="2168" y="3704"/>
                    <a:pt x="2235" y="4271"/>
                  </a:cubicBezTo>
                  <a:cubicBezTo>
                    <a:pt x="2435" y="4137"/>
                    <a:pt x="2602" y="4004"/>
                    <a:pt x="2802" y="3837"/>
                  </a:cubicBezTo>
                  <a:cubicBezTo>
                    <a:pt x="2702" y="3303"/>
                    <a:pt x="2535" y="2803"/>
                    <a:pt x="2302" y="2269"/>
                  </a:cubicBezTo>
                  <a:cubicBezTo>
                    <a:pt x="1935" y="1569"/>
                    <a:pt x="1401" y="935"/>
                    <a:pt x="901" y="368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8"/>
            <p:cNvSpPr/>
            <p:nvPr/>
          </p:nvSpPr>
          <p:spPr>
            <a:xfrm flipH="1">
              <a:off x="560675" y="2000500"/>
              <a:ext cx="75925" cy="70075"/>
            </a:xfrm>
            <a:custGeom>
              <a:rect b="b" l="l" r="r" t="t"/>
              <a:pathLst>
                <a:path extrusionOk="0" h="2803" w="3037">
                  <a:moveTo>
                    <a:pt x="634" y="0"/>
                  </a:moveTo>
                  <a:cubicBezTo>
                    <a:pt x="434" y="100"/>
                    <a:pt x="201" y="234"/>
                    <a:pt x="1" y="334"/>
                  </a:cubicBezTo>
                  <a:cubicBezTo>
                    <a:pt x="134" y="434"/>
                    <a:pt x="301" y="534"/>
                    <a:pt x="434" y="634"/>
                  </a:cubicBezTo>
                  <a:cubicBezTo>
                    <a:pt x="1368" y="1234"/>
                    <a:pt x="2269" y="1801"/>
                    <a:pt x="2569" y="2802"/>
                  </a:cubicBezTo>
                  <a:cubicBezTo>
                    <a:pt x="2736" y="2602"/>
                    <a:pt x="2903" y="2435"/>
                    <a:pt x="3036" y="2235"/>
                  </a:cubicBezTo>
                  <a:cubicBezTo>
                    <a:pt x="2569" y="1268"/>
                    <a:pt x="1669" y="667"/>
                    <a:pt x="768" y="100"/>
                  </a:cubicBezTo>
                  <a:cubicBezTo>
                    <a:pt x="735" y="67"/>
                    <a:pt x="701" y="33"/>
                    <a:pt x="6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8"/>
            <p:cNvSpPr/>
            <p:nvPr/>
          </p:nvSpPr>
          <p:spPr>
            <a:xfrm flipH="1">
              <a:off x="521500" y="1956300"/>
              <a:ext cx="47550" cy="36700"/>
            </a:xfrm>
            <a:custGeom>
              <a:rect b="b" l="l" r="r" t="t"/>
              <a:pathLst>
                <a:path extrusionOk="0" h="1468" w="1902">
                  <a:moveTo>
                    <a:pt x="534" y="0"/>
                  </a:moveTo>
                  <a:cubicBezTo>
                    <a:pt x="368" y="167"/>
                    <a:pt x="201" y="300"/>
                    <a:pt x="1" y="434"/>
                  </a:cubicBezTo>
                  <a:cubicBezTo>
                    <a:pt x="134" y="501"/>
                    <a:pt x="234" y="567"/>
                    <a:pt x="368" y="634"/>
                  </a:cubicBezTo>
                  <a:cubicBezTo>
                    <a:pt x="868" y="867"/>
                    <a:pt x="1335" y="1134"/>
                    <a:pt x="1669" y="1468"/>
                  </a:cubicBezTo>
                  <a:cubicBezTo>
                    <a:pt x="1769" y="1268"/>
                    <a:pt x="1835" y="1034"/>
                    <a:pt x="1902" y="801"/>
                  </a:cubicBezTo>
                  <a:cubicBezTo>
                    <a:pt x="1502" y="501"/>
                    <a:pt x="1068" y="267"/>
                    <a:pt x="634" y="67"/>
                  </a:cubicBezTo>
                  <a:cubicBezTo>
                    <a:pt x="601" y="34"/>
                    <a:pt x="568" y="34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8"/>
            <p:cNvSpPr/>
            <p:nvPr/>
          </p:nvSpPr>
          <p:spPr>
            <a:xfrm flipH="1">
              <a:off x="943450" y="20415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54" y="0"/>
                  </a:moveTo>
                  <a:cubicBezTo>
                    <a:pt x="398" y="0"/>
                    <a:pt x="250" y="81"/>
                    <a:pt x="167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5" y="963"/>
                    <a:pt x="564" y="963"/>
                  </a:cubicBezTo>
                  <a:cubicBezTo>
                    <a:pt x="726" y="963"/>
                    <a:pt x="882" y="889"/>
                    <a:pt x="968" y="760"/>
                  </a:cubicBezTo>
                  <a:cubicBezTo>
                    <a:pt x="1101" y="526"/>
                    <a:pt x="1035" y="226"/>
                    <a:pt x="834" y="93"/>
                  </a:cubicBezTo>
                  <a:cubicBezTo>
                    <a:pt x="746" y="30"/>
                    <a:pt x="649" y="0"/>
                    <a:pt x="554" y="0"/>
                  </a:cubicBezTo>
                  <a:close/>
                </a:path>
              </a:pathLst>
            </a:custGeom>
            <a:solidFill>
              <a:srgbClr val="847B7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8"/>
            <p:cNvSpPr/>
            <p:nvPr/>
          </p:nvSpPr>
          <p:spPr>
            <a:xfrm flipH="1">
              <a:off x="886750" y="2043000"/>
              <a:ext cx="27550" cy="24050"/>
            </a:xfrm>
            <a:custGeom>
              <a:rect b="b" l="l" r="r" t="t"/>
              <a:pathLst>
                <a:path extrusionOk="0" h="962" w="1102">
                  <a:moveTo>
                    <a:pt x="580" y="0"/>
                  </a:moveTo>
                  <a:cubicBezTo>
                    <a:pt x="415" y="0"/>
                    <a:pt x="255" y="81"/>
                    <a:pt x="168" y="235"/>
                  </a:cubicBezTo>
                  <a:cubicBezTo>
                    <a:pt x="1" y="435"/>
                    <a:pt x="67" y="735"/>
                    <a:pt x="301" y="869"/>
                  </a:cubicBezTo>
                  <a:cubicBezTo>
                    <a:pt x="389" y="932"/>
                    <a:pt x="487" y="961"/>
                    <a:pt x="581" y="961"/>
                  </a:cubicBezTo>
                  <a:cubicBezTo>
                    <a:pt x="737" y="961"/>
                    <a:pt x="885" y="881"/>
                    <a:pt x="968" y="735"/>
                  </a:cubicBezTo>
                  <a:cubicBezTo>
                    <a:pt x="1102" y="502"/>
                    <a:pt x="1035" y="202"/>
                    <a:pt x="835" y="68"/>
                  </a:cubicBezTo>
                  <a:cubicBezTo>
                    <a:pt x="755" y="22"/>
                    <a:pt x="667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8"/>
            <p:cNvSpPr/>
            <p:nvPr/>
          </p:nvSpPr>
          <p:spPr>
            <a:xfrm flipH="1">
              <a:off x="831700" y="2036525"/>
              <a:ext cx="26725" cy="24100"/>
            </a:xfrm>
            <a:custGeom>
              <a:rect b="b" l="l" r="r" t="t"/>
              <a:pathLst>
                <a:path extrusionOk="0" h="964" w="1069">
                  <a:moveTo>
                    <a:pt x="521" y="1"/>
                  </a:moveTo>
                  <a:cubicBezTo>
                    <a:pt x="365" y="1"/>
                    <a:pt x="217" y="82"/>
                    <a:pt x="134" y="227"/>
                  </a:cubicBezTo>
                  <a:cubicBezTo>
                    <a:pt x="1" y="461"/>
                    <a:pt x="67" y="761"/>
                    <a:pt x="268" y="894"/>
                  </a:cubicBezTo>
                  <a:cubicBezTo>
                    <a:pt x="350" y="941"/>
                    <a:pt x="441" y="964"/>
                    <a:pt x="530" y="964"/>
                  </a:cubicBezTo>
                  <a:cubicBezTo>
                    <a:pt x="693" y="964"/>
                    <a:pt x="849" y="890"/>
                    <a:pt x="935" y="761"/>
                  </a:cubicBezTo>
                  <a:cubicBezTo>
                    <a:pt x="1068" y="527"/>
                    <a:pt x="1001" y="227"/>
                    <a:pt x="801" y="94"/>
                  </a:cubicBezTo>
                  <a:cubicBezTo>
                    <a:pt x="713" y="31"/>
                    <a:pt x="615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8"/>
            <p:cNvSpPr/>
            <p:nvPr/>
          </p:nvSpPr>
          <p:spPr>
            <a:xfrm flipH="1">
              <a:off x="768325" y="2022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38" y="0"/>
                  </a:moveTo>
                  <a:cubicBezTo>
                    <a:pt x="376" y="0"/>
                    <a:pt x="220" y="74"/>
                    <a:pt x="134" y="203"/>
                  </a:cubicBezTo>
                  <a:cubicBezTo>
                    <a:pt x="0" y="436"/>
                    <a:pt x="67" y="737"/>
                    <a:pt x="267" y="870"/>
                  </a:cubicBezTo>
                  <a:cubicBezTo>
                    <a:pt x="356" y="933"/>
                    <a:pt x="453" y="963"/>
                    <a:pt x="548" y="963"/>
                  </a:cubicBezTo>
                  <a:cubicBezTo>
                    <a:pt x="704" y="963"/>
                    <a:pt x="851" y="882"/>
                    <a:pt x="934" y="737"/>
                  </a:cubicBezTo>
                  <a:cubicBezTo>
                    <a:pt x="1101" y="503"/>
                    <a:pt x="1035" y="203"/>
                    <a:pt x="801" y="69"/>
                  </a:cubicBezTo>
                  <a:cubicBezTo>
                    <a:pt x="718" y="22"/>
                    <a:pt x="627" y="0"/>
                    <a:pt x="53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8"/>
            <p:cNvSpPr/>
            <p:nvPr/>
          </p:nvSpPr>
          <p:spPr>
            <a:xfrm flipH="1">
              <a:off x="714125" y="2010475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71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01" y="68"/>
                  </a:cubicBezTo>
                  <a:cubicBezTo>
                    <a:pt x="733" y="22"/>
                    <a:pt x="652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8"/>
            <p:cNvSpPr/>
            <p:nvPr/>
          </p:nvSpPr>
          <p:spPr>
            <a:xfrm flipH="1">
              <a:off x="663250" y="1987075"/>
              <a:ext cx="27550" cy="23725"/>
            </a:xfrm>
            <a:custGeom>
              <a:rect b="b" l="l" r="r" t="t"/>
              <a:pathLst>
                <a:path extrusionOk="0" h="949" w="1102">
                  <a:moveTo>
                    <a:pt x="563" y="1"/>
                  </a:moveTo>
                  <a:cubicBezTo>
                    <a:pt x="409" y="1"/>
                    <a:pt x="253" y="74"/>
                    <a:pt x="167" y="204"/>
                  </a:cubicBezTo>
                  <a:cubicBezTo>
                    <a:pt x="0" y="437"/>
                    <a:pt x="67" y="737"/>
                    <a:pt x="301" y="871"/>
                  </a:cubicBezTo>
                  <a:cubicBezTo>
                    <a:pt x="391" y="922"/>
                    <a:pt x="490" y="949"/>
                    <a:pt x="587" y="949"/>
                  </a:cubicBezTo>
                  <a:cubicBezTo>
                    <a:pt x="741" y="949"/>
                    <a:pt x="886" y="881"/>
                    <a:pt x="968" y="737"/>
                  </a:cubicBezTo>
                  <a:cubicBezTo>
                    <a:pt x="1101" y="504"/>
                    <a:pt x="1035" y="204"/>
                    <a:pt x="801" y="70"/>
                  </a:cubicBezTo>
                  <a:cubicBezTo>
                    <a:pt x="730" y="23"/>
                    <a:pt x="647" y="1"/>
                    <a:pt x="56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8"/>
            <p:cNvSpPr/>
            <p:nvPr/>
          </p:nvSpPr>
          <p:spPr>
            <a:xfrm flipH="1">
              <a:off x="602375" y="1954600"/>
              <a:ext cx="27550" cy="24275"/>
            </a:xfrm>
            <a:custGeom>
              <a:rect b="b" l="l" r="r" t="t"/>
              <a:pathLst>
                <a:path extrusionOk="0" h="971" w="1102">
                  <a:moveTo>
                    <a:pt x="580" y="0"/>
                  </a:moveTo>
                  <a:cubicBezTo>
                    <a:pt x="415" y="0"/>
                    <a:pt x="255" y="82"/>
                    <a:pt x="167" y="235"/>
                  </a:cubicBezTo>
                  <a:cubicBezTo>
                    <a:pt x="1" y="435"/>
                    <a:pt x="67" y="735"/>
                    <a:pt x="301" y="902"/>
                  </a:cubicBezTo>
                  <a:cubicBezTo>
                    <a:pt x="381" y="948"/>
                    <a:pt x="469" y="970"/>
                    <a:pt x="555" y="970"/>
                  </a:cubicBezTo>
                  <a:cubicBezTo>
                    <a:pt x="721" y="970"/>
                    <a:pt x="880" y="889"/>
                    <a:pt x="968" y="735"/>
                  </a:cubicBezTo>
                  <a:cubicBezTo>
                    <a:pt x="1101" y="502"/>
                    <a:pt x="1035" y="202"/>
                    <a:pt x="834" y="68"/>
                  </a:cubicBezTo>
                  <a:cubicBezTo>
                    <a:pt x="754" y="22"/>
                    <a:pt x="666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8"/>
            <p:cNvSpPr/>
            <p:nvPr/>
          </p:nvSpPr>
          <p:spPr>
            <a:xfrm flipH="1">
              <a:off x="537325" y="1908950"/>
              <a:ext cx="27550" cy="24075"/>
            </a:xfrm>
            <a:custGeom>
              <a:rect b="b" l="l" r="r" t="t"/>
              <a:pathLst>
                <a:path extrusionOk="0" h="963" w="1102">
                  <a:moveTo>
                    <a:pt x="544" y="0"/>
                  </a:moveTo>
                  <a:cubicBezTo>
                    <a:pt x="393" y="0"/>
                    <a:pt x="238" y="81"/>
                    <a:pt x="134" y="226"/>
                  </a:cubicBezTo>
                  <a:cubicBezTo>
                    <a:pt x="0" y="460"/>
                    <a:pt x="67" y="760"/>
                    <a:pt x="301" y="893"/>
                  </a:cubicBezTo>
                  <a:cubicBezTo>
                    <a:pt x="383" y="941"/>
                    <a:pt x="470" y="963"/>
                    <a:pt x="555" y="963"/>
                  </a:cubicBezTo>
                  <a:cubicBezTo>
                    <a:pt x="711" y="963"/>
                    <a:pt x="860" y="889"/>
                    <a:pt x="968" y="760"/>
                  </a:cubicBezTo>
                  <a:cubicBezTo>
                    <a:pt x="1101" y="527"/>
                    <a:pt x="1035" y="226"/>
                    <a:pt x="801" y="93"/>
                  </a:cubicBezTo>
                  <a:cubicBezTo>
                    <a:pt x="725" y="30"/>
                    <a:pt x="636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 flipH="1">
              <a:off x="606550" y="1515200"/>
              <a:ext cx="398650" cy="546200"/>
            </a:xfrm>
            <a:custGeom>
              <a:rect b="b" l="l" r="r" t="t"/>
              <a:pathLst>
                <a:path extrusionOk="0" h="21848" w="15946">
                  <a:moveTo>
                    <a:pt x="12504" y="0"/>
                  </a:moveTo>
                  <a:cubicBezTo>
                    <a:pt x="12080" y="0"/>
                    <a:pt x="11655" y="36"/>
                    <a:pt x="11276" y="65"/>
                  </a:cubicBezTo>
                  <a:cubicBezTo>
                    <a:pt x="9241" y="198"/>
                    <a:pt x="8073" y="1733"/>
                    <a:pt x="6739" y="3167"/>
                  </a:cubicBezTo>
                  <a:cubicBezTo>
                    <a:pt x="4771" y="5302"/>
                    <a:pt x="3670" y="7437"/>
                    <a:pt x="2636" y="10172"/>
                  </a:cubicBezTo>
                  <a:cubicBezTo>
                    <a:pt x="1469" y="13241"/>
                    <a:pt x="1" y="16744"/>
                    <a:pt x="168" y="20113"/>
                  </a:cubicBezTo>
                  <a:cubicBezTo>
                    <a:pt x="101" y="21280"/>
                    <a:pt x="201" y="21580"/>
                    <a:pt x="334" y="21814"/>
                  </a:cubicBezTo>
                  <a:cubicBezTo>
                    <a:pt x="499" y="21836"/>
                    <a:pt x="667" y="21847"/>
                    <a:pt x="837" y="21847"/>
                  </a:cubicBezTo>
                  <a:cubicBezTo>
                    <a:pt x="6223" y="21847"/>
                    <a:pt x="14296" y="10931"/>
                    <a:pt x="14878" y="9605"/>
                  </a:cubicBezTo>
                  <a:cubicBezTo>
                    <a:pt x="15479" y="8271"/>
                    <a:pt x="15745" y="6603"/>
                    <a:pt x="15845" y="5169"/>
                  </a:cubicBezTo>
                  <a:cubicBezTo>
                    <a:pt x="15946" y="3501"/>
                    <a:pt x="15812" y="1032"/>
                    <a:pt x="14044" y="265"/>
                  </a:cubicBezTo>
                  <a:cubicBezTo>
                    <a:pt x="13594" y="59"/>
                    <a:pt x="13049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 flipH="1">
              <a:off x="848400" y="1413325"/>
              <a:ext cx="276050" cy="639725"/>
            </a:xfrm>
            <a:custGeom>
              <a:rect b="b" l="l" r="r" t="t"/>
              <a:pathLst>
                <a:path extrusionOk="0" h="25589" w="11042">
                  <a:moveTo>
                    <a:pt x="5331" y="0"/>
                  </a:moveTo>
                  <a:cubicBezTo>
                    <a:pt x="5192" y="0"/>
                    <a:pt x="5049" y="12"/>
                    <a:pt x="4904" y="37"/>
                  </a:cubicBezTo>
                  <a:cubicBezTo>
                    <a:pt x="4070" y="204"/>
                    <a:pt x="3203" y="904"/>
                    <a:pt x="2536" y="1405"/>
                  </a:cubicBezTo>
                  <a:cubicBezTo>
                    <a:pt x="901" y="2672"/>
                    <a:pt x="768" y="4607"/>
                    <a:pt x="468" y="6508"/>
                  </a:cubicBezTo>
                  <a:cubicBezTo>
                    <a:pt x="1" y="9377"/>
                    <a:pt x="301" y="11779"/>
                    <a:pt x="935" y="14614"/>
                  </a:cubicBezTo>
                  <a:cubicBezTo>
                    <a:pt x="1669" y="17850"/>
                    <a:pt x="2402" y="21552"/>
                    <a:pt x="4371" y="24254"/>
                  </a:cubicBezTo>
                  <a:cubicBezTo>
                    <a:pt x="4971" y="25255"/>
                    <a:pt x="5238" y="25455"/>
                    <a:pt x="5471" y="25589"/>
                  </a:cubicBezTo>
                  <a:cubicBezTo>
                    <a:pt x="10375" y="23220"/>
                    <a:pt x="11042" y="8810"/>
                    <a:pt x="10808" y="7342"/>
                  </a:cubicBezTo>
                  <a:cubicBezTo>
                    <a:pt x="10542" y="5941"/>
                    <a:pt x="9874" y="4373"/>
                    <a:pt x="9141" y="3139"/>
                  </a:cubicBezTo>
                  <a:cubicBezTo>
                    <a:pt x="8369" y="1812"/>
                    <a:pt x="7055" y="0"/>
                    <a:pt x="53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 flipH="1">
              <a:off x="908425" y="1942325"/>
              <a:ext cx="298375" cy="218150"/>
            </a:xfrm>
            <a:custGeom>
              <a:rect b="b" l="l" r="r" t="t"/>
              <a:pathLst>
                <a:path extrusionOk="0" h="8726" w="11935">
                  <a:moveTo>
                    <a:pt x="4735" y="0"/>
                  </a:moveTo>
                  <a:cubicBezTo>
                    <a:pt x="4145" y="0"/>
                    <a:pt x="3576" y="120"/>
                    <a:pt x="3061" y="392"/>
                  </a:cubicBezTo>
                  <a:cubicBezTo>
                    <a:pt x="2972" y="382"/>
                    <a:pt x="2885" y="377"/>
                    <a:pt x="2800" y="377"/>
                  </a:cubicBezTo>
                  <a:cubicBezTo>
                    <a:pt x="760" y="377"/>
                    <a:pt x="0" y="3376"/>
                    <a:pt x="993" y="5329"/>
                  </a:cubicBezTo>
                  <a:cubicBezTo>
                    <a:pt x="2057" y="7431"/>
                    <a:pt x="5100" y="8726"/>
                    <a:pt x="7639" y="8726"/>
                  </a:cubicBezTo>
                  <a:cubicBezTo>
                    <a:pt x="8364" y="8726"/>
                    <a:pt x="9048" y="8620"/>
                    <a:pt x="9633" y="8398"/>
                  </a:cubicBezTo>
                  <a:cubicBezTo>
                    <a:pt x="11934" y="7531"/>
                    <a:pt x="11300" y="4395"/>
                    <a:pt x="10100" y="2861"/>
                  </a:cubicBezTo>
                  <a:cubicBezTo>
                    <a:pt x="8991" y="1391"/>
                    <a:pt x="6745" y="0"/>
                    <a:pt x="47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 flipH="1">
              <a:off x="1044350" y="1815350"/>
              <a:ext cx="336950" cy="522900"/>
            </a:xfrm>
            <a:custGeom>
              <a:rect b="b" l="l" r="r" t="t"/>
              <a:pathLst>
                <a:path extrusionOk="0" h="20916" w="13478">
                  <a:moveTo>
                    <a:pt x="6045" y="1"/>
                  </a:moveTo>
                  <a:cubicBezTo>
                    <a:pt x="3759" y="1"/>
                    <a:pt x="2096" y="1259"/>
                    <a:pt x="1235" y="3503"/>
                  </a:cubicBezTo>
                  <a:cubicBezTo>
                    <a:pt x="134" y="6372"/>
                    <a:pt x="935" y="8507"/>
                    <a:pt x="3603" y="9608"/>
                  </a:cubicBezTo>
                  <a:cubicBezTo>
                    <a:pt x="3403" y="12376"/>
                    <a:pt x="401" y="18181"/>
                    <a:pt x="1" y="20916"/>
                  </a:cubicBezTo>
                  <a:cubicBezTo>
                    <a:pt x="1502" y="18881"/>
                    <a:pt x="7106" y="10608"/>
                    <a:pt x="7506" y="10375"/>
                  </a:cubicBezTo>
                  <a:cubicBezTo>
                    <a:pt x="7686" y="10265"/>
                    <a:pt x="7914" y="10233"/>
                    <a:pt x="8163" y="10233"/>
                  </a:cubicBezTo>
                  <a:cubicBezTo>
                    <a:pt x="8514" y="10233"/>
                    <a:pt x="8907" y="10296"/>
                    <a:pt x="9272" y="10296"/>
                  </a:cubicBezTo>
                  <a:cubicBezTo>
                    <a:pt x="9515" y="10296"/>
                    <a:pt x="9745" y="10268"/>
                    <a:pt x="9941" y="10175"/>
                  </a:cubicBezTo>
                  <a:cubicBezTo>
                    <a:pt x="12877" y="8740"/>
                    <a:pt x="13477" y="2569"/>
                    <a:pt x="9674" y="868"/>
                  </a:cubicBezTo>
                  <a:cubicBezTo>
                    <a:pt x="8338" y="280"/>
                    <a:pt x="7122" y="1"/>
                    <a:pt x="60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8"/>
            <p:cNvSpPr/>
            <p:nvPr/>
          </p:nvSpPr>
          <p:spPr>
            <a:xfrm flipH="1">
              <a:off x="1277850" y="1917775"/>
              <a:ext cx="127625" cy="106225"/>
            </a:xfrm>
            <a:custGeom>
              <a:rect b="b" l="l" r="r" t="t"/>
              <a:pathLst>
                <a:path extrusionOk="0" h="4249" w="5105">
                  <a:moveTo>
                    <a:pt x="2115" y="1"/>
                  </a:moveTo>
                  <a:cubicBezTo>
                    <a:pt x="1898" y="1"/>
                    <a:pt x="1688" y="74"/>
                    <a:pt x="1435" y="174"/>
                  </a:cubicBezTo>
                  <a:cubicBezTo>
                    <a:pt x="0" y="741"/>
                    <a:pt x="467" y="2609"/>
                    <a:pt x="1401" y="3443"/>
                  </a:cubicBezTo>
                  <a:cubicBezTo>
                    <a:pt x="1859" y="3859"/>
                    <a:pt x="2537" y="4249"/>
                    <a:pt x="3194" y="4249"/>
                  </a:cubicBezTo>
                  <a:cubicBezTo>
                    <a:pt x="3589" y="4249"/>
                    <a:pt x="3977" y="4107"/>
                    <a:pt x="4303" y="3743"/>
                  </a:cubicBezTo>
                  <a:cubicBezTo>
                    <a:pt x="5104" y="2875"/>
                    <a:pt x="4303" y="1808"/>
                    <a:pt x="3937" y="1308"/>
                  </a:cubicBezTo>
                  <a:cubicBezTo>
                    <a:pt x="3021" y="303"/>
                    <a:pt x="2554" y="1"/>
                    <a:pt x="211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8"/>
            <p:cNvSpPr/>
            <p:nvPr/>
          </p:nvSpPr>
          <p:spPr>
            <a:xfrm flipH="1">
              <a:off x="1065200" y="1976775"/>
              <a:ext cx="140975" cy="90100"/>
            </a:xfrm>
            <a:custGeom>
              <a:rect b="b" l="l" r="r" t="t"/>
              <a:pathLst>
                <a:path extrusionOk="0" h="3604" w="5639">
                  <a:moveTo>
                    <a:pt x="3504" y="0"/>
                  </a:moveTo>
                  <a:cubicBezTo>
                    <a:pt x="3139" y="0"/>
                    <a:pt x="2642" y="78"/>
                    <a:pt x="1935" y="249"/>
                  </a:cubicBezTo>
                  <a:cubicBezTo>
                    <a:pt x="1335" y="415"/>
                    <a:pt x="1" y="882"/>
                    <a:pt x="168" y="2083"/>
                  </a:cubicBezTo>
                  <a:cubicBezTo>
                    <a:pt x="314" y="3255"/>
                    <a:pt x="1463" y="3603"/>
                    <a:pt x="2441" y="3603"/>
                  </a:cubicBezTo>
                  <a:cubicBezTo>
                    <a:pt x="2577" y="3603"/>
                    <a:pt x="2710" y="3597"/>
                    <a:pt x="2836" y="3584"/>
                  </a:cubicBezTo>
                  <a:cubicBezTo>
                    <a:pt x="4104" y="3418"/>
                    <a:pt x="5638" y="2117"/>
                    <a:pt x="4737" y="749"/>
                  </a:cubicBezTo>
                  <a:cubicBezTo>
                    <a:pt x="4430" y="288"/>
                    <a:pt x="4209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8"/>
            <p:cNvSpPr/>
            <p:nvPr/>
          </p:nvSpPr>
          <p:spPr>
            <a:xfrm flipH="1">
              <a:off x="1256175" y="1732750"/>
              <a:ext cx="187675" cy="163875"/>
            </a:xfrm>
            <a:custGeom>
              <a:rect b="b" l="l" r="r" t="t"/>
              <a:pathLst>
                <a:path extrusionOk="0" h="6555" w="7507">
                  <a:moveTo>
                    <a:pt x="2329" y="0"/>
                  </a:moveTo>
                  <a:cubicBezTo>
                    <a:pt x="2052" y="0"/>
                    <a:pt x="1775" y="32"/>
                    <a:pt x="1502" y="103"/>
                  </a:cubicBezTo>
                  <a:cubicBezTo>
                    <a:pt x="1068" y="203"/>
                    <a:pt x="201" y="436"/>
                    <a:pt x="1" y="870"/>
                  </a:cubicBezTo>
                  <a:cubicBezTo>
                    <a:pt x="531" y="438"/>
                    <a:pt x="1180" y="253"/>
                    <a:pt x="1849" y="253"/>
                  </a:cubicBezTo>
                  <a:cubicBezTo>
                    <a:pt x="2991" y="253"/>
                    <a:pt x="4193" y="792"/>
                    <a:pt x="4971" y="1570"/>
                  </a:cubicBezTo>
                  <a:cubicBezTo>
                    <a:pt x="5805" y="2404"/>
                    <a:pt x="6172" y="3738"/>
                    <a:pt x="6339" y="4906"/>
                  </a:cubicBezTo>
                  <a:cubicBezTo>
                    <a:pt x="6485" y="5756"/>
                    <a:pt x="6374" y="6555"/>
                    <a:pt x="7138" y="6555"/>
                  </a:cubicBezTo>
                  <a:cubicBezTo>
                    <a:pt x="7243" y="6555"/>
                    <a:pt x="7365" y="6539"/>
                    <a:pt x="7506" y="6507"/>
                  </a:cubicBezTo>
                  <a:cubicBezTo>
                    <a:pt x="7506" y="4239"/>
                    <a:pt x="6973" y="1971"/>
                    <a:pt x="4938" y="803"/>
                  </a:cubicBezTo>
                  <a:cubicBezTo>
                    <a:pt x="4146" y="343"/>
                    <a:pt x="3236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8"/>
            <p:cNvSpPr/>
            <p:nvPr/>
          </p:nvSpPr>
          <p:spPr>
            <a:xfrm flipH="1">
              <a:off x="1001825" y="1757650"/>
              <a:ext cx="188500" cy="163750"/>
            </a:xfrm>
            <a:custGeom>
              <a:rect b="b" l="l" r="r" t="t"/>
              <a:pathLst>
                <a:path extrusionOk="0" h="6550" w="7540">
                  <a:moveTo>
                    <a:pt x="5160" y="0"/>
                  </a:moveTo>
                  <a:cubicBezTo>
                    <a:pt x="4260" y="0"/>
                    <a:pt x="3384" y="321"/>
                    <a:pt x="2602" y="774"/>
                  </a:cubicBezTo>
                  <a:cubicBezTo>
                    <a:pt x="568" y="1975"/>
                    <a:pt x="34" y="4244"/>
                    <a:pt x="1" y="6512"/>
                  </a:cubicBezTo>
                  <a:cubicBezTo>
                    <a:pt x="131" y="6537"/>
                    <a:pt x="245" y="6549"/>
                    <a:pt x="345" y="6549"/>
                  </a:cubicBezTo>
                  <a:cubicBezTo>
                    <a:pt x="1169" y="6549"/>
                    <a:pt x="1049" y="5740"/>
                    <a:pt x="1168" y="4877"/>
                  </a:cubicBezTo>
                  <a:cubicBezTo>
                    <a:pt x="1368" y="3710"/>
                    <a:pt x="1735" y="2409"/>
                    <a:pt x="2569" y="1575"/>
                  </a:cubicBezTo>
                  <a:cubicBezTo>
                    <a:pt x="3326" y="797"/>
                    <a:pt x="4521" y="258"/>
                    <a:pt x="5668" y="258"/>
                  </a:cubicBezTo>
                  <a:cubicBezTo>
                    <a:pt x="6340" y="258"/>
                    <a:pt x="6997" y="443"/>
                    <a:pt x="7539" y="874"/>
                  </a:cubicBezTo>
                  <a:cubicBezTo>
                    <a:pt x="7306" y="441"/>
                    <a:pt x="6438" y="207"/>
                    <a:pt x="6038" y="107"/>
                  </a:cubicBezTo>
                  <a:cubicBezTo>
                    <a:pt x="5745" y="34"/>
                    <a:pt x="5451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 flipH="1">
              <a:off x="1092725" y="2077225"/>
              <a:ext cx="218525" cy="467850"/>
            </a:xfrm>
            <a:custGeom>
              <a:rect b="b" l="l" r="r" t="t"/>
              <a:pathLst>
                <a:path extrusionOk="0" h="18714" w="8741">
                  <a:moveTo>
                    <a:pt x="7439" y="0"/>
                  </a:moveTo>
                  <a:lnTo>
                    <a:pt x="7439" y="0"/>
                  </a:lnTo>
                  <a:cubicBezTo>
                    <a:pt x="5938" y="701"/>
                    <a:pt x="4871" y="1401"/>
                    <a:pt x="3870" y="2235"/>
                  </a:cubicBezTo>
                  <a:cubicBezTo>
                    <a:pt x="3236" y="2769"/>
                    <a:pt x="1902" y="3102"/>
                    <a:pt x="1602" y="3936"/>
                  </a:cubicBezTo>
                  <a:cubicBezTo>
                    <a:pt x="1035" y="5337"/>
                    <a:pt x="1302" y="7872"/>
                    <a:pt x="1202" y="9440"/>
                  </a:cubicBezTo>
                  <a:cubicBezTo>
                    <a:pt x="1068" y="11642"/>
                    <a:pt x="1302" y="14143"/>
                    <a:pt x="1035" y="16378"/>
                  </a:cubicBezTo>
                  <a:cubicBezTo>
                    <a:pt x="935" y="17346"/>
                    <a:pt x="534" y="18080"/>
                    <a:pt x="1" y="18713"/>
                  </a:cubicBezTo>
                  <a:cubicBezTo>
                    <a:pt x="668" y="18046"/>
                    <a:pt x="1235" y="17546"/>
                    <a:pt x="1435" y="16512"/>
                  </a:cubicBezTo>
                  <a:cubicBezTo>
                    <a:pt x="2002" y="13743"/>
                    <a:pt x="2002" y="10307"/>
                    <a:pt x="2002" y="7405"/>
                  </a:cubicBezTo>
                  <a:cubicBezTo>
                    <a:pt x="2002" y="6438"/>
                    <a:pt x="1835" y="5404"/>
                    <a:pt x="2236" y="4637"/>
                  </a:cubicBezTo>
                  <a:cubicBezTo>
                    <a:pt x="2869" y="3369"/>
                    <a:pt x="4237" y="2869"/>
                    <a:pt x="5204" y="2502"/>
                  </a:cubicBezTo>
                  <a:cubicBezTo>
                    <a:pt x="5772" y="2302"/>
                    <a:pt x="8740" y="1735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 flipH="1">
              <a:off x="875075" y="2103900"/>
              <a:ext cx="219350" cy="467850"/>
            </a:xfrm>
            <a:custGeom>
              <a:rect b="b" l="l" r="r" t="t"/>
              <a:pathLst>
                <a:path extrusionOk="0" h="18714" w="8774">
                  <a:moveTo>
                    <a:pt x="1335" y="0"/>
                  </a:moveTo>
                  <a:lnTo>
                    <a:pt x="1335" y="0"/>
                  </a:lnTo>
                  <a:cubicBezTo>
                    <a:pt x="1" y="1735"/>
                    <a:pt x="3003" y="2302"/>
                    <a:pt x="3536" y="2502"/>
                  </a:cubicBezTo>
                  <a:cubicBezTo>
                    <a:pt x="4504" y="2869"/>
                    <a:pt x="5905" y="3370"/>
                    <a:pt x="6539" y="4637"/>
                  </a:cubicBezTo>
                  <a:cubicBezTo>
                    <a:pt x="6906" y="5438"/>
                    <a:pt x="6772" y="6438"/>
                    <a:pt x="6772" y="7439"/>
                  </a:cubicBezTo>
                  <a:cubicBezTo>
                    <a:pt x="6772" y="10308"/>
                    <a:pt x="6739" y="13744"/>
                    <a:pt x="7306" y="16512"/>
                  </a:cubicBezTo>
                  <a:cubicBezTo>
                    <a:pt x="7539" y="17546"/>
                    <a:pt x="8073" y="18047"/>
                    <a:pt x="8774" y="18714"/>
                  </a:cubicBezTo>
                  <a:cubicBezTo>
                    <a:pt x="8206" y="18080"/>
                    <a:pt x="7840" y="17346"/>
                    <a:pt x="7706" y="16379"/>
                  </a:cubicBezTo>
                  <a:cubicBezTo>
                    <a:pt x="7473" y="14144"/>
                    <a:pt x="7673" y="11675"/>
                    <a:pt x="7539" y="9441"/>
                  </a:cubicBezTo>
                  <a:cubicBezTo>
                    <a:pt x="7473" y="7873"/>
                    <a:pt x="7706" y="5338"/>
                    <a:pt x="7172" y="3937"/>
                  </a:cubicBezTo>
                  <a:cubicBezTo>
                    <a:pt x="6839" y="3103"/>
                    <a:pt x="5505" y="2802"/>
                    <a:pt x="4871" y="2235"/>
                  </a:cubicBezTo>
                  <a:cubicBezTo>
                    <a:pt x="3870" y="1401"/>
                    <a:pt x="2836" y="701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 flipH="1">
              <a:off x="711625" y="2094725"/>
              <a:ext cx="265225" cy="415325"/>
            </a:xfrm>
            <a:custGeom>
              <a:rect b="b" l="l" r="r" t="t"/>
              <a:pathLst>
                <a:path extrusionOk="0" h="16613" w="10609">
                  <a:moveTo>
                    <a:pt x="1068" y="1"/>
                  </a:moveTo>
                  <a:cubicBezTo>
                    <a:pt x="1" y="2035"/>
                    <a:pt x="3003" y="1869"/>
                    <a:pt x="3537" y="1935"/>
                  </a:cubicBezTo>
                  <a:cubicBezTo>
                    <a:pt x="4538" y="2035"/>
                    <a:pt x="5972" y="2202"/>
                    <a:pt x="6739" y="3303"/>
                  </a:cubicBezTo>
                  <a:cubicBezTo>
                    <a:pt x="7206" y="3970"/>
                    <a:pt x="7206" y="5004"/>
                    <a:pt x="7306" y="5971"/>
                  </a:cubicBezTo>
                  <a:cubicBezTo>
                    <a:pt x="7640" y="8807"/>
                    <a:pt x="8040" y="12209"/>
                    <a:pt x="8907" y="14778"/>
                  </a:cubicBezTo>
                  <a:cubicBezTo>
                    <a:pt x="9241" y="15745"/>
                    <a:pt x="9841" y="16112"/>
                    <a:pt x="10609" y="16612"/>
                  </a:cubicBezTo>
                  <a:cubicBezTo>
                    <a:pt x="9975" y="16112"/>
                    <a:pt x="9508" y="15512"/>
                    <a:pt x="9308" y="14544"/>
                  </a:cubicBezTo>
                  <a:cubicBezTo>
                    <a:pt x="8774" y="12443"/>
                    <a:pt x="8707" y="9941"/>
                    <a:pt x="8307" y="7773"/>
                  </a:cubicBezTo>
                  <a:cubicBezTo>
                    <a:pt x="8040" y="6238"/>
                    <a:pt x="7973" y="3670"/>
                    <a:pt x="7306" y="2436"/>
                  </a:cubicBezTo>
                  <a:cubicBezTo>
                    <a:pt x="6873" y="1702"/>
                    <a:pt x="5538" y="1702"/>
                    <a:pt x="4838" y="1335"/>
                  </a:cubicBezTo>
                  <a:cubicBezTo>
                    <a:pt x="3770" y="768"/>
                    <a:pt x="2636" y="3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ime Series Decomposition</a:t>
            </a:r>
            <a:endParaRPr/>
          </a:p>
        </p:txBody>
      </p:sp>
      <p:pic>
        <p:nvPicPr>
          <p:cNvPr id="1872" name="Google Shape;18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25" y="1017725"/>
            <a:ext cx="68105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Mosquito Day by Slidesgo">
  <a:themeElements>
    <a:clrScheme name="Simple Light">
      <a:dk1>
        <a:srgbClr val="443440"/>
      </a:dk1>
      <a:lt1>
        <a:srgbClr val="FFFFFF"/>
      </a:lt1>
      <a:dk2>
        <a:srgbClr val="5C4F58"/>
      </a:dk2>
      <a:lt2>
        <a:srgbClr val="5D3742"/>
      </a:lt2>
      <a:accent1>
        <a:srgbClr val="8C8184"/>
      </a:accent1>
      <a:accent2>
        <a:srgbClr val="76515B"/>
      </a:accent2>
      <a:accent3>
        <a:srgbClr val="7F434E"/>
      </a:accent3>
      <a:accent4>
        <a:srgbClr val="B84A54"/>
      </a:accent4>
      <a:accent5>
        <a:srgbClr val="CFE2F3"/>
      </a:accent5>
      <a:accent6>
        <a:srgbClr val="4A2C3C"/>
      </a:accent6>
      <a:hlink>
        <a:srgbClr val="443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