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3"/>
  </p:notesMasterIdLst>
  <p:sldIdLst>
    <p:sldId id="256" r:id="rId2"/>
    <p:sldId id="258" r:id="rId3"/>
    <p:sldId id="259" r:id="rId4"/>
    <p:sldId id="308" r:id="rId5"/>
    <p:sldId id="304" r:id="rId6"/>
    <p:sldId id="306" r:id="rId7"/>
    <p:sldId id="317" r:id="rId8"/>
    <p:sldId id="305" r:id="rId9"/>
    <p:sldId id="330" r:id="rId10"/>
    <p:sldId id="333" r:id="rId11"/>
    <p:sldId id="338" r:id="rId12"/>
    <p:sldId id="311" r:id="rId13"/>
    <p:sldId id="328" r:id="rId14"/>
    <p:sldId id="309" r:id="rId15"/>
    <p:sldId id="310" r:id="rId16"/>
    <p:sldId id="319" r:id="rId17"/>
    <p:sldId id="320" r:id="rId18"/>
    <p:sldId id="329" r:id="rId19"/>
    <p:sldId id="323" r:id="rId20"/>
    <p:sldId id="335" r:id="rId21"/>
    <p:sldId id="324" r:id="rId22"/>
    <p:sldId id="325" r:id="rId23"/>
    <p:sldId id="326" r:id="rId24"/>
    <p:sldId id="284" r:id="rId25"/>
    <p:sldId id="336" r:id="rId26"/>
    <p:sldId id="322" r:id="rId27"/>
    <p:sldId id="334" r:id="rId28"/>
    <p:sldId id="327" r:id="rId29"/>
    <p:sldId id="318" r:id="rId30"/>
    <p:sldId id="313" r:id="rId31"/>
    <p:sldId id="337" r:id="rId32"/>
  </p:sldIdLst>
  <p:sldSz cx="9144000" cy="5143500" type="screen16x9"/>
  <p:notesSz cx="6858000" cy="9144000"/>
  <p:embeddedFontLst>
    <p:embeddedFont>
      <p:font typeface="Aptos Black" panose="020B0604020202020204" charset="0"/>
      <p:bold r:id="rId34"/>
      <p:italic r:id="rId35"/>
      <p:boldItalic r:id="rId36"/>
    </p:embeddedFont>
    <p:embeddedFont>
      <p:font typeface="Barlow" panose="020B0604020202020204" charset="0"/>
      <p:regular r:id="rId37"/>
      <p:bold r:id="rId38"/>
      <p:italic r:id="rId39"/>
      <p:boldItalic r:id="rId40"/>
    </p:embeddedFont>
    <p:embeddedFont>
      <p:font typeface="Barlow Semi Condensed" panose="020B0604020202020204" charset="0"/>
      <p:regular r:id="rId41"/>
      <p:bold r:id="rId42"/>
      <p:italic r:id="rId43"/>
      <p:boldItalic r:id="rId44"/>
    </p:embeddedFont>
    <p:embeddedFont>
      <p:font typeface="Barlow Semi Condensed Medium" panose="020B0604020202020204" charset="0"/>
      <p:regular r:id="rId45"/>
      <p:bold r:id="rId46"/>
      <p:italic r:id="rId47"/>
      <p:boldItalic r:id="rId48"/>
    </p:embeddedFont>
    <p:embeddedFont>
      <p:font typeface="Fjalla One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D443F-E7CD-34B8-D119-1BAC698F92F7}" v="1" dt="2024-06-09T06:10:01.631"/>
    <p1510:client id="{7531B018-093A-4DDC-9474-A5867248C619}" v="3" dt="2024-06-08T14:45:12.383"/>
    <p1510:client id="{88D8CF21-2392-D049-56D1-86F17E84D897}" v="5" dt="2024-06-09T07:17:09.816"/>
    <p1510:client id="{C6275E48-C7AD-4524-9B40-6C62D30850A5}" v="26" dt="2024-06-09T06:37:44.711"/>
    <p1510:client id="{E26DEEF9-A422-BA42-8164-6903C66155BC}" v="17" dt="2024-06-08T14:07:51.230"/>
  </p1510:revLst>
</p1510:revInfo>
</file>

<file path=ppt/tableStyles.xml><?xml version="1.0" encoding="utf-8"?>
<a:tblStyleLst xmlns:a="http://schemas.openxmlformats.org/drawingml/2006/main" def="{7C96FDBC-8B36-441C-9C94-2C8EF61ABCD4}">
  <a:tblStyle styleId="{7C96FDBC-8B36-441C-9C94-2C8EF61AB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W JIA JIN" userId="3c5ada27-f970-4914-8aa0-75b2013921f1" providerId="ADAL" clId="{2EFAF2BC-7BB6-4714-A990-04246A9F9650}"/>
    <pc:docChg chg="undo custSel addSld delSld modSld">
      <pc:chgData name="LAW JIA JIN" userId="3c5ada27-f970-4914-8aa0-75b2013921f1" providerId="ADAL" clId="{2EFAF2BC-7BB6-4714-A990-04246A9F9650}" dt="2024-05-22T14:40:47.533" v="1128" actId="1076"/>
      <pc:docMkLst>
        <pc:docMk/>
      </pc:docMkLst>
      <pc:sldChg chg="addSp delSp modSp mod">
        <pc:chgData name="LAW JIA JIN" userId="3c5ada27-f970-4914-8aa0-75b2013921f1" providerId="ADAL" clId="{2EFAF2BC-7BB6-4714-A990-04246A9F9650}" dt="2024-05-21T13:03:26.724" v="428" actId="20577"/>
        <pc:sldMkLst>
          <pc:docMk/>
          <pc:sldMk cId="575858622" sldId="306"/>
        </pc:sldMkLst>
        <pc:spChg chg="add mod">
          <ac:chgData name="LAW JIA JIN" userId="3c5ada27-f970-4914-8aa0-75b2013921f1" providerId="ADAL" clId="{2EFAF2BC-7BB6-4714-A990-04246A9F9650}" dt="2024-05-21T13:03:09.451" v="417" actId="1076"/>
          <ac:spMkLst>
            <pc:docMk/>
            <pc:sldMk cId="575858622" sldId="306"/>
            <ac:spMk id="7" creationId="{2631A154-8A61-608F-EB92-F13C114E6CEF}"/>
          </ac:spMkLst>
        </pc:spChg>
        <pc:spChg chg="add mod">
          <ac:chgData name="LAW JIA JIN" userId="3c5ada27-f970-4914-8aa0-75b2013921f1" providerId="ADAL" clId="{2EFAF2BC-7BB6-4714-A990-04246A9F9650}" dt="2024-05-21T13:03:26.724" v="428" actId="20577"/>
          <ac:spMkLst>
            <pc:docMk/>
            <pc:sldMk cId="575858622" sldId="306"/>
            <ac:spMk id="9" creationId="{C57B120D-D400-626C-7BF4-6564ED8D475B}"/>
          </ac:spMkLst>
        </pc:spChg>
        <pc:spChg chg="mod">
          <ac:chgData name="LAW JIA JIN" userId="3c5ada27-f970-4914-8aa0-75b2013921f1" providerId="ADAL" clId="{2EFAF2BC-7BB6-4714-A990-04246A9F9650}" dt="2024-05-21T13:01:36.032" v="393" actId="20577"/>
          <ac:spMkLst>
            <pc:docMk/>
            <pc:sldMk cId="575858622" sldId="306"/>
            <ac:spMk id="2224" creationId="{00000000-0000-0000-0000-000000000000}"/>
          </ac:spMkLst>
        </pc:spChg>
        <pc:graphicFrameChg chg="add del mod modGraphic">
          <ac:chgData name="LAW JIA JIN" userId="3c5ada27-f970-4914-8aa0-75b2013921f1" providerId="ADAL" clId="{2EFAF2BC-7BB6-4714-A990-04246A9F9650}" dt="2024-05-21T13:02:04.747" v="411" actId="478"/>
          <ac:graphicFrameMkLst>
            <pc:docMk/>
            <pc:sldMk cId="575858622" sldId="306"/>
            <ac:graphicFrameMk id="2" creationId="{350FAA4D-461C-E0C4-8859-236FC98B5D1F}"/>
          </ac:graphicFrameMkLst>
        </pc:graphicFrameChg>
        <pc:graphicFrameChg chg="add mod">
          <ac:chgData name="LAW JIA JIN" userId="3c5ada27-f970-4914-8aa0-75b2013921f1" providerId="ADAL" clId="{2EFAF2BC-7BB6-4714-A990-04246A9F9650}" dt="2024-05-21T13:01:44.036" v="395"/>
          <ac:graphicFrameMkLst>
            <pc:docMk/>
            <pc:sldMk cId="575858622" sldId="306"/>
            <ac:graphicFrameMk id="3" creationId="{AD181DC2-434F-A28C-889A-C83E0A58E096}"/>
          </ac:graphicFrameMkLst>
        </pc:graphicFrameChg>
        <pc:picChg chg="add mod">
          <ac:chgData name="LAW JIA JIN" userId="3c5ada27-f970-4914-8aa0-75b2013921f1" providerId="ADAL" clId="{2EFAF2BC-7BB6-4714-A990-04246A9F9650}" dt="2024-05-21T13:02:51.270" v="413" actId="1076"/>
          <ac:picMkLst>
            <pc:docMk/>
            <pc:sldMk cId="575858622" sldId="306"/>
            <ac:picMk id="4" creationId="{A97D034B-66C9-6BA8-FBED-2C37896692B4}"/>
          </ac:picMkLst>
        </pc:picChg>
        <pc:picChg chg="add mod">
          <ac:chgData name="LAW JIA JIN" userId="3c5ada27-f970-4914-8aa0-75b2013921f1" providerId="ADAL" clId="{2EFAF2BC-7BB6-4714-A990-04246A9F9650}" dt="2024-05-21T13:02:56.087" v="415" actId="1076"/>
          <ac:picMkLst>
            <pc:docMk/>
            <pc:sldMk cId="575858622" sldId="306"/>
            <ac:picMk id="5" creationId="{958010B6-8A09-6C39-E6E3-622A0F096FE1}"/>
          </ac:picMkLst>
        </pc:picChg>
      </pc:sldChg>
      <pc:sldChg chg="addSp delSp modSp mod">
        <pc:chgData name="LAW JIA JIN" userId="3c5ada27-f970-4914-8aa0-75b2013921f1" providerId="ADAL" clId="{2EFAF2BC-7BB6-4714-A990-04246A9F9650}" dt="2024-05-21T12:56:23.489" v="376" actId="1076"/>
        <pc:sldMkLst>
          <pc:docMk/>
          <pc:sldMk cId="2670992965" sldId="308"/>
        </pc:sldMkLst>
        <pc:spChg chg="mod">
          <ac:chgData name="LAW JIA JIN" userId="3c5ada27-f970-4914-8aa0-75b2013921f1" providerId="ADAL" clId="{2EFAF2BC-7BB6-4714-A990-04246A9F9650}" dt="2024-05-21T12:47:14.354" v="150" actId="1076"/>
          <ac:spMkLst>
            <pc:docMk/>
            <pc:sldMk cId="2670992965" sldId="308"/>
            <ac:spMk id="3" creationId="{37600575-59D9-E0B5-8421-E71FBF864E3A}"/>
          </ac:spMkLst>
        </pc:spChg>
        <pc:spChg chg="add mod">
          <ac:chgData name="LAW JIA JIN" userId="3c5ada27-f970-4914-8aa0-75b2013921f1" providerId="ADAL" clId="{2EFAF2BC-7BB6-4714-A990-04246A9F9650}" dt="2024-05-21T12:50:01.692" v="183" actId="1076"/>
          <ac:spMkLst>
            <pc:docMk/>
            <pc:sldMk cId="2670992965" sldId="308"/>
            <ac:spMk id="8" creationId="{AF835E86-750C-EB7F-462F-8B91A17AFD6B}"/>
          </ac:spMkLst>
        </pc:spChg>
        <pc:spChg chg="add mod">
          <ac:chgData name="LAW JIA JIN" userId="3c5ada27-f970-4914-8aa0-75b2013921f1" providerId="ADAL" clId="{2EFAF2BC-7BB6-4714-A990-04246A9F9650}" dt="2024-05-21T12:50:27.232" v="189" actId="1076"/>
          <ac:spMkLst>
            <pc:docMk/>
            <pc:sldMk cId="2670992965" sldId="308"/>
            <ac:spMk id="10" creationId="{7F4F842B-3E5B-6852-78CC-B0C4CB7A7E73}"/>
          </ac:spMkLst>
        </pc:spChg>
        <pc:spChg chg="add mod">
          <ac:chgData name="LAW JIA JIN" userId="3c5ada27-f970-4914-8aa0-75b2013921f1" providerId="ADAL" clId="{2EFAF2BC-7BB6-4714-A990-04246A9F9650}" dt="2024-05-21T12:50:41.405" v="192" actId="1076"/>
          <ac:spMkLst>
            <pc:docMk/>
            <pc:sldMk cId="2670992965" sldId="308"/>
            <ac:spMk id="13" creationId="{49729C65-596E-9D7E-AFC5-E10A10345EB9}"/>
          </ac:spMkLst>
        </pc:spChg>
        <pc:spChg chg="add mod">
          <ac:chgData name="LAW JIA JIN" userId="3c5ada27-f970-4914-8aa0-75b2013921f1" providerId="ADAL" clId="{2EFAF2BC-7BB6-4714-A990-04246A9F9650}" dt="2024-05-21T12:56:16.668" v="374" actId="1076"/>
          <ac:spMkLst>
            <pc:docMk/>
            <pc:sldMk cId="2670992965" sldId="308"/>
            <ac:spMk id="15" creationId="{DDE96698-6050-6EA0-532C-A3CF451C014C}"/>
          </ac:spMkLst>
        </pc:spChg>
        <pc:spChg chg="add mod">
          <ac:chgData name="LAW JIA JIN" userId="3c5ada27-f970-4914-8aa0-75b2013921f1" providerId="ADAL" clId="{2EFAF2BC-7BB6-4714-A990-04246A9F9650}" dt="2024-05-21T12:56:16.668" v="374" actId="1076"/>
          <ac:spMkLst>
            <pc:docMk/>
            <pc:sldMk cId="2670992965" sldId="308"/>
            <ac:spMk id="17" creationId="{6092BB31-950D-AE03-D339-F90EEB20FFF2}"/>
          </ac:spMkLst>
        </pc:spChg>
        <pc:spChg chg="add mod">
          <ac:chgData name="LAW JIA JIN" userId="3c5ada27-f970-4914-8aa0-75b2013921f1" providerId="ADAL" clId="{2EFAF2BC-7BB6-4714-A990-04246A9F9650}" dt="2024-05-21T12:56:16.668" v="374" actId="1076"/>
          <ac:spMkLst>
            <pc:docMk/>
            <pc:sldMk cId="2670992965" sldId="308"/>
            <ac:spMk id="19" creationId="{256E6AF0-66FB-B145-573B-A8083D23E152}"/>
          </ac:spMkLst>
        </pc:spChg>
        <pc:spChg chg="add mod">
          <ac:chgData name="LAW JIA JIN" userId="3c5ada27-f970-4914-8aa0-75b2013921f1" providerId="ADAL" clId="{2EFAF2BC-7BB6-4714-A990-04246A9F9650}" dt="2024-05-21T12:56:20.598" v="375" actId="1076"/>
          <ac:spMkLst>
            <pc:docMk/>
            <pc:sldMk cId="2670992965" sldId="308"/>
            <ac:spMk id="22" creationId="{6F340220-80B7-B80F-8CD1-35F87BCC1820}"/>
          </ac:spMkLst>
        </pc:spChg>
        <pc:spChg chg="add mod">
          <ac:chgData name="LAW JIA JIN" userId="3c5ada27-f970-4914-8aa0-75b2013921f1" providerId="ADAL" clId="{2EFAF2BC-7BB6-4714-A990-04246A9F9650}" dt="2024-05-21T12:56:16.668" v="374" actId="1076"/>
          <ac:spMkLst>
            <pc:docMk/>
            <pc:sldMk cId="2670992965" sldId="308"/>
            <ac:spMk id="23" creationId="{C52A31FD-87F9-2D8F-6341-802697B58816}"/>
          </ac:spMkLst>
        </pc:spChg>
        <pc:spChg chg="add mod">
          <ac:chgData name="LAW JIA JIN" userId="3c5ada27-f970-4914-8aa0-75b2013921f1" providerId="ADAL" clId="{2EFAF2BC-7BB6-4714-A990-04246A9F9650}" dt="2024-05-21T12:56:23.489" v="376" actId="1076"/>
          <ac:spMkLst>
            <pc:docMk/>
            <pc:sldMk cId="2670992965" sldId="308"/>
            <ac:spMk id="24" creationId="{94D9B5CC-9172-163D-842B-A56917C00473}"/>
          </ac:spMkLst>
        </pc:spChg>
        <pc:picChg chg="add mod ord">
          <ac:chgData name="LAW JIA JIN" userId="3c5ada27-f970-4914-8aa0-75b2013921f1" providerId="ADAL" clId="{2EFAF2BC-7BB6-4714-A990-04246A9F9650}" dt="2024-05-21T12:50:20.080" v="188" actId="1076"/>
          <ac:picMkLst>
            <pc:docMk/>
            <pc:sldMk cId="2670992965" sldId="308"/>
            <ac:picMk id="2" creationId="{5E9E5B2C-BCF8-1D42-CD67-7D5BACA134E1}"/>
          </ac:picMkLst>
        </pc:picChg>
        <pc:picChg chg="del mod">
          <ac:chgData name="LAW JIA JIN" userId="3c5ada27-f970-4914-8aa0-75b2013921f1" providerId="ADAL" clId="{2EFAF2BC-7BB6-4714-A990-04246A9F9650}" dt="2024-05-21T12:20:25.545" v="24" actId="478"/>
          <ac:picMkLst>
            <pc:docMk/>
            <pc:sldMk cId="2670992965" sldId="308"/>
            <ac:picMk id="4" creationId="{3A2260F8-3B35-A4CE-09C9-D83F34C4EE7D}"/>
          </ac:picMkLst>
        </pc:picChg>
        <pc:picChg chg="del mod">
          <ac:chgData name="LAW JIA JIN" userId="3c5ada27-f970-4914-8aa0-75b2013921f1" providerId="ADAL" clId="{2EFAF2BC-7BB6-4714-A990-04246A9F9650}" dt="2024-05-21T12:18:28.816" v="10" actId="478"/>
          <ac:picMkLst>
            <pc:docMk/>
            <pc:sldMk cId="2670992965" sldId="308"/>
            <ac:picMk id="5" creationId="{98569F1D-7894-B2E7-E4E3-8A3BA95DEA1E}"/>
          </ac:picMkLst>
        </pc:picChg>
        <pc:picChg chg="add del mod modCrop">
          <ac:chgData name="LAW JIA JIN" userId="3c5ada27-f970-4914-8aa0-75b2013921f1" providerId="ADAL" clId="{2EFAF2BC-7BB6-4714-A990-04246A9F9650}" dt="2024-05-21T12:21:13.888" v="29" actId="478"/>
          <ac:picMkLst>
            <pc:docMk/>
            <pc:sldMk cId="2670992965" sldId="308"/>
            <ac:picMk id="6" creationId="{3D48F91B-3A30-0480-93DB-A04B4DC5800D}"/>
          </ac:picMkLst>
        </pc:picChg>
        <pc:picChg chg="add mod">
          <ac:chgData name="LAW JIA JIN" userId="3c5ada27-f970-4914-8aa0-75b2013921f1" providerId="ADAL" clId="{2EFAF2BC-7BB6-4714-A990-04246A9F9650}" dt="2024-05-21T12:50:20.080" v="188" actId="1076"/>
          <ac:picMkLst>
            <pc:docMk/>
            <pc:sldMk cId="2670992965" sldId="308"/>
            <ac:picMk id="7" creationId="{778601FC-77DF-79C7-81B2-54BC7B6CFA07}"/>
          </ac:picMkLst>
        </pc:picChg>
        <pc:picChg chg="add del mod">
          <ac:chgData name="LAW JIA JIN" userId="3c5ada27-f970-4914-8aa0-75b2013921f1" providerId="ADAL" clId="{2EFAF2BC-7BB6-4714-A990-04246A9F9650}" dt="2024-05-21T12:48:07.221" v="155" actId="478"/>
          <ac:picMkLst>
            <pc:docMk/>
            <pc:sldMk cId="2670992965" sldId="308"/>
            <ac:picMk id="11" creationId="{659A1529-3E94-16C6-6C6B-957C4E102AA6}"/>
          </ac:picMkLst>
        </pc:picChg>
        <pc:picChg chg="add mod">
          <ac:chgData name="LAW JIA JIN" userId="3c5ada27-f970-4914-8aa0-75b2013921f1" providerId="ADAL" clId="{2EFAF2BC-7BB6-4714-A990-04246A9F9650}" dt="2024-05-21T12:56:16.668" v="374" actId="1076"/>
          <ac:picMkLst>
            <pc:docMk/>
            <pc:sldMk cId="2670992965" sldId="308"/>
            <ac:picMk id="12" creationId="{3D5BCD39-3F04-4AEC-15AF-8D51B685732A}"/>
          </ac:picMkLst>
        </pc:picChg>
        <pc:picChg chg="add mod">
          <ac:chgData name="LAW JIA JIN" userId="3c5ada27-f970-4914-8aa0-75b2013921f1" providerId="ADAL" clId="{2EFAF2BC-7BB6-4714-A990-04246A9F9650}" dt="2024-05-21T12:56:20.598" v="375" actId="1076"/>
          <ac:picMkLst>
            <pc:docMk/>
            <pc:sldMk cId="2670992965" sldId="308"/>
            <ac:picMk id="21" creationId="{D5AC7592-0EB8-01E1-58B1-EE69CDE2FC7B}"/>
          </ac:picMkLst>
        </pc:picChg>
      </pc:sldChg>
      <pc:sldChg chg="addSp delSp modSp del mod">
        <pc:chgData name="LAW JIA JIN" userId="3c5ada27-f970-4914-8aa0-75b2013921f1" providerId="ADAL" clId="{2EFAF2BC-7BB6-4714-A990-04246A9F9650}" dt="2024-05-22T14:10:39.090" v="1122" actId="47"/>
        <pc:sldMkLst>
          <pc:docMk/>
          <pc:sldMk cId="3839766856" sldId="312"/>
        </pc:sldMkLst>
        <pc:spChg chg="add mod">
          <ac:chgData name="LAW JIA JIN" userId="3c5ada27-f970-4914-8aa0-75b2013921f1" providerId="ADAL" clId="{2EFAF2BC-7BB6-4714-A990-04246A9F9650}" dt="2024-05-21T13:13:47.165" v="712" actId="1076"/>
          <ac:spMkLst>
            <pc:docMk/>
            <pc:sldMk cId="3839766856" sldId="312"/>
            <ac:spMk id="3" creationId="{E082F1A0-D028-DDFF-E5DC-CEC2BE520AAB}"/>
          </ac:spMkLst>
        </pc:spChg>
        <pc:spChg chg="add mod">
          <ac:chgData name="LAW JIA JIN" userId="3c5ada27-f970-4914-8aa0-75b2013921f1" providerId="ADAL" clId="{2EFAF2BC-7BB6-4714-A990-04246A9F9650}" dt="2024-05-21T13:25:25.502" v="1100" actId="1076"/>
          <ac:spMkLst>
            <pc:docMk/>
            <pc:sldMk cId="3839766856" sldId="312"/>
            <ac:spMk id="5" creationId="{EBE195A1-59B2-5C8E-EC2D-AB4ACD9BB032}"/>
          </ac:spMkLst>
        </pc:spChg>
        <pc:spChg chg="add mod">
          <ac:chgData name="LAW JIA JIN" userId="3c5ada27-f970-4914-8aa0-75b2013921f1" providerId="ADAL" clId="{2EFAF2BC-7BB6-4714-A990-04246A9F9650}" dt="2024-05-21T13:13:55.190" v="714" actId="1076"/>
          <ac:spMkLst>
            <pc:docMk/>
            <pc:sldMk cId="3839766856" sldId="312"/>
            <ac:spMk id="8" creationId="{82295AA7-0F35-24C0-AFF5-4ABA5FCBA50C}"/>
          </ac:spMkLst>
        </pc:spChg>
        <pc:spChg chg="add del">
          <ac:chgData name="LAW JIA JIN" userId="3c5ada27-f970-4914-8aa0-75b2013921f1" providerId="ADAL" clId="{2EFAF2BC-7BB6-4714-A990-04246A9F9650}" dt="2024-05-21T13:16:00.697" v="719" actId="22"/>
          <ac:spMkLst>
            <pc:docMk/>
            <pc:sldMk cId="3839766856" sldId="312"/>
            <ac:spMk id="10" creationId="{0812FF04-63BB-1667-7AF8-1DDDCB872CEE}"/>
          </ac:spMkLst>
        </pc:spChg>
        <pc:spChg chg="add del mod">
          <ac:chgData name="LAW JIA JIN" userId="3c5ada27-f970-4914-8aa0-75b2013921f1" providerId="ADAL" clId="{2EFAF2BC-7BB6-4714-A990-04246A9F9650}" dt="2024-05-21T13:24:53.574" v="1081" actId="478"/>
          <ac:spMkLst>
            <pc:docMk/>
            <pc:sldMk cId="3839766856" sldId="312"/>
            <ac:spMk id="11" creationId="{6BF70D87-75F9-208B-7206-C5819DA20634}"/>
          </ac:spMkLst>
        </pc:spChg>
        <pc:spChg chg="mod">
          <ac:chgData name="LAW JIA JIN" userId="3c5ada27-f970-4914-8aa0-75b2013921f1" providerId="ADAL" clId="{2EFAF2BC-7BB6-4714-A990-04246A9F9650}" dt="2024-05-21T13:17:32.610" v="730"/>
          <ac:spMkLst>
            <pc:docMk/>
            <pc:sldMk cId="3839766856" sldId="312"/>
            <ac:spMk id="13" creationId="{E7BA0695-947A-F2F3-0F96-ABD39E7971FA}"/>
          </ac:spMkLst>
        </pc:spChg>
        <pc:spChg chg="mod">
          <ac:chgData name="LAW JIA JIN" userId="3c5ada27-f970-4914-8aa0-75b2013921f1" providerId="ADAL" clId="{2EFAF2BC-7BB6-4714-A990-04246A9F9650}" dt="2024-05-21T13:17:32.610" v="730"/>
          <ac:spMkLst>
            <pc:docMk/>
            <pc:sldMk cId="3839766856" sldId="312"/>
            <ac:spMk id="14" creationId="{DCDB8C25-8A73-1B3D-C76A-3741D39B186F}"/>
          </ac:spMkLst>
        </pc:spChg>
        <pc:spChg chg="add mod">
          <ac:chgData name="LAW JIA JIN" userId="3c5ada27-f970-4914-8aa0-75b2013921f1" providerId="ADAL" clId="{2EFAF2BC-7BB6-4714-A990-04246A9F9650}" dt="2024-05-21T13:25:14.481" v="1098" actId="404"/>
          <ac:spMkLst>
            <pc:docMk/>
            <pc:sldMk cId="3839766856" sldId="312"/>
            <ac:spMk id="15" creationId="{3F279645-969A-B005-45F3-D7862F9DDC37}"/>
          </ac:spMkLst>
        </pc:spChg>
        <pc:spChg chg="add mod">
          <ac:chgData name="LAW JIA JIN" userId="3c5ada27-f970-4914-8aa0-75b2013921f1" providerId="ADAL" clId="{2EFAF2BC-7BB6-4714-A990-04246A9F9650}" dt="2024-05-21T13:25:18.260" v="1099" actId="404"/>
          <ac:spMkLst>
            <pc:docMk/>
            <pc:sldMk cId="3839766856" sldId="312"/>
            <ac:spMk id="16" creationId="{E3780B8A-CB79-C00A-C627-C92C2272E45E}"/>
          </ac:spMkLst>
        </pc:spChg>
        <pc:spChg chg="mod">
          <ac:chgData name="LAW JIA JIN" userId="3c5ada27-f970-4914-8aa0-75b2013921f1" providerId="ADAL" clId="{2EFAF2BC-7BB6-4714-A990-04246A9F9650}" dt="2024-05-21T13:19:05.429" v="862"/>
          <ac:spMkLst>
            <pc:docMk/>
            <pc:sldMk cId="3839766856" sldId="312"/>
            <ac:spMk id="18" creationId="{7D1DF8BD-E4AB-650E-441F-20D58F4E2A41}"/>
          </ac:spMkLst>
        </pc:spChg>
        <pc:spChg chg="mod">
          <ac:chgData name="LAW JIA JIN" userId="3c5ada27-f970-4914-8aa0-75b2013921f1" providerId="ADAL" clId="{2EFAF2BC-7BB6-4714-A990-04246A9F9650}" dt="2024-05-21T13:19:05.429" v="862"/>
          <ac:spMkLst>
            <pc:docMk/>
            <pc:sldMk cId="3839766856" sldId="312"/>
            <ac:spMk id="19" creationId="{BDABE4FD-BCD7-9E7D-63F1-1980A730A36C}"/>
          </ac:spMkLst>
        </pc:spChg>
        <pc:spChg chg="add mod">
          <ac:chgData name="LAW JIA JIN" userId="3c5ada27-f970-4914-8aa0-75b2013921f1" providerId="ADAL" clId="{2EFAF2BC-7BB6-4714-A990-04246A9F9650}" dt="2024-05-21T13:25:14.481" v="1098" actId="404"/>
          <ac:spMkLst>
            <pc:docMk/>
            <pc:sldMk cId="3839766856" sldId="312"/>
            <ac:spMk id="20" creationId="{90CA1DB3-A2A4-FAF4-BFD4-A3C2069D2630}"/>
          </ac:spMkLst>
        </pc:spChg>
        <pc:spChg chg="add mod">
          <ac:chgData name="LAW JIA JIN" userId="3c5ada27-f970-4914-8aa0-75b2013921f1" providerId="ADAL" clId="{2EFAF2BC-7BB6-4714-A990-04246A9F9650}" dt="2024-05-21T13:25:18.260" v="1099" actId="404"/>
          <ac:spMkLst>
            <pc:docMk/>
            <pc:sldMk cId="3839766856" sldId="312"/>
            <ac:spMk id="21" creationId="{DB4AB2AE-2554-4CED-DB57-461B7D2F625B}"/>
          </ac:spMkLst>
        </pc:spChg>
        <pc:spChg chg="mod">
          <ac:chgData name="LAW JIA JIN" userId="3c5ada27-f970-4914-8aa0-75b2013921f1" providerId="ADAL" clId="{2EFAF2BC-7BB6-4714-A990-04246A9F9650}" dt="2024-05-21T13:22:37.453" v="925"/>
          <ac:spMkLst>
            <pc:docMk/>
            <pc:sldMk cId="3839766856" sldId="312"/>
            <ac:spMk id="23" creationId="{1096005B-AA22-C9D6-A9AD-53A184284CBE}"/>
          </ac:spMkLst>
        </pc:spChg>
        <pc:spChg chg="mod">
          <ac:chgData name="LAW JIA JIN" userId="3c5ada27-f970-4914-8aa0-75b2013921f1" providerId="ADAL" clId="{2EFAF2BC-7BB6-4714-A990-04246A9F9650}" dt="2024-05-21T13:22:37.453" v="925"/>
          <ac:spMkLst>
            <pc:docMk/>
            <pc:sldMk cId="3839766856" sldId="312"/>
            <ac:spMk id="24" creationId="{1F32406B-B09C-6265-9576-3E60150207BB}"/>
          </ac:spMkLst>
        </pc:spChg>
        <pc:spChg chg="add mod">
          <ac:chgData name="LAW JIA JIN" userId="3c5ada27-f970-4914-8aa0-75b2013921f1" providerId="ADAL" clId="{2EFAF2BC-7BB6-4714-A990-04246A9F9650}" dt="2024-05-21T13:25:14.481" v="1098" actId="404"/>
          <ac:spMkLst>
            <pc:docMk/>
            <pc:sldMk cId="3839766856" sldId="312"/>
            <ac:spMk id="25" creationId="{D54DD4B6-4ECA-261B-661F-57646044C67F}"/>
          </ac:spMkLst>
        </pc:spChg>
        <pc:spChg chg="add mod">
          <ac:chgData name="LAW JIA JIN" userId="3c5ada27-f970-4914-8aa0-75b2013921f1" providerId="ADAL" clId="{2EFAF2BC-7BB6-4714-A990-04246A9F9650}" dt="2024-05-21T13:25:18.260" v="1099" actId="404"/>
          <ac:spMkLst>
            <pc:docMk/>
            <pc:sldMk cId="3839766856" sldId="312"/>
            <ac:spMk id="26" creationId="{D738828E-75D2-5DF9-41CB-81F3584DFD30}"/>
          </ac:spMkLst>
        </pc:spChg>
        <pc:spChg chg="mod">
          <ac:chgData name="LAW JIA JIN" userId="3c5ada27-f970-4914-8aa0-75b2013921f1" providerId="ADAL" clId="{2EFAF2BC-7BB6-4714-A990-04246A9F9650}" dt="2024-05-21T13:25:37.283" v="1102" actId="20577"/>
          <ac:spMkLst>
            <pc:docMk/>
            <pc:sldMk cId="3839766856" sldId="312"/>
            <ac:spMk id="2224" creationId="{00000000-0000-0000-0000-000000000000}"/>
          </ac:spMkLst>
        </pc:spChg>
        <pc:grpChg chg="add mod">
          <ac:chgData name="LAW JIA JIN" userId="3c5ada27-f970-4914-8aa0-75b2013921f1" providerId="ADAL" clId="{2EFAF2BC-7BB6-4714-A990-04246A9F9650}" dt="2024-05-21T13:24:45.922" v="1078" actId="1035"/>
          <ac:grpSpMkLst>
            <pc:docMk/>
            <pc:sldMk cId="3839766856" sldId="312"/>
            <ac:grpSpMk id="12" creationId="{D1BA19B4-B300-B0B5-781C-28554FDAA839}"/>
          </ac:grpSpMkLst>
        </pc:grpChg>
        <pc:grpChg chg="add mod">
          <ac:chgData name="LAW JIA JIN" userId="3c5ada27-f970-4914-8aa0-75b2013921f1" providerId="ADAL" clId="{2EFAF2BC-7BB6-4714-A990-04246A9F9650}" dt="2024-05-21T13:24:45.922" v="1078" actId="1035"/>
          <ac:grpSpMkLst>
            <pc:docMk/>
            <pc:sldMk cId="3839766856" sldId="312"/>
            <ac:grpSpMk id="17" creationId="{277778E0-32DE-2D9D-E85B-4EAD9F96BD4D}"/>
          </ac:grpSpMkLst>
        </pc:grpChg>
        <pc:grpChg chg="add mod">
          <ac:chgData name="LAW JIA JIN" userId="3c5ada27-f970-4914-8aa0-75b2013921f1" providerId="ADAL" clId="{2EFAF2BC-7BB6-4714-A990-04246A9F9650}" dt="2024-05-21T13:24:45.922" v="1078" actId="1035"/>
          <ac:grpSpMkLst>
            <pc:docMk/>
            <pc:sldMk cId="3839766856" sldId="312"/>
            <ac:grpSpMk id="22" creationId="{D0C334E7-9EC6-C961-79AE-E2A5CD59F9D3}"/>
          </ac:grpSpMkLst>
        </pc:grpChg>
        <pc:picChg chg="add mod">
          <ac:chgData name="LAW JIA JIN" userId="3c5ada27-f970-4914-8aa0-75b2013921f1" providerId="ADAL" clId="{2EFAF2BC-7BB6-4714-A990-04246A9F9650}" dt="2024-05-21T13:13:55.190" v="714" actId="1076"/>
          <ac:picMkLst>
            <pc:docMk/>
            <pc:sldMk cId="3839766856" sldId="312"/>
            <ac:picMk id="7" creationId="{A8A085A4-5019-CE0E-B85A-4CA780FA0225}"/>
          </ac:picMkLst>
        </pc:picChg>
      </pc:sldChg>
      <pc:sldChg chg="addSp delSp modSp add mod">
        <pc:chgData name="LAW JIA JIN" userId="3c5ada27-f970-4914-8aa0-75b2013921f1" providerId="ADAL" clId="{2EFAF2BC-7BB6-4714-A990-04246A9F9650}" dt="2024-05-22T14:40:47.533" v="1128" actId="1076"/>
        <pc:sldMkLst>
          <pc:docMk/>
          <pc:sldMk cId="620205998" sldId="317"/>
        </pc:sldMkLst>
        <pc:spChg chg="mod">
          <ac:chgData name="LAW JIA JIN" userId="3c5ada27-f970-4914-8aa0-75b2013921f1" providerId="ADAL" clId="{2EFAF2BC-7BB6-4714-A990-04246A9F9650}" dt="2024-05-21T13:02:00.369" v="410" actId="20577"/>
          <ac:spMkLst>
            <pc:docMk/>
            <pc:sldMk cId="620205998" sldId="317"/>
            <ac:spMk id="2224" creationId="{00000000-0000-0000-0000-000000000000}"/>
          </ac:spMkLst>
        </pc:spChg>
        <pc:graphicFrameChg chg="del mod">
          <ac:chgData name="LAW JIA JIN" userId="3c5ada27-f970-4914-8aa0-75b2013921f1" providerId="ADAL" clId="{2EFAF2BC-7BB6-4714-A990-04246A9F9650}" dt="2024-05-22T14:40:35.616" v="1124" actId="478"/>
          <ac:graphicFrameMkLst>
            <pc:docMk/>
            <pc:sldMk cId="620205998" sldId="317"/>
            <ac:graphicFrameMk id="2" creationId="{350FAA4D-461C-E0C4-8859-236FC98B5D1F}"/>
          </ac:graphicFrameMkLst>
        </pc:graphicFrameChg>
        <pc:picChg chg="add del mod">
          <ac:chgData name="LAW JIA JIN" userId="3c5ada27-f970-4914-8aa0-75b2013921f1" providerId="ADAL" clId="{2EFAF2BC-7BB6-4714-A990-04246A9F9650}" dt="2024-05-21T13:08:02.284" v="617" actId="478"/>
          <ac:picMkLst>
            <pc:docMk/>
            <pc:sldMk cId="620205998" sldId="317"/>
            <ac:picMk id="3" creationId="{C8FE7F7C-93B0-1801-A736-87DA786F09E8}"/>
          </ac:picMkLst>
        </pc:picChg>
        <pc:picChg chg="add mod modCrop">
          <ac:chgData name="LAW JIA JIN" userId="3c5ada27-f970-4914-8aa0-75b2013921f1" providerId="ADAL" clId="{2EFAF2BC-7BB6-4714-A990-04246A9F9650}" dt="2024-05-22T14:40:47.533" v="1128" actId="1076"/>
          <ac:picMkLst>
            <pc:docMk/>
            <pc:sldMk cId="620205998" sldId="317"/>
            <ac:picMk id="4" creationId="{ACFE5C9C-BB46-41D0-86FA-B4D55587936F}"/>
          </ac:picMkLst>
        </pc:picChg>
      </pc:sldChg>
      <pc:sldChg chg="addSp delSp modSp new mod">
        <pc:chgData name="LAW JIA JIN" userId="3c5ada27-f970-4914-8aa0-75b2013921f1" providerId="ADAL" clId="{2EFAF2BC-7BB6-4714-A990-04246A9F9650}" dt="2024-05-21T13:27:19.515" v="1113" actId="1076"/>
        <pc:sldMkLst>
          <pc:docMk/>
          <pc:sldMk cId="1354989098" sldId="318"/>
        </pc:sldMkLst>
        <pc:spChg chg="add del mod">
          <ac:chgData name="LAW JIA JIN" userId="3c5ada27-f970-4914-8aa0-75b2013921f1" providerId="ADAL" clId="{2EFAF2BC-7BB6-4714-A990-04246A9F9650}" dt="2024-05-21T13:26:30.502" v="1107" actId="478"/>
          <ac:spMkLst>
            <pc:docMk/>
            <pc:sldMk cId="1354989098" sldId="318"/>
            <ac:spMk id="2" creationId="{CB4A392B-D1ED-A4A2-6A56-1F53EE61D059}"/>
          </ac:spMkLst>
        </pc:spChg>
        <pc:spChg chg="add mod">
          <ac:chgData name="LAW JIA JIN" userId="3c5ada27-f970-4914-8aa0-75b2013921f1" providerId="ADAL" clId="{2EFAF2BC-7BB6-4714-A990-04246A9F9650}" dt="2024-05-21T13:27:19.515" v="1113" actId="1076"/>
          <ac:spMkLst>
            <pc:docMk/>
            <pc:sldMk cId="1354989098" sldId="318"/>
            <ac:spMk id="3" creationId="{2BB017BA-940C-3C1A-8E43-8C665DB07616}"/>
          </ac:spMkLst>
        </pc:spChg>
        <pc:spChg chg="add mod">
          <ac:chgData name="LAW JIA JIN" userId="3c5ada27-f970-4914-8aa0-75b2013921f1" providerId="ADAL" clId="{2EFAF2BC-7BB6-4714-A990-04246A9F9650}" dt="2024-05-21T13:27:19.515" v="1113" actId="1076"/>
          <ac:spMkLst>
            <pc:docMk/>
            <pc:sldMk cId="1354989098" sldId="318"/>
            <ac:spMk id="4" creationId="{F6401E0B-1E50-A858-4C9E-7B0A7468C970}"/>
          </ac:spMkLst>
        </pc:spChg>
        <pc:spChg chg="add mod">
          <ac:chgData name="LAW JIA JIN" userId="3c5ada27-f970-4914-8aa0-75b2013921f1" providerId="ADAL" clId="{2EFAF2BC-7BB6-4714-A990-04246A9F9650}" dt="2024-05-21T13:27:19.515" v="1113" actId="1076"/>
          <ac:spMkLst>
            <pc:docMk/>
            <pc:sldMk cId="1354989098" sldId="318"/>
            <ac:spMk id="6" creationId="{F42C60B0-8776-0457-B6F3-E13464AF86F6}"/>
          </ac:spMkLst>
        </pc:spChg>
        <pc:spChg chg="mod">
          <ac:chgData name="LAW JIA JIN" userId="3c5ada27-f970-4914-8aa0-75b2013921f1" providerId="ADAL" clId="{2EFAF2BC-7BB6-4714-A990-04246A9F9650}" dt="2024-05-21T13:26:26.458" v="1106"/>
          <ac:spMkLst>
            <pc:docMk/>
            <pc:sldMk cId="1354989098" sldId="318"/>
            <ac:spMk id="8" creationId="{F3F533C1-6560-73B7-5DA1-642FCA4670D6}"/>
          </ac:spMkLst>
        </pc:spChg>
        <pc:spChg chg="mod">
          <ac:chgData name="LAW JIA JIN" userId="3c5ada27-f970-4914-8aa0-75b2013921f1" providerId="ADAL" clId="{2EFAF2BC-7BB6-4714-A990-04246A9F9650}" dt="2024-05-21T13:26:26.458" v="1106"/>
          <ac:spMkLst>
            <pc:docMk/>
            <pc:sldMk cId="1354989098" sldId="318"/>
            <ac:spMk id="9" creationId="{2E5CCFF9-F452-3821-8F30-0E4BC466DE91}"/>
          </ac:spMkLst>
        </pc:spChg>
        <pc:spChg chg="add mod">
          <ac:chgData name="LAW JIA JIN" userId="3c5ada27-f970-4914-8aa0-75b2013921f1" providerId="ADAL" clId="{2EFAF2BC-7BB6-4714-A990-04246A9F9650}" dt="2024-05-21T13:27:13.691" v="1112" actId="1076"/>
          <ac:spMkLst>
            <pc:docMk/>
            <pc:sldMk cId="1354989098" sldId="318"/>
            <ac:spMk id="10" creationId="{EA27BAD0-592E-0EA7-9A6B-1045BD0896A5}"/>
          </ac:spMkLst>
        </pc:spChg>
        <pc:spChg chg="add mod">
          <ac:chgData name="LAW JIA JIN" userId="3c5ada27-f970-4914-8aa0-75b2013921f1" providerId="ADAL" clId="{2EFAF2BC-7BB6-4714-A990-04246A9F9650}" dt="2024-05-21T13:27:13.691" v="1112" actId="1076"/>
          <ac:spMkLst>
            <pc:docMk/>
            <pc:sldMk cId="1354989098" sldId="318"/>
            <ac:spMk id="11" creationId="{19232AA4-C554-C6F4-F053-46DD374C8F63}"/>
          </ac:spMkLst>
        </pc:spChg>
        <pc:spChg chg="mod">
          <ac:chgData name="LAW JIA JIN" userId="3c5ada27-f970-4914-8aa0-75b2013921f1" providerId="ADAL" clId="{2EFAF2BC-7BB6-4714-A990-04246A9F9650}" dt="2024-05-21T13:26:26.458" v="1106"/>
          <ac:spMkLst>
            <pc:docMk/>
            <pc:sldMk cId="1354989098" sldId="318"/>
            <ac:spMk id="13" creationId="{3952AB28-40BA-8DAD-3CB6-C39826E7D735}"/>
          </ac:spMkLst>
        </pc:spChg>
        <pc:spChg chg="mod">
          <ac:chgData name="LAW JIA JIN" userId="3c5ada27-f970-4914-8aa0-75b2013921f1" providerId="ADAL" clId="{2EFAF2BC-7BB6-4714-A990-04246A9F9650}" dt="2024-05-21T13:26:26.458" v="1106"/>
          <ac:spMkLst>
            <pc:docMk/>
            <pc:sldMk cId="1354989098" sldId="318"/>
            <ac:spMk id="14" creationId="{03729DE8-9BDC-ACC9-FA7C-348610A98E3B}"/>
          </ac:spMkLst>
        </pc:spChg>
        <pc:spChg chg="add mod">
          <ac:chgData name="LAW JIA JIN" userId="3c5ada27-f970-4914-8aa0-75b2013921f1" providerId="ADAL" clId="{2EFAF2BC-7BB6-4714-A990-04246A9F9650}" dt="2024-05-21T13:27:13.691" v="1112" actId="1076"/>
          <ac:spMkLst>
            <pc:docMk/>
            <pc:sldMk cId="1354989098" sldId="318"/>
            <ac:spMk id="15" creationId="{110D61B6-B584-BB25-3DE7-C98A6A6DD9C9}"/>
          </ac:spMkLst>
        </pc:spChg>
        <pc:spChg chg="add mod">
          <ac:chgData name="LAW JIA JIN" userId="3c5ada27-f970-4914-8aa0-75b2013921f1" providerId="ADAL" clId="{2EFAF2BC-7BB6-4714-A990-04246A9F9650}" dt="2024-05-21T13:27:13.691" v="1112" actId="1076"/>
          <ac:spMkLst>
            <pc:docMk/>
            <pc:sldMk cId="1354989098" sldId="318"/>
            <ac:spMk id="16" creationId="{DE869162-8298-C86F-61D5-027856382057}"/>
          </ac:spMkLst>
        </pc:spChg>
        <pc:spChg chg="mod">
          <ac:chgData name="LAW JIA JIN" userId="3c5ada27-f970-4914-8aa0-75b2013921f1" providerId="ADAL" clId="{2EFAF2BC-7BB6-4714-A990-04246A9F9650}" dt="2024-05-21T13:26:26.458" v="1106"/>
          <ac:spMkLst>
            <pc:docMk/>
            <pc:sldMk cId="1354989098" sldId="318"/>
            <ac:spMk id="18" creationId="{B3E9C240-C765-98B8-571E-D12321E21721}"/>
          </ac:spMkLst>
        </pc:spChg>
        <pc:spChg chg="mod">
          <ac:chgData name="LAW JIA JIN" userId="3c5ada27-f970-4914-8aa0-75b2013921f1" providerId="ADAL" clId="{2EFAF2BC-7BB6-4714-A990-04246A9F9650}" dt="2024-05-21T13:26:26.458" v="1106"/>
          <ac:spMkLst>
            <pc:docMk/>
            <pc:sldMk cId="1354989098" sldId="318"/>
            <ac:spMk id="19" creationId="{E494B112-EDC3-12EF-0B98-774744C65E45}"/>
          </ac:spMkLst>
        </pc:spChg>
        <pc:spChg chg="add mod">
          <ac:chgData name="LAW JIA JIN" userId="3c5ada27-f970-4914-8aa0-75b2013921f1" providerId="ADAL" clId="{2EFAF2BC-7BB6-4714-A990-04246A9F9650}" dt="2024-05-21T13:27:13.691" v="1112" actId="1076"/>
          <ac:spMkLst>
            <pc:docMk/>
            <pc:sldMk cId="1354989098" sldId="318"/>
            <ac:spMk id="20" creationId="{03151A62-FACF-238F-A258-9C786A9E43AB}"/>
          </ac:spMkLst>
        </pc:spChg>
        <pc:spChg chg="add mod">
          <ac:chgData name="LAW JIA JIN" userId="3c5ada27-f970-4914-8aa0-75b2013921f1" providerId="ADAL" clId="{2EFAF2BC-7BB6-4714-A990-04246A9F9650}" dt="2024-05-21T13:27:13.691" v="1112" actId="1076"/>
          <ac:spMkLst>
            <pc:docMk/>
            <pc:sldMk cId="1354989098" sldId="318"/>
            <ac:spMk id="21" creationId="{47E478EB-BDB9-4DC7-5FAE-BB753AC2219C}"/>
          </ac:spMkLst>
        </pc:spChg>
        <pc:spChg chg="add mod">
          <ac:chgData name="LAW JIA JIN" userId="3c5ada27-f970-4914-8aa0-75b2013921f1" providerId="ADAL" clId="{2EFAF2BC-7BB6-4714-A990-04246A9F9650}" dt="2024-05-21T13:26:53.326" v="1110" actId="255"/>
          <ac:spMkLst>
            <pc:docMk/>
            <pc:sldMk cId="1354989098" sldId="318"/>
            <ac:spMk id="22" creationId="{57ADEF12-365E-6D6B-0B89-EF54472357DE}"/>
          </ac:spMkLst>
        </pc:spChg>
        <pc:grpChg chg="add mod">
          <ac:chgData name="LAW JIA JIN" userId="3c5ada27-f970-4914-8aa0-75b2013921f1" providerId="ADAL" clId="{2EFAF2BC-7BB6-4714-A990-04246A9F9650}" dt="2024-05-21T13:27:13.691" v="1112" actId="1076"/>
          <ac:grpSpMkLst>
            <pc:docMk/>
            <pc:sldMk cId="1354989098" sldId="318"/>
            <ac:grpSpMk id="7" creationId="{7BED6D15-E11D-0956-8D41-82CB42C968FE}"/>
          </ac:grpSpMkLst>
        </pc:grpChg>
        <pc:grpChg chg="add mod">
          <ac:chgData name="LAW JIA JIN" userId="3c5ada27-f970-4914-8aa0-75b2013921f1" providerId="ADAL" clId="{2EFAF2BC-7BB6-4714-A990-04246A9F9650}" dt="2024-05-21T13:27:13.691" v="1112" actId="1076"/>
          <ac:grpSpMkLst>
            <pc:docMk/>
            <pc:sldMk cId="1354989098" sldId="318"/>
            <ac:grpSpMk id="12" creationId="{1A2331AA-59F8-2FBB-6606-3000F8CA4798}"/>
          </ac:grpSpMkLst>
        </pc:grpChg>
        <pc:grpChg chg="add mod">
          <ac:chgData name="LAW JIA JIN" userId="3c5ada27-f970-4914-8aa0-75b2013921f1" providerId="ADAL" clId="{2EFAF2BC-7BB6-4714-A990-04246A9F9650}" dt="2024-05-21T13:27:13.691" v="1112" actId="1076"/>
          <ac:grpSpMkLst>
            <pc:docMk/>
            <pc:sldMk cId="1354989098" sldId="318"/>
            <ac:grpSpMk id="17" creationId="{4F61F915-1265-AA7C-DC57-326E7E3BD84B}"/>
          </ac:grpSpMkLst>
        </pc:grpChg>
        <pc:picChg chg="add mod">
          <ac:chgData name="LAW JIA JIN" userId="3c5ada27-f970-4914-8aa0-75b2013921f1" providerId="ADAL" clId="{2EFAF2BC-7BB6-4714-A990-04246A9F9650}" dt="2024-05-21T13:27:19.515" v="1113" actId="1076"/>
          <ac:picMkLst>
            <pc:docMk/>
            <pc:sldMk cId="1354989098" sldId="318"/>
            <ac:picMk id="5" creationId="{4ECD22B4-C244-EB69-8A6A-BCEA986A69EB}"/>
          </ac:picMkLst>
        </pc:picChg>
      </pc:sldChg>
      <pc:sldChg chg="new del">
        <pc:chgData name="LAW JIA JIN" userId="3c5ada27-f970-4914-8aa0-75b2013921f1" providerId="ADAL" clId="{2EFAF2BC-7BB6-4714-A990-04246A9F9650}" dt="2024-05-21T13:26:13.833" v="1104" actId="680"/>
        <pc:sldMkLst>
          <pc:docMk/>
          <pc:sldMk cId="1356341117" sldId="318"/>
        </pc:sldMkLst>
      </pc:sldChg>
      <pc:sldChg chg="addSp delSp modSp new mod">
        <pc:chgData name="LAW JIA JIN" userId="3c5ada27-f970-4914-8aa0-75b2013921f1" providerId="ADAL" clId="{2EFAF2BC-7BB6-4714-A990-04246A9F9650}" dt="2024-05-22T14:10:26.742" v="1121" actId="1076"/>
        <pc:sldMkLst>
          <pc:docMk/>
          <pc:sldMk cId="1698692354" sldId="334"/>
        </pc:sldMkLst>
        <pc:picChg chg="add del mod">
          <ac:chgData name="LAW JIA JIN" userId="3c5ada27-f970-4914-8aa0-75b2013921f1" providerId="ADAL" clId="{2EFAF2BC-7BB6-4714-A990-04246A9F9650}" dt="2024-05-22T14:10:06.822" v="1119" actId="478"/>
          <ac:picMkLst>
            <pc:docMk/>
            <pc:sldMk cId="1698692354" sldId="334"/>
            <ac:picMk id="2" creationId="{80E473EB-B6EE-D017-7A59-E304D9E7FCAD}"/>
          </ac:picMkLst>
        </pc:picChg>
        <pc:picChg chg="add mod">
          <ac:chgData name="LAW JIA JIN" userId="3c5ada27-f970-4914-8aa0-75b2013921f1" providerId="ADAL" clId="{2EFAF2BC-7BB6-4714-A990-04246A9F9650}" dt="2024-05-22T14:10:26.742" v="1121" actId="1076"/>
          <ac:picMkLst>
            <pc:docMk/>
            <pc:sldMk cId="1698692354" sldId="334"/>
            <ac:picMk id="3" creationId="{DC172421-F003-2FAF-185F-D27BDAEAC0E3}"/>
          </ac:picMkLst>
        </pc:picChg>
      </pc:sldChg>
      <pc:sldChg chg="new del">
        <pc:chgData name="LAW JIA JIN" userId="3c5ada27-f970-4914-8aa0-75b2013921f1" providerId="ADAL" clId="{2EFAF2BC-7BB6-4714-A990-04246A9F9650}" dt="2024-05-22T14:09:28.612" v="1115" actId="680"/>
        <pc:sldMkLst>
          <pc:docMk/>
          <pc:sldMk cId="2340868592" sldId="334"/>
        </pc:sldMkLst>
      </pc:sldChg>
    </pc:docChg>
  </pc:docChgLst>
  <pc:docChgLst>
    <pc:chgData name="Nur Nazifa Zhamri" userId="S::22088840@siswa365.um.edu.my::64659730-905e-4be6-b2e6-bc2ceaa888a0" providerId="AD" clId="Web-{08FD443F-E7CD-34B8-D119-1BAC698F92F7}"/>
    <pc:docChg chg="delSld">
      <pc:chgData name="Nur Nazifa Zhamri" userId="S::22088840@siswa365.um.edu.my::64659730-905e-4be6-b2e6-bc2ceaa888a0" providerId="AD" clId="Web-{08FD443F-E7CD-34B8-D119-1BAC698F92F7}" dt="2024-06-09T06:10:01.631" v="0"/>
      <pc:docMkLst>
        <pc:docMk/>
      </pc:docMkLst>
      <pc:sldChg chg="del">
        <pc:chgData name="Nur Nazifa Zhamri" userId="S::22088840@siswa365.um.edu.my::64659730-905e-4be6-b2e6-bc2ceaa888a0" providerId="AD" clId="Web-{08FD443F-E7CD-34B8-D119-1BAC698F92F7}" dt="2024-06-09T06:10:01.631" v="0"/>
        <pc:sldMkLst>
          <pc:docMk/>
          <pc:sldMk cId="1150315347" sldId="326"/>
        </pc:sldMkLst>
      </pc:sldChg>
    </pc:docChg>
  </pc:docChgLst>
  <pc:docChgLst>
    <pc:chgData name="LAW JIA JIN" userId="S::22071390@siswa365.um.edu.my::3c5ada27-f970-4914-8aa0-75b2013921f1" providerId="AD" clId="Web-{EE5E2354-8A09-D766-9882-A53FDB4B08EA}"/>
    <pc:docChg chg="modSld">
      <pc:chgData name="LAW JIA JIN" userId="S::22071390@siswa365.um.edu.my::3c5ada27-f970-4914-8aa0-75b2013921f1" providerId="AD" clId="Web-{EE5E2354-8A09-D766-9882-A53FDB4B08EA}" dt="2024-05-21T12:17:20.506" v="54" actId="1076"/>
      <pc:docMkLst>
        <pc:docMk/>
      </pc:docMkLst>
      <pc:sldChg chg="addSp delSp modSp">
        <pc:chgData name="LAW JIA JIN" userId="S::22071390@siswa365.um.edu.my::3c5ada27-f970-4914-8aa0-75b2013921f1" providerId="AD" clId="Web-{EE5E2354-8A09-D766-9882-A53FDB4B08EA}" dt="2024-05-21T12:17:20.506" v="54" actId="1076"/>
        <pc:sldMkLst>
          <pc:docMk/>
          <pc:sldMk cId="2670992965" sldId="308"/>
        </pc:sldMkLst>
        <pc:spChg chg="add del">
          <ac:chgData name="LAW JIA JIN" userId="S::22071390@siswa365.um.edu.my::3c5ada27-f970-4914-8aa0-75b2013921f1" providerId="AD" clId="Web-{EE5E2354-8A09-D766-9882-A53FDB4B08EA}" dt="2024-05-21T12:09:09.942" v="11"/>
          <ac:spMkLst>
            <pc:docMk/>
            <pc:sldMk cId="2670992965" sldId="308"/>
            <ac:spMk id="2" creationId="{AD9DE225-A6B3-573E-97C2-B155DA8131FE}"/>
          </ac:spMkLst>
        </pc:spChg>
        <pc:spChg chg="add mod">
          <ac:chgData name="LAW JIA JIN" userId="S::22071390@siswa365.um.edu.my::3c5ada27-f970-4914-8aa0-75b2013921f1" providerId="AD" clId="Web-{EE5E2354-8A09-D766-9882-A53FDB4B08EA}" dt="2024-05-21T12:12:43.418" v="51"/>
          <ac:spMkLst>
            <pc:docMk/>
            <pc:sldMk cId="2670992965" sldId="308"/>
            <ac:spMk id="3" creationId="{37600575-59D9-E0B5-8421-E71FBF864E3A}"/>
          </ac:spMkLst>
        </pc:spChg>
        <pc:spChg chg="mod">
          <ac:chgData name="LAW JIA JIN" userId="S::22071390@siswa365.um.edu.my::3c5ada27-f970-4914-8aa0-75b2013921f1" providerId="AD" clId="Web-{EE5E2354-8A09-D766-9882-A53FDB4B08EA}" dt="2024-05-21T12:08:44.520" v="9" actId="20577"/>
          <ac:spMkLst>
            <pc:docMk/>
            <pc:sldMk cId="2670992965" sldId="308"/>
            <ac:spMk id="2224" creationId="{00000000-0000-0000-0000-000000000000}"/>
          </ac:spMkLst>
        </pc:spChg>
        <pc:picChg chg="add mod">
          <ac:chgData name="LAW JIA JIN" userId="S::22071390@siswa365.um.edu.my::3c5ada27-f970-4914-8aa0-75b2013921f1" providerId="AD" clId="Web-{EE5E2354-8A09-D766-9882-A53FDB4B08EA}" dt="2024-05-21T12:12:57.731" v="52" actId="1076"/>
          <ac:picMkLst>
            <pc:docMk/>
            <pc:sldMk cId="2670992965" sldId="308"/>
            <ac:picMk id="4" creationId="{3A2260F8-3B35-A4CE-09C9-D83F34C4EE7D}"/>
          </ac:picMkLst>
        </pc:picChg>
        <pc:picChg chg="add mod">
          <ac:chgData name="LAW JIA JIN" userId="S::22071390@siswa365.um.edu.my::3c5ada27-f970-4914-8aa0-75b2013921f1" providerId="AD" clId="Web-{EE5E2354-8A09-D766-9882-A53FDB4B08EA}" dt="2024-05-21T12:17:20.506" v="54" actId="1076"/>
          <ac:picMkLst>
            <pc:docMk/>
            <pc:sldMk cId="2670992965" sldId="308"/>
            <ac:picMk id="5" creationId="{98569F1D-7894-B2E7-E4E3-8A3BA95DEA1E}"/>
          </ac:picMkLst>
        </pc:picChg>
      </pc:sldChg>
    </pc:docChg>
  </pc:docChgLst>
  <pc:docChgLst>
    <pc:chgData name="Nur Nazifa Zhamri" userId="64659730-905e-4be6-b2e6-bc2ceaa888a0" providerId="ADAL" clId="{56E2F9B2-8D86-F447-AA9F-B96BB4F972D1}"/>
    <pc:docChg chg="undo custSel addSld delSld modSld sldOrd">
      <pc:chgData name="Nur Nazifa Zhamri" userId="64659730-905e-4be6-b2e6-bc2ceaa888a0" providerId="ADAL" clId="{56E2F9B2-8D86-F447-AA9F-B96BB4F972D1}" dt="2024-05-22T11:56:49.177" v="807" actId="2696"/>
      <pc:docMkLst>
        <pc:docMk/>
      </pc:docMkLst>
      <pc:sldChg chg="addSp delSp modSp del mod ord">
        <pc:chgData name="Nur Nazifa Zhamri" userId="64659730-905e-4be6-b2e6-bc2ceaa888a0" providerId="ADAL" clId="{56E2F9B2-8D86-F447-AA9F-B96BB4F972D1}" dt="2024-05-22T11:56:46.800" v="805" actId="2696"/>
        <pc:sldMkLst>
          <pc:docMk/>
          <pc:sldMk cId="0" sldId="270"/>
        </pc:sldMkLst>
        <pc:spChg chg="mod">
          <ac:chgData name="Nur Nazifa Zhamri" userId="64659730-905e-4be6-b2e6-bc2ceaa888a0" providerId="ADAL" clId="{56E2F9B2-8D86-F447-AA9F-B96BB4F972D1}" dt="2024-05-22T11:38:13.608" v="444"/>
          <ac:spMkLst>
            <pc:docMk/>
            <pc:sldMk cId="0" sldId="270"/>
            <ac:spMk id="2695" creationId="{00000000-0000-0000-0000-000000000000}"/>
          </ac:spMkLst>
        </pc:spChg>
        <pc:spChg chg="del">
          <ac:chgData name="Nur Nazifa Zhamri" userId="64659730-905e-4be6-b2e6-bc2ceaa888a0" providerId="ADAL" clId="{56E2F9B2-8D86-F447-AA9F-B96BB4F972D1}" dt="2024-05-22T11:36:43.190" v="425" actId="478"/>
          <ac:spMkLst>
            <pc:docMk/>
            <pc:sldMk cId="0" sldId="270"/>
            <ac:spMk id="2724" creationId="{00000000-0000-0000-0000-000000000000}"/>
          </ac:spMkLst>
        </pc:spChg>
        <pc:spChg chg="del">
          <ac:chgData name="Nur Nazifa Zhamri" userId="64659730-905e-4be6-b2e6-bc2ceaa888a0" providerId="ADAL" clId="{56E2F9B2-8D86-F447-AA9F-B96BB4F972D1}" dt="2024-05-22T11:37:05.005" v="429" actId="478"/>
          <ac:spMkLst>
            <pc:docMk/>
            <pc:sldMk cId="0" sldId="270"/>
            <ac:spMk id="2725" creationId="{00000000-0000-0000-0000-000000000000}"/>
          </ac:spMkLst>
        </pc:spChg>
        <pc:graphicFrameChg chg="add mod">
          <ac:chgData name="Nur Nazifa Zhamri" userId="64659730-905e-4be6-b2e6-bc2ceaa888a0" providerId="ADAL" clId="{56E2F9B2-8D86-F447-AA9F-B96BB4F972D1}" dt="2024-05-22T11:40:29.223" v="454" actId="1076"/>
          <ac:graphicFrameMkLst>
            <pc:docMk/>
            <pc:sldMk cId="0" sldId="270"/>
            <ac:graphicFrameMk id="4" creationId="{3E9C85A2-33CC-1234-6333-43CCAEAD19A6}"/>
          </ac:graphicFrameMkLst>
        </pc:graphicFrameChg>
        <pc:picChg chg="add mod">
          <ac:chgData name="Nur Nazifa Zhamri" userId="64659730-905e-4be6-b2e6-bc2ceaa888a0" providerId="ADAL" clId="{56E2F9B2-8D86-F447-AA9F-B96BB4F972D1}" dt="2024-05-22T11:36:48.426" v="428" actId="1076"/>
          <ac:picMkLst>
            <pc:docMk/>
            <pc:sldMk cId="0" sldId="270"/>
            <ac:picMk id="2" creationId="{18B1934A-C15A-6575-A45B-DD93E93A762A}"/>
          </ac:picMkLst>
        </pc:picChg>
        <pc:picChg chg="add mod">
          <ac:chgData name="Nur Nazifa Zhamri" userId="64659730-905e-4be6-b2e6-bc2ceaa888a0" providerId="ADAL" clId="{56E2F9B2-8D86-F447-AA9F-B96BB4F972D1}" dt="2024-05-22T11:37:17.077" v="434" actId="1076"/>
          <ac:picMkLst>
            <pc:docMk/>
            <pc:sldMk cId="0" sldId="270"/>
            <ac:picMk id="3" creationId="{71A02CF1-8813-E993-EDF0-5FB134588FE8}"/>
          </ac:picMkLst>
        </pc:picChg>
        <pc:picChg chg="add mod modCrop">
          <ac:chgData name="Nur Nazifa Zhamri" userId="64659730-905e-4be6-b2e6-bc2ceaa888a0" providerId="ADAL" clId="{56E2F9B2-8D86-F447-AA9F-B96BB4F972D1}" dt="2024-05-22T11:42:54.885" v="466" actId="1036"/>
          <ac:picMkLst>
            <pc:docMk/>
            <pc:sldMk cId="0" sldId="270"/>
            <ac:picMk id="6" creationId="{10C261D0-14AA-B42B-3914-EA349B08A68E}"/>
          </ac:picMkLst>
        </pc:picChg>
      </pc:sldChg>
      <pc:sldChg chg="addSp delSp modSp del mod">
        <pc:chgData name="Nur Nazifa Zhamri" userId="64659730-905e-4be6-b2e6-bc2ceaa888a0" providerId="ADAL" clId="{56E2F9B2-8D86-F447-AA9F-B96BB4F972D1}" dt="2024-05-22T11:56:49.177" v="807" actId="2696"/>
        <pc:sldMkLst>
          <pc:docMk/>
          <pc:sldMk cId="66569855" sldId="316"/>
        </pc:sldMkLst>
        <pc:spChg chg="del">
          <ac:chgData name="Nur Nazifa Zhamri" userId="64659730-905e-4be6-b2e6-bc2ceaa888a0" providerId="ADAL" clId="{56E2F9B2-8D86-F447-AA9F-B96BB4F972D1}" dt="2024-05-22T10:54:24.620" v="281" actId="478"/>
          <ac:spMkLst>
            <pc:docMk/>
            <pc:sldMk cId="66569855" sldId="316"/>
            <ac:spMk id="12" creationId="{EC7858FE-DD69-3872-85E9-728D1D9B5224}"/>
          </ac:spMkLst>
        </pc:spChg>
        <pc:spChg chg="del">
          <ac:chgData name="Nur Nazifa Zhamri" userId="64659730-905e-4be6-b2e6-bc2ceaa888a0" providerId="ADAL" clId="{56E2F9B2-8D86-F447-AA9F-B96BB4F972D1}" dt="2024-05-22T10:54:26.135" v="283" actId="478"/>
          <ac:spMkLst>
            <pc:docMk/>
            <pc:sldMk cId="66569855" sldId="316"/>
            <ac:spMk id="14" creationId="{09E2912F-A67F-FCFF-7720-61F185978ADA}"/>
          </ac:spMkLst>
        </pc:spChg>
        <pc:spChg chg="del">
          <ac:chgData name="Nur Nazifa Zhamri" userId="64659730-905e-4be6-b2e6-bc2ceaa888a0" providerId="ADAL" clId="{56E2F9B2-8D86-F447-AA9F-B96BB4F972D1}" dt="2024-05-22T10:54:33.783" v="286" actId="478"/>
          <ac:spMkLst>
            <pc:docMk/>
            <pc:sldMk cId="66569855" sldId="316"/>
            <ac:spMk id="15" creationId="{8E9923C3-1614-0EEC-12C8-DFF369662F03}"/>
          </ac:spMkLst>
        </pc:spChg>
        <pc:spChg chg="del">
          <ac:chgData name="Nur Nazifa Zhamri" userId="64659730-905e-4be6-b2e6-bc2ceaa888a0" providerId="ADAL" clId="{56E2F9B2-8D86-F447-AA9F-B96BB4F972D1}" dt="2024-05-22T10:54:33.783" v="286" actId="478"/>
          <ac:spMkLst>
            <pc:docMk/>
            <pc:sldMk cId="66569855" sldId="316"/>
            <ac:spMk id="16" creationId="{83454722-7A10-10EF-9B7F-FA2AB12926F9}"/>
          </ac:spMkLst>
        </pc:spChg>
        <pc:spChg chg="del">
          <ac:chgData name="Nur Nazifa Zhamri" userId="64659730-905e-4be6-b2e6-bc2ceaa888a0" providerId="ADAL" clId="{56E2F9B2-8D86-F447-AA9F-B96BB4F972D1}" dt="2024-05-22T10:54:33.783" v="286" actId="478"/>
          <ac:spMkLst>
            <pc:docMk/>
            <pc:sldMk cId="66569855" sldId="316"/>
            <ac:spMk id="18" creationId="{6AB9F4B9-6871-8AEA-A760-ED94A337C478}"/>
          </ac:spMkLst>
        </pc:spChg>
        <pc:spChg chg="del">
          <ac:chgData name="Nur Nazifa Zhamri" userId="64659730-905e-4be6-b2e6-bc2ceaa888a0" providerId="ADAL" clId="{56E2F9B2-8D86-F447-AA9F-B96BB4F972D1}" dt="2024-05-22T10:54:38.417" v="287" actId="478"/>
          <ac:spMkLst>
            <pc:docMk/>
            <pc:sldMk cId="66569855" sldId="316"/>
            <ac:spMk id="19" creationId="{C27AC837-F66C-F50D-3111-A13EDDFCF080}"/>
          </ac:spMkLst>
        </pc:spChg>
        <pc:spChg chg="del">
          <ac:chgData name="Nur Nazifa Zhamri" userId="64659730-905e-4be6-b2e6-bc2ceaa888a0" providerId="ADAL" clId="{56E2F9B2-8D86-F447-AA9F-B96BB4F972D1}" dt="2024-05-22T10:54:38.417" v="287" actId="478"/>
          <ac:spMkLst>
            <pc:docMk/>
            <pc:sldMk cId="66569855" sldId="316"/>
            <ac:spMk id="20" creationId="{19CB5456-C6F0-A398-692A-D8C6A313CEBF}"/>
          </ac:spMkLst>
        </pc:spChg>
        <pc:spChg chg="del">
          <ac:chgData name="Nur Nazifa Zhamri" userId="64659730-905e-4be6-b2e6-bc2ceaa888a0" providerId="ADAL" clId="{56E2F9B2-8D86-F447-AA9F-B96BB4F972D1}" dt="2024-05-22T10:54:47.610" v="289" actId="478"/>
          <ac:spMkLst>
            <pc:docMk/>
            <pc:sldMk cId="66569855" sldId="316"/>
            <ac:spMk id="21" creationId="{9FEC4F04-6866-287F-C16A-770F5DC1F1FC}"/>
          </ac:spMkLst>
        </pc:spChg>
        <pc:spChg chg="del">
          <ac:chgData name="Nur Nazifa Zhamri" userId="64659730-905e-4be6-b2e6-bc2ceaa888a0" providerId="ADAL" clId="{56E2F9B2-8D86-F447-AA9F-B96BB4F972D1}" dt="2024-05-22T10:54:47.610" v="289" actId="478"/>
          <ac:spMkLst>
            <pc:docMk/>
            <pc:sldMk cId="66569855" sldId="316"/>
            <ac:spMk id="22" creationId="{5F086B9B-0283-C6E7-F839-27E8613EBA70}"/>
          </ac:spMkLst>
        </pc:spChg>
        <pc:spChg chg="del">
          <ac:chgData name="Nur Nazifa Zhamri" userId="64659730-905e-4be6-b2e6-bc2ceaa888a0" providerId="ADAL" clId="{56E2F9B2-8D86-F447-AA9F-B96BB4F972D1}" dt="2024-05-22T10:54:43.028" v="288" actId="478"/>
          <ac:spMkLst>
            <pc:docMk/>
            <pc:sldMk cId="66569855" sldId="316"/>
            <ac:spMk id="23" creationId="{A8B1589F-CCE0-FB7A-F244-FC8E128C999F}"/>
          </ac:spMkLst>
        </pc:spChg>
        <pc:spChg chg="del">
          <ac:chgData name="Nur Nazifa Zhamri" userId="64659730-905e-4be6-b2e6-bc2ceaa888a0" providerId="ADAL" clId="{56E2F9B2-8D86-F447-AA9F-B96BB4F972D1}" dt="2024-05-22T10:54:43.028" v="288" actId="478"/>
          <ac:spMkLst>
            <pc:docMk/>
            <pc:sldMk cId="66569855" sldId="316"/>
            <ac:spMk id="24" creationId="{8F7BB0EA-B348-3846-CD0B-3B2CDB0BBEDE}"/>
          </ac:spMkLst>
        </pc:spChg>
        <pc:spChg chg="del mod">
          <ac:chgData name="Nur Nazifa Zhamri" userId="64659730-905e-4be6-b2e6-bc2ceaa888a0" providerId="ADAL" clId="{56E2F9B2-8D86-F447-AA9F-B96BB4F972D1}" dt="2024-05-22T10:54:28.085" v="285" actId="478"/>
          <ac:spMkLst>
            <pc:docMk/>
            <pc:sldMk cId="66569855" sldId="316"/>
            <ac:spMk id="25" creationId="{C24D4C34-07F8-9897-0647-BA5AF2A54DB3}"/>
          </ac:spMkLst>
        </pc:spChg>
        <pc:spChg chg="del">
          <ac:chgData name="Nur Nazifa Zhamri" userId="64659730-905e-4be6-b2e6-bc2ceaa888a0" providerId="ADAL" clId="{56E2F9B2-8D86-F447-AA9F-B96BB4F972D1}" dt="2024-05-22T10:54:38.417" v="287" actId="478"/>
          <ac:spMkLst>
            <pc:docMk/>
            <pc:sldMk cId="66569855" sldId="316"/>
            <ac:spMk id="27" creationId="{2D832E83-A37A-12AE-512E-ACC6D22F8860}"/>
          </ac:spMkLst>
        </pc:spChg>
        <pc:spChg chg="del">
          <ac:chgData name="Nur Nazifa Zhamri" userId="64659730-905e-4be6-b2e6-bc2ceaa888a0" providerId="ADAL" clId="{56E2F9B2-8D86-F447-AA9F-B96BB4F972D1}" dt="2024-05-22T10:54:43.028" v="288" actId="478"/>
          <ac:spMkLst>
            <pc:docMk/>
            <pc:sldMk cId="66569855" sldId="316"/>
            <ac:spMk id="35" creationId="{8158F56A-8FCC-5360-BF16-DAE7B5506578}"/>
          </ac:spMkLst>
        </pc:spChg>
        <pc:spChg chg="del">
          <ac:chgData name="Nur Nazifa Zhamri" userId="64659730-905e-4be6-b2e6-bc2ceaa888a0" providerId="ADAL" clId="{56E2F9B2-8D86-F447-AA9F-B96BB4F972D1}" dt="2024-05-22T10:54:47.610" v="289" actId="478"/>
          <ac:spMkLst>
            <pc:docMk/>
            <pc:sldMk cId="66569855" sldId="316"/>
            <ac:spMk id="37" creationId="{15DA1DD8-58B7-6517-C17F-E843F1546EDA}"/>
          </ac:spMkLst>
        </pc:spChg>
        <pc:graphicFrameChg chg="add del modGraphic">
          <ac:chgData name="Nur Nazifa Zhamri" userId="64659730-905e-4be6-b2e6-bc2ceaa888a0" providerId="ADAL" clId="{56E2F9B2-8D86-F447-AA9F-B96BB4F972D1}" dt="2024-05-22T11:30:46.196" v="347" actId="1032"/>
          <ac:graphicFrameMkLst>
            <pc:docMk/>
            <pc:sldMk cId="66569855" sldId="316"/>
            <ac:graphicFrameMk id="6" creationId="{42303C2F-5976-7513-EA77-6AE1E248B418}"/>
          </ac:graphicFrameMkLst>
        </pc:graphicFrameChg>
        <pc:graphicFrameChg chg="add mod">
          <ac:chgData name="Nur Nazifa Zhamri" userId="64659730-905e-4be6-b2e6-bc2ceaa888a0" providerId="ADAL" clId="{56E2F9B2-8D86-F447-AA9F-B96BB4F972D1}" dt="2024-05-22T11:35:45.775" v="413" actId="1076"/>
          <ac:graphicFrameMkLst>
            <pc:docMk/>
            <pc:sldMk cId="66569855" sldId="316"/>
            <ac:graphicFrameMk id="7" creationId="{DE9F69F8-0F55-7AEB-B44B-B706EB4983A7}"/>
          </ac:graphicFrameMkLst>
        </pc:graphicFrameChg>
        <pc:picChg chg="add mod">
          <ac:chgData name="Nur Nazifa Zhamri" userId="64659730-905e-4be6-b2e6-bc2ceaa888a0" providerId="ADAL" clId="{56E2F9B2-8D86-F447-AA9F-B96BB4F972D1}" dt="2024-05-22T11:35:37.075" v="407" actId="1076"/>
          <ac:picMkLst>
            <pc:docMk/>
            <pc:sldMk cId="66569855" sldId="316"/>
            <ac:picMk id="2" creationId="{803B6CD5-8EA5-98BF-3D67-A2F0A324C01B}"/>
          </ac:picMkLst>
        </pc:picChg>
        <pc:picChg chg="add del mod">
          <ac:chgData name="Nur Nazifa Zhamri" userId="64659730-905e-4be6-b2e6-bc2ceaa888a0" providerId="ADAL" clId="{56E2F9B2-8D86-F447-AA9F-B96BB4F972D1}" dt="2024-05-22T11:28:20.724" v="312" actId="478"/>
          <ac:picMkLst>
            <pc:docMk/>
            <pc:sldMk cId="66569855" sldId="316"/>
            <ac:picMk id="3" creationId="{D8ED701D-65CF-80CB-7A84-95D5D30FB143}"/>
          </ac:picMkLst>
        </pc:picChg>
        <pc:picChg chg="add mod">
          <ac:chgData name="Nur Nazifa Zhamri" userId="64659730-905e-4be6-b2e6-bc2ceaa888a0" providerId="ADAL" clId="{56E2F9B2-8D86-F447-AA9F-B96BB4F972D1}" dt="2024-05-22T11:35:39.577" v="408" actId="1076"/>
          <ac:picMkLst>
            <pc:docMk/>
            <pc:sldMk cId="66569855" sldId="316"/>
            <ac:picMk id="5" creationId="{82D88B61-6A56-859A-74E8-A2CCD1DC2BAD}"/>
          </ac:picMkLst>
        </pc:picChg>
        <pc:picChg chg="del">
          <ac:chgData name="Nur Nazifa Zhamri" userId="64659730-905e-4be6-b2e6-bc2ceaa888a0" providerId="ADAL" clId="{56E2F9B2-8D86-F447-AA9F-B96BB4F972D1}" dt="2024-05-22T10:54:25.278" v="282" actId="478"/>
          <ac:picMkLst>
            <pc:docMk/>
            <pc:sldMk cId="66569855" sldId="316"/>
            <ac:picMk id="9" creationId="{427B2E20-6BF3-18BF-03A0-F16F9ABC5AFC}"/>
          </ac:picMkLst>
        </pc:picChg>
        <pc:picChg chg="del">
          <ac:chgData name="Nur Nazifa Zhamri" userId="64659730-905e-4be6-b2e6-bc2ceaa888a0" providerId="ADAL" clId="{56E2F9B2-8D86-F447-AA9F-B96BB4F972D1}" dt="2024-05-22T10:54:33.783" v="286" actId="478"/>
          <ac:picMkLst>
            <pc:docMk/>
            <pc:sldMk cId="66569855" sldId="316"/>
            <ac:picMk id="1026" creationId="{C83EDD69-813C-FB8C-BB80-4342E3CB52A4}"/>
          </ac:picMkLst>
        </pc:picChg>
        <pc:picChg chg="del">
          <ac:chgData name="Nur Nazifa Zhamri" userId="64659730-905e-4be6-b2e6-bc2ceaa888a0" providerId="ADAL" clId="{56E2F9B2-8D86-F447-AA9F-B96BB4F972D1}" dt="2024-05-22T10:54:38.417" v="287" actId="478"/>
          <ac:picMkLst>
            <pc:docMk/>
            <pc:sldMk cId="66569855" sldId="316"/>
            <ac:picMk id="1028" creationId="{C0ED5F19-3D53-A5F2-D3BC-6AFB95FB34E7}"/>
          </ac:picMkLst>
        </pc:picChg>
        <pc:picChg chg="del">
          <ac:chgData name="Nur Nazifa Zhamri" userId="64659730-905e-4be6-b2e6-bc2ceaa888a0" providerId="ADAL" clId="{56E2F9B2-8D86-F447-AA9F-B96BB4F972D1}" dt="2024-05-22T10:54:43.028" v="288" actId="478"/>
          <ac:picMkLst>
            <pc:docMk/>
            <pc:sldMk cId="66569855" sldId="316"/>
            <ac:picMk id="1030" creationId="{11347F09-B22E-ACEF-E794-EB0F9BC88C4E}"/>
          </ac:picMkLst>
        </pc:picChg>
        <pc:picChg chg="del">
          <ac:chgData name="Nur Nazifa Zhamri" userId="64659730-905e-4be6-b2e6-bc2ceaa888a0" providerId="ADAL" clId="{56E2F9B2-8D86-F447-AA9F-B96BB4F972D1}" dt="2024-05-22T10:54:47.610" v="289" actId="478"/>
          <ac:picMkLst>
            <pc:docMk/>
            <pc:sldMk cId="66569855" sldId="316"/>
            <ac:picMk id="1032" creationId="{44CAA817-4E0B-CA0C-57A1-6FE0E82E0DE2}"/>
          </ac:picMkLst>
        </pc:picChg>
      </pc:sldChg>
      <pc:sldChg chg="addSp delSp modSp add mod ord">
        <pc:chgData name="Nur Nazifa Zhamri" userId="64659730-905e-4be6-b2e6-bc2ceaa888a0" providerId="ADAL" clId="{56E2F9B2-8D86-F447-AA9F-B96BB4F972D1}" dt="2024-05-22T10:49:20.425" v="229" actId="20577"/>
        <pc:sldMkLst>
          <pc:docMk/>
          <pc:sldMk cId="2935508272" sldId="329"/>
        </pc:sldMkLst>
        <pc:spChg chg="mod">
          <ac:chgData name="Nur Nazifa Zhamri" userId="64659730-905e-4be6-b2e6-bc2ceaa888a0" providerId="ADAL" clId="{56E2F9B2-8D86-F447-AA9F-B96BB4F972D1}" dt="2024-05-22T10:35:16.376" v="26" actId="20577"/>
          <ac:spMkLst>
            <pc:docMk/>
            <pc:sldMk cId="2935508272" sldId="329"/>
            <ac:spMk id="2224" creationId="{00000000-0000-0000-0000-000000000000}"/>
          </ac:spMkLst>
        </pc:spChg>
        <pc:graphicFrameChg chg="del">
          <ac:chgData name="Nur Nazifa Zhamri" userId="64659730-905e-4be6-b2e6-bc2ceaa888a0" providerId="ADAL" clId="{56E2F9B2-8D86-F447-AA9F-B96BB4F972D1}" dt="2024-05-22T10:35:22.561" v="27" actId="478"/>
          <ac:graphicFrameMkLst>
            <pc:docMk/>
            <pc:sldMk cId="2935508272" sldId="329"/>
            <ac:graphicFrameMk id="2" creationId="{350FAA4D-461C-E0C4-8859-236FC98B5D1F}"/>
          </ac:graphicFrameMkLst>
        </pc:graphicFrameChg>
        <pc:graphicFrameChg chg="add mod modGraphic">
          <ac:chgData name="Nur Nazifa Zhamri" userId="64659730-905e-4be6-b2e6-bc2ceaa888a0" providerId="ADAL" clId="{56E2F9B2-8D86-F447-AA9F-B96BB4F972D1}" dt="2024-05-22T10:49:20.425" v="229" actId="20577"/>
          <ac:graphicFrameMkLst>
            <pc:docMk/>
            <pc:sldMk cId="2935508272" sldId="329"/>
            <ac:graphicFrameMk id="3" creationId="{0DFDBDED-617D-0530-BAD9-B4B2EB114097}"/>
          </ac:graphicFrameMkLst>
        </pc:graphicFrameChg>
      </pc:sldChg>
      <pc:sldChg chg="modSp add mod ord">
        <pc:chgData name="Nur Nazifa Zhamri" userId="64659730-905e-4be6-b2e6-bc2ceaa888a0" providerId="ADAL" clId="{56E2F9B2-8D86-F447-AA9F-B96BB4F972D1}" dt="2024-05-22T11:38:49.229" v="446" actId="20578"/>
        <pc:sldMkLst>
          <pc:docMk/>
          <pc:sldMk cId="2429274563" sldId="330"/>
        </pc:sldMkLst>
        <pc:spChg chg="mod">
          <ac:chgData name="Nur Nazifa Zhamri" userId="64659730-905e-4be6-b2e6-bc2ceaa888a0" providerId="ADAL" clId="{56E2F9B2-8D86-F447-AA9F-B96BB4F972D1}" dt="2024-05-22T11:25:08.604" v="306" actId="1076"/>
          <ac:spMkLst>
            <pc:docMk/>
            <pc:sldMk cId="2429274563" sldId="330"/>
            <ac:spMk id="8" creationId="{F8ADBA32-F617-07A2-D4D3-73B8EFBE80CE}"/>
          </ac:spMkLst>
        </pc:spChg>
      </pc:sldChg>
      <pc:sldChg chg="addSp delSp modSp add del mod">
        <pc:chgData name="Nur Nazifa Zhamri" userId="64659730-905e-4be6-b2e6-bc2ceaa888a0" providerId="ADAL" clId="{56E2F9B2-8D86-F447-AA9F-B96BB4F972D1}" dt="2024-05-22T11:30:45.775" v="346" actId="2890"/>
        <pc:sldMkLst>
          <pc:docMk/>
          <pc:sldMk cId="1887398924" sldId="331"/>
        </pc:sldMkLst>
        <pc:spChg chg="add del">
          <ac:chgData name="Nur Nazifa Zhamri" userId="64659730-905e-4be6-b2e6-bc2ceaa888a0" providerId="ADAL" clId="{56E2F9B2-8D86-F447-AA9F-B96BB4F972D1}" dt="2024-05-22T11:30:43.447" v="341" actId="478"/>
          <ac:spMkLst>
            <pc:docMk/>
            <pc:sldMk cId="1887398924" sldId="331"/>
            <ac:spMk id="8" creationId="{F8ADBA32-F617-07A2-D4D3-73B8EFBE80CE}"/>
          </ac:spMkLst>
        </pc:spChg>
        <pc:graphicFrameChg chg="mod">
          <ac:chgData name="Nur Nazifa Zhamri" userId="64659730-905e-4be6-b2e6-bc2ceaa888a0" providerId="ADAL" clId="{56E2F9B2-8D86-F447-AA9F-B96BB4F972D1}" dt="2024-05-22T11:30:45.273" v="345" actId="1076"/>
          <ac:graphicFrameMkLst>
            <pc:docMk/>
            <pc:sldMk cId="1887398924" sldId="331"/>
            <ac:graphicFrameMk id="6" creationId="{42303C2F-5976-7513-EA77-6AE1E248B418}"/>
          </ac:graphicFrameMkLst>
        </pc:graphicFrameChg>
        <pc:picChg chg="add del">
          <ac:chgData name="Nur Nazifa Zhamri" userId="64659730-905e-4be6-b2e6-bc2ceaa888a0" providerId="ADAL" clId="{56E2F9B2-8D86-F447-AA9F-B96BB4F972D1}" dt="2024-05-22T11:30:44.351" v="343" actId="478"/>
          <ac:picMkLst>
            <pc:docMk/>
            <pc:sldMk cId="1887398924" sldId="331"/>
            <ac:picMk id="2" creationId="{803B6CD5-8EA5-98BF-3D67-A2F0A324C01B}"/>
          </ac:picMkLst>
        </pc:picChg>
        <pc:picChg chg="add del">
          <ac:chgData name="Nur Nazifa Zhamri" userId="64659730-905e-4be6-b2e6-bc2ceaa888a0" providerId="ADAL" clId="{56E2F9B2-8D86-F447-AA9F-B96BB4F972D1}" dt="2024-05-22T11:30:44.828" v="344" actId="478"/>
          <ac:picMkLst>
            <pc:docMk/>
            <pc:sldMk cId="1887398924" sldId="331"/>
            <ac:picMk id="5" creationId="{82D88B61-6A56-859A-74E8-A2CCD1DC2BAD}"/>
          </ac:picMkLst>
        </pc:picChg>
      </pc:sldChg>
      <pc:sldChg chg="add">
        <pc:chgData name="Nur Nazifa Zhamri" userId="64659730-905e-4be6-b2e6-bc2ceaa888a0" providerId="ADAL" clId="{56E2F9B2-8D86-F447-AA9F-B96BB4F972D1}" dt="2024-05-22T11:36:12.831" v="414" actId="2890"/>
        <pc:sldMkLst>
          <pc:docMk/>
          <pc:sldMk cId="4010653422" sldId="331"/>
        </pc:sldMkLst>
      </pc:sldChg>
      <pc:sldChg chg="addSp modSp add del mod">
        <pc:chgData name="Nur Nazifa Zhamri" userId="64659730-905e-4be6-b2e6-bc2ceaa888a0" providerId="ADAL" clId="{56E2F9B2-8D86-F447-AA9F-B96BB4F972D1}" dt="2024-05-22T11:56:47.933" v="806" actId="2696"/>
        <pc:sldMkLst>
          <pc:docMk/>
          <pc:sldMk cId="588981657" sldId="332"/>
        </pc:sldMkLst>
        <pc:spChg chg="mod">
          <ac:chgData name="Nur Nazifa Zhamri" userId="64659730-905e-4be6-b2e6-bc2ceaa888a0" providerId="ADAL" clId="{56E2F9B2-8D86-F447-AA9F-B96BB4F972D1}" dt="2024-05-22T11:46:59.406" v="508" actId="1076"/>
          <ac:spMkLst>
            <pc:docMk/>
            <pc:sldMk cId="588981657" sldId="332"/>
            <ac:spMk id="2695" creationId="{00000000-0000-0000-0000-000000000000}"/>
          </ac:spMkLst>
        </pc:spChg>
        <pc:spChg chg="mod">
          <ac:chgData name="Nur Nazifa Zhamri" userId="64659730-905e-4be6-b2e6-bc2ceaa888a0" providerId="ADAL" clId="{56E2F9B2-8D86-F447-AA9F-B96BB4F972D1}" dt="2024-05-22T11:45:43.127" v="497" actId="1076"/>
          <ac:spMkLst>
            <pc:docMk/>
            <pc:sldMk cId="588981657" sldId="332"/>
            <ac:spMk id="2704" creationId="{00000000-0000-0000-0000-000000000000}"/>
          </ac:spMkLst>
        </pc:spChg>
        <pc:spChg chg="mod">
          <ac:chgData name="Nur Nazifa Zhamri" userId="64659730-905e-4be6-b2e6-bc2ceaa888a0" providerId="ADAL" clId="{56E2F9B2-8D86-F447-AA9F-B96BB4F972D1}" dt="2024-05-22T11:45:43.127" v="497" actId="1076"/>
          <ac:spMkLst>
            <pc:docMk/>
            <pc:sldMk cId="588981657" sldId="332"/>
            <ac:spMk id="2705" creationId="{00000000-0000-0000-0000-000000000000}"/>
          </ac:spMkLst>
        </pc:spChg>
        <pc:spChg chg="mod">
          <ac:chgData name="Nur Nazifa Zhamri" userId="64659730-905e-4be6-b2e6-bc2ceaa888a0" providerId="ADAL" clId="{56E2F9B2-8D86-F447-AA9F-B96BB4F972D1}" dt="2024-05-22T11:45:43.127" v="497" actId="1076"/>
          <ac:spMkLst>
            <pc:docMk/>
            <pc:sldMk cId="588981657" sldId="332"/>
            <ac:spMk id="2708" creationId="{00000000-0000-0000-0000-000000000000}"/>
          </ac:spMkLst>
        </pc:spChg>
        <pc:spChg chg="mod">
          <ac:chgData name="Nur Nazifa Zhamri" userId="64659730-905e-4be6-b2e6-bc2ceaa888a0" providerId="ADAL" clId="{56E2F9B2-8D86-F447-AA9F-B96BB4F972D1}" dt="2024-05-22T11:45:43.127" v="497" actId="1076"/>
          <ac:spMkLst>
            <pc:docMk/>
            <pc:sldMk cId="588981657" sldId="332"/>
            <ac:spMk id="2710" creationId="{00000000-0000-0000-0000-000000000000}"/>
          </ac:spMkLst>
        </pc:spChg>
        <pc:spChg chg="mod">
          <ac:chgData name="Nur Nazifa Zhamri" userId="64659730-905e-4be6-b2e6-bc2ceaa888a0" providerId="ADAL" clId="{56E2F9B2-8D86-F447-AA9F-B96BB4F972D1}" dt="2024-05-22T11:45:43.127" v="497" actId="1076"/>
          <ac:spMkLst>
            <pc:docMk/>
            <pc:sldMk cId="588981657" sldId="332"/>
            <ac:spMk id="2712" creationId="{00000000-0000-0000-0000-000000000000}"/>
          </ac:spMkLst>
        </pc:spChg>
        <pc:spChg chg="mod">
          <ac:chgData name="Nur Nazifa Zhamri" userId="64659730-905e-4be6-b2e6-bc2ceaa888a0" providerId="ADAL" clId="{56E2F9B2-8D86-F447-AA9F-B96BB4F972D1}" dt="2024-05-22T11:46:20.427" v="501" actId="14100"/>
          <ac:spMkLst>
            <pc:docMk/>
            <pc:sldMk cId="588981657" sldId="332"/>
            <ac:spMk id="2715" creationId="{00000000-0000-0000-0000-000000000000}"/>
          </ac:spMkLst>
        </pc:spChg>
        <pc:spChg chg="mod">
          <ac:chgData name="Nur Nazifa Zhamri" userId="64659730-905e-4be6-b2e6-bc2ceaa888a0" providerId="ADAL" clId="{56E2F9B2-8D86-F447-AA9F-B96BB4F972D1}" dt="2024-05-22T11:46:27.721" v="503" actId="14100"/>
          <ac:spMkLst>
            <pc:docMk/>
            <pc:sldMk cId="588981657" sldId="332"/>
            <ac:spMk id="2716" creationId="{00000000-0000-0000-0000-000000000000}"/>
          </ac:spMkLst>
        </pc:spChg>
        <pc:spChg chg="mod">
          <ac:chgData name="Nur Nazifa Zhamri" userId="64659730-905e-4be6-b2e6-bc2ceaa888a0" providerId="ADAL" clId="{56E2F9B2-8D86-F447-AA9F-B96BB4F972D1}" dt="2024-05-22T11:45:43.127" v="497" actId="1076"/>
          <ac:spMkLst>
            <pc:docMk/>
            <pc:sldMk cId="588981657" sldId="332"/>
            <ac:spMk id="2718" creationId="{00000000-0000-0000-0000-000000000000}"/>
          </ac:spMkLst>
        </pc:spChg>
        <pc:spChg chg="mod">
          <ac:chgData name="Nur Nazifa Zhamri" userId="64659730-905e-4be6-b2e6-bc2ceaa888a0" providerId="ADAL" clId="{56E2F9B2-8D86-F447-AA9F-B96BB4F972D1}" dt="2024-05-22T11:45:43.127" v="497" actId="1076"/>
          <ac:spMkLst>
            <pc:docMk/>
            <pc:sldMk cId="588981657" sldId="332"/>
            <ac:spMk id="2720" creationId="{00000000-0000-0000-0000-000000000000}"/>
          </ac:spMkLst>
        </pc:spChg>
        <pc:spChg chg="mod">
          <ac:chgData name="Nur Nazifa Zhamri" userId="64659730-905e-4be6-b2e6-bc2ceaa888a0" providerId="ADAL" clId="{56E2F9B2-8D86-F447-AA9F-B96BB4F972D1}" dt="2024-05-22T11:45:43.127" v="497" actId="1076"/>
          <ac:spMkLst>
            <pc:docMk/>
            <pc:sldMk cId="588981657" sldId="332"/>
            <ac:spMk id="2721" creationId="{00000000-0000-0000-0000-000000000000}"/>
          </ac:spMkLst>
        </pc:spChg>
        <pc:spChg chg="mod">
          <ac:chgData name="Nur Nazifa Zhamri" userId="64659730-905e-4be6-b2e6-bc2ceaa888a0" providerId="ADAL" clId="{56E2F9B2-8D86-F447-AA9F-B96BB4F972D1}" dt="2024-05-22T11:45:43.127" v="497" actId="1076"/>
          <ac:spMkLst>
            <pc:docMk/>
            <pc:sldMk cId="588981657" sldId="332"/>
            <ac:spMk id="2722" creationId="{00000000-0000-0000-0000-000000000000}"/>
          </ac:spMkLst>
        </pc:spChg>
        <pc:spChg chg="mod">
          <ac:chgData name="Nur Nazifa Zhamri" userId="64659730-905e-4be6-b2e6-bc2ceaa888a0" providerId="ADAL" clId="{56E2F9B2-8D86-F447-AA9F-B96BB4F972D1}" dt="2024-05-22T11:45:43.127" v="497" actId="1076"/>
          <ac:spMkLst>
            <pc:docMk/>
            <pc:sldMk cId="588981657" sldId="332"/>
            <ac:spMk id="2723" creationId="{00000000-0000-0000-0000-000000000000}"/>
          </ac:spMkLst>
        </pc:spChg>
        <pc:grpChg chg="add mod">
          <ac:chgData name="Nur Nazifa Zhamri" userId="64659730-905e-4be6-b2e6-bc2ceaa888a0" providerId="ADAL" clId="{56E2F9B2-8D86-F447-AA9F-B96BB4F972D1}" dt="2024-05-22T11:45:43.127" v="497" actId="1076"/>
          <ac:grpSpMkLst>
            <pc:docMk/>
            <pc:sldMk cId="588981657" sldId="332"/>
            <ac:grpSpMk id="5" creationId="{892E74B4-BDF9-B659-8A99-2B70701A469F}"/>
          </ac:grpSpMkLst>
        </pc:grpChg>
        <pc:grpChg chg="mod">
          <ac:chgData name="Nur Nazifa Zhamri" userId="64659730-905e-4be6-b2e6-bc2ceaa888a0" providerId="ADAL" clId="{56E2F9B2-8D86-F447-AA9F-B96BB4F972D1}" dt="2024-05-22T11:45:43.127" v="497" actId="1076"/>
          <ac:grpSpMkLst>
            <pc:docMk/>
            <pc:sldMk cId="588981657" sldId="332"/>
            <ac:grpSpMk id="2699" creationId="{00000000-0000-0000-0000-000000000000}"/>
          </ac:grpSpMkLst>
        </pc:grpChg>
        <pc:grpChg chg="mod">
          <ac:chgData name="Nur Nazifa Zhamri" userId="64659730-905e-4be6-b2e6-bc2ceaa888a0" providerId="ADAL" clId="{56E2F9B2-8D86-F447-AA9F-B96BB4F972D1}" dt="2024-05-22T11:45:43.127" v="497" actId="1076"/>
          <ac:grpSpMkLst>
            <pc:docMk/>
            <pc:sldMk cId="588981657" sldId="332"/>
            <ac:grpSpMk id="2700" creationId="{00000000-0000-0000-0000-000000000000}"/>
          </ac:grpSpMkLst>
        </pc:grpChg>
        <pc:grpChg chg="mod">
          <ac:chgData name="Nur Nazifa Zhamri" userId="64659730-905e-4be6-b2e6-bc2ceaa888a0" providerId="ADAL" clId="{56E2F9B2-8D86-F447-AA9F-B96BB4F972D1}" dt="2024-05-22T11:45:43.127" v="497" actId="1076"/>
          <ac:grpSpMkLst>
            <pc:docMk/>
            <pc:sldMk cId="588981657" sldId="332"/>
            <ac:grpSpMk id="2707" creationId="{00000000-0000-0000-0000-000000000000}"/>
          </ac:grpSpMkLst>
        </pc:grpChg>
        <pc:grpChg chg="mod">
          <ac:chgData name="Nur Nazifa Zhamri" userId="64659730-905e-4be6-b2e6-bc2ceaa888a0" providerId="ADAL" clId="{56E2F9B2-8D86-F447-AA9F-B96BB4F972D1}" dt="2024-05-22T11:45:43.127" v="497" actId="1076"/>
          <ac:grpSpMkLst>
            <pc:docMk/>
            <pc:sldMk cId="588981657" sldId="332"/>
            <ac:grpSpMk id="2711" creationId="{00000000-0000-0000-0000-000000000000}"/>
          </ac:grpSpMkLst>
        </pc:grpChg>
        <pc:grpChg chg="mod">
          <ac:chgData name="Nur Nazifa Zhamri" userId="64659730-905e-4be6-b2e6-bc2ceaa888a0" providerId="ADAL" clId="{56E2F9B2-8D86-F447-AA9F-B96BB4F972D1}" dt="2024-05-22T11:45:43.127" v="497" actId="1076"/>
          <ac:grpSpMkLst>
            <pc:docMk/>
            <pc:sldMk cId="588981657" sldId="332"/>
            <ac:grpSpMk id="2714" creationId="{00000000-0000-0000-0000-000000000000}"/>
          </ac:grpSpMkLst>
        </pc:grpChg>
        <pc:grpChg chg="mod">
          <ac:chgData name="Nur Nazifa Zhamri" userId="64659730-905e-4be6-b2e6-bc2ceaa888a0" providerId="ADAL" clId="{56E2F9B2-8D86-F447-AA9F-B96BB4F972D1}" dt="2024-05-22T11:45:43.127" v="497" actId="1076"/>
          <ac:grpSpMkLst>
            <pc:docMk/>
            <pc:sldMk cId="588981657" sldId="332"/>
            <ac:grpSpMk id="2719" creationId="{00000000-0000-0000-0000-000000000000}"/>
          </ac:grpSpMkLst>
        </pc:grpChg>
        <pc:graphicFrameChg chg="mod">
          <ac:chgData name="Nur Nazifa Zhamri" userId="64659730-905e-4be6-b2e6-bc2ceaa888a0" providerId="ADAL" clId="{56E2F9B2-8D86-F447-AA9F-B96BB4F972D1}" dt="2024-05-22T11:45:43.127" v="497" actId="1076"/>
          <ac:graphicFrameMkLst>
            <pc:docMk/>
            <pc:sldMk cId="588981657" sldId="332"/>
            <ac:graphicFrameMk id="4" creationId="{3E9C85A2-33CC-1234-6333-43CCAEAD19A6}"/>
          </ac:graphicFrameMkLst>
        </pc:graphicFrameChg>
        <pc:picChg chg="mod">
          <ac:chgData name="Nur Nazifa Zhamri" userId="64659730-905e-4be6-b2e6-bc2ceaa888a0" providerId="ADAL" clId="{56E2F9B2-8D86-F447-AA9F-B96BB4F972D1}" dt="2024-05-22T11:45:43.127" v="497" actId="1076"/>
          <ac:picMkLst>
            <pc:docMk/>
            <pc:sldMk cId="588981657" sldId="332"/>
            <ac:picMk id="2" creationId="{18B1934A-C15A-6575-A45B-DD93E93A762A}"/>
          </ac:picMkLst>
        </pc:picChg>
        <pc:picChg chg="mod">
          <ac:chgData name="Nur Nazifa Zhamri" userId="64659730-905e-4be6-b2e6-bc2ceaa888a0" providerId="ADAL" clId="{56E2F9B2-8D86-F447-AA9F-B96BB4F972D1}" dt="2024-05-22T11:45:43.127" v="497" actId="1076"/>
          <ac:picMkLst>
            <pc:docMk/>
            <pc:sldMk cId="588981657" sldId="332"/>
            <ac:picMk id="3" creationId="{71A02CF1-8813-E993-EDF0-5FB134588FE8}"/>
          </ac:picMkLst>
        </pc:picChg>
        <pc:picChg chg="mod">
          <ac:chgData name="Nur Nazifa Zhamri" userId="64659730-905e-4be6-b2e6-bc2ceaa888a0" providerId="ADAL" clId="{56E2F9B2-8D86-F447-AA9F-B96BB4F972D1}" dt="2024-05-22T11:46:38.655" v="506" actId="1076"/>
          <ac:picMkLst>
            <pc:docMk/>
            <pc:sldMk cId="588981657" sldId="332"/>
            <ac:picMk id="6" creationId="{10C261D0-14AA-B42B-3914-EA349B08A68E}"/>
          </ac:picMkLst>
        </pc:picChg>
        <pc:cxnChg chg="mod">
          <ac:chgData name="Nur Nazifa Zhamri" userId="64659730-905e-4be6-b2e6-bc2ceaa888a0" providerId="ADAL" clId="{56E2F9B2-8D86-F447-AA9F-B96BB4F972D1}" dt="2024-05-22T11:45:43.127" v="497" actId="1076"/>
          <ac:cxnSpMkLst>
            <pc:docMk/>
            <pc:sldMk cId="588981657" sldId="332"/>
            <ac:cxnSpMk id="2701" creationId="{00000000-0000-0000-0000-000000000000}"/>
          </ac:cxnSpMkLst>
        </pc:cxnChg>
        <pc:cxnChg chg="mod">
          <ac:chgData name="Nur Nazifa Zhamri" userId="64659730-905e-4be6-b2e6-bc2ceaa888a0" providerId="ADAL" clId="{56E2F9B2-8D86-F447-AA9F-B96BB4F972D1}" dt="2024-05-22T11:45:43.127" v="497" actId="1076"/>
          <ac:cxnSpMkLst>
            <pc:docMk/>
            <pc:sldMk cId="588981657" sldId="332"/>
            <ac:cxnSpMk id="2702" creationId="{00000000-0000-0000-0000-000000000000}"/>
          </ac:cxnSpMkLst>
        </pc:cxnChg>
        <pc:cxnChg chg="mod">
          <ac:chgData name="Nur Nazifa Zhamri" userId="64659730-905e-4be6-b2e6-bc2ceaa888a0" providerId="ADAL" clId="{56E2F9B2-8D86-F447-AA9F-B96BB4F972D1}" dt="2024-05-22T11:45:43.127" v="497" actId="1076"/>
          <ac:cxnSpMkLst>
            <pc:docMk/>
            <pc:sldMk cId="588981657" sldId="332"/>
            <ac:cxnSpMk id="2703" creationId="{00000000-0000-0000-0000-000000000000}"/>
          </ac:cxnSpMkLst>
        </pc:cxnChg>
        <pc:cxnChg chg="mod">
          <ac:chgData name="Nur Nazifa Zhamri" userId="64659730-905e-4be6-b2e6-bc2ceaa888a0" providerId="ADAL" clId="{56E2F9B2-8D86-F447-AA9F-B96BB4F972D1}" dt="2024-05-22T11:45:43.127" v="497" actId="1076"/>
          <ac:cxnSpMkLst>
            <pc:docMk/>
            <pc:sldMk cId="588981657" sldId="332"/>
            <ac:cxnSpMk id="2706" creationId="{00000000-0000-0000-0000-000000000000}"/>
          </ac:cxnSpMkLst>
        </pc:cxnChg>
        <pc:cxnChg chg="mod">
          <ac:chgData name="Nur Nazifa Zhamri" userId="64659730-905e-4be6-b2e6-bc2ceaa888a0" providerId="ADAL" clId="{56E2F9B2-8D86-F447-AA9F-B96BB4F972D1}" dt="2024-05-22T11:45:43.127" v="497" actId="1076"/>
          <ac:cxnSpMkLst>
            <pc:docMk/>
            <pc:sldMk cId="588981657" sldId="332"/>
            <ac:cxnSpMk id="2709" creationId="{00000000-0000-0000-0000-000000000000}"/>
          </ac:cxnSpMkLst>
        </pc:cxnChg>
        <pc:cxnChg chg="mod">
          <ac:chgData name="Nur Nazifa Zhamri" userId="64659730-905e-4be6-b2e6-bc2ceaa888a0" providerId="ADAL" clId="{56E2F9B2-8D86-F447-AA9F-B96BB4F972D1}" dt="2024-05-22T11:45:43.127" v="497" actId="1076"/>
          <ac:cxnSpMkLst>
            <pc:docMk/>
            <pc:sldMk cId="588981657" sldId="332"/>
            <ac:cxnSpMk id="2713" creationId="{00000000-0000-0000-0000-000000000000}"/>
          </ac:cxnSpMkLst>
        </pc:cxnChg>
        <pc:cxnChg chg="mod">
          <ac:chgData name="Nur Nazifa Zhamri" userId="64659730-905e-4be6-b2e6-bc2ceaa888a0" providerId="ADAL" clId="{56E2F9B2-8D86-F447-AA9F-B96BB4F972D1}" dt="2024-05-22T11:45:43.127" v="497" actId="1076"/>
          <ac:cxnSpMkLst>
            <pc:docMk/>
            <pc:sldMk cId="588981657" sldId="332"/>
            <ac:cxnSpMk id="2717" creationId="{00000000-0000-0000-0000-000000000000}"/>
          </ac:cxnSpMkLst>
        </pc:cxnChg>
      </pc:sldChg>
      <pc:sldChg chg="addSp delSp modSp add mod ord">
        <pc:chgData name="Nur Nazifa Zhamri" userId="64659730-905e-4be6-b2e6-bc2ceaa888a0" providerId="ADAL" clId="{56E2F9B2-8D86-F447-AA9F-B96BB4F972D1}" dt="2024-05-22T11:56:37.806" v="804" actId="20577"/>
        <pc:sldMkLst>
          <pc:docMk/>
          <pc:sldMk cId="2377127660" sldId="333"/>
        </pc:sldMkLst>
        <pc:spChg chg="mod">
          <ac:chgData name="Nur Nazifa Zhamri" userId="64659730-905e-4be6-b2e6-bc2ceaa888a0" providerId="ADAL" clId="{56E2F9B2-8D86-F447-AA9F-B96BB4F972D1}" dt="2024-05-22T11:47:56.168" v="532" actId="165"/>
          <ac:spMkLst>
            <pc:docMk/>
            <pc:sldMk cId="2377127660" sldId="333"/>
            <ac:spMk id="17" creationId="{0448A25C-F2EE-9635-5AA5-951BCDA727A7}"/>
          </ac:spMkLst>
        </pc:spChg>
        <pc:spChg chg="mod">
          <ac:chgData name="Nur Nazifa Zhamri" userId="64659730-905e-4be6-b2e6-bc2ceaa888a0" providerId="ADAL" clId="{56E2F9B2-8D86-F447-AA9F-B96BB4F972D1}" dt="2024-05-22T11:47:56.168" v="532" actId="165"/>
          <ac:spMkLst>
            <pc:docMk/>
            <pc:sldMk cId="2377127660" sldId="333"/>
            <ac:spMk id="18" creationId="{353EA850-BED5-13B4-AA15-5CF181CC5C41}"/>
          </ac:spMkLst>
        </pc:spChg>
        <pc:spChg chg="mod">
          <ac:chgData name="Nur Nazifa Zhamri" userId="64659730-905e-4be6-b2e6-bc2ceaa888a0" providerId="ADAL" clId="{56E2F9B2-8D86-F447-AA9F-B96BB4F972D1}" dt="2024-05-22T11:47:56.168" v="532" actId="165"/>
          <ac:spMkLst>
            <pc:docMk/>
            <pc:sldMk cId="2377127660" sldId="333"/>
            <ac:spMk id="19" creationId="{D569DC28-07CA-9EBB-6E51-046F8A03E3D6}"/>
          </ac:spMkLst>
        </pc:spChg>
        <pc:spChg chg="mod">
          <ac:chgData name="Nur Nazifa Zhamri" userId="64659730-905e-4be6-b2e6-bc2ceaa888a0" providerId="ADAL" clId="{56E2F9B2-8D86-F447-AA9F-B96BB4F972D1}" dt="2024-05-22T11:47:56.168" v="532" actId="165"/>
          <ac:spMkLst>
            <pc:docMk/>
            <pc:sldMk cId="2377127660" sldId="333"/>
            <ac:spMk id="20" creationId="{18E17122-6C52-877F-11E9-9CB026233082}"/>
          </ac:spMkLst>
        </pc:spChg>
        <pc:spChg chg="mod">
          <ac:chgData name="Nur Nazifa Zhamri" userId="64659730-905e-4be6-b2e6-bc2ceaa888a0" providerId="ADAL" clId="{56E2F9B2-8D86-F447-AA9F-B96BB4F972D1}" dt="2024-05-22T11:47:56.168" v="532" actId="165"/>
          <ac:spMkLst>
            <pc:docMk/>
            <pc:sldMk cId="2377127660" sldId="333"/>
            <ac:spMk id="21" creationId="{249E328B-19F7-8E55-CADE-9FBABE017F31}"/>
          </ac:spMkLst>
        </pc:spChg>
        <pc:spChg chg="mod">
          <ac:chgData name="Nur Nazifa Zhamri" userId="64659730-905e-4be6-b2e6-bc2ceaa888a0" providerId="ADAL" clId="{56E2F9B2-8D86-F447-AA9F-B96BB4F972D1}" dt="2024-05-22T11:47:56.168" v="532" actId="165"/>
          <ac:spMkLst>
            <pc:docMk/>
            <pc:sldMk cId="2377127660" sldId="333"/>
            <ac:spMk id="22" creationId="{CB64D457-FE05-3EC3-99D4-7B53E7C45FAE}"/>
          </ac:spMkLst>
        </pc:spChg>
        <pc:spChg chg="del mod">
          <ac:chgData name="Nur Nazifa Zhamri" userId="64659730-905e-4be6-b2e6-bc2ceaa888a0" providerId="ADAL" clId="{56E2F9B2-8D86-F447-AA9F-B96BB4F972D1}" dt="2024-05-22T11:48:40.305" v="563" actId="478"/>
          <ac:spMkLst>
            <pc:docMk/>
            <pc:sldMk cId="2377127660" sldId="333"/>
            <ac:spMk id="23" creationId="{0D8AE6D9-6DF4-3412-D020-06216401E27F}"/>
          </ac:spMkLst>
        </pc:spChg>
        <pc:spChg chg="mod">
          <ac:chgData name="Nur Nazifa Zhamri" userId="64659730-905e-4be6-b2e6-bc2ceaa888a0" providerId="ADAL" clId="{56E2F9B2-8D86-F447-AA9F-B96BB4F972D1}" dt="2024-05-22T11:47:56.168" v="532" actId="165"/>
          <ac:spMkLst>
            <pc:docMk/>
            <pc:sldMk cId="2377127660" sldId="333"/>
            <ac:spMk id="24" creationId="{946A3967-0CEC-2FF2-7D3C-E737EE02FF35}"/>
          </ac:spMkLst>
        </pc:spChg>
        <pc:spChg chg="mod">
          <ac:chgData name="Nur Nazifa Zhamri" userId="64659730-905e-4be6-b2e6-bc2ceaa888a0" providerId="ADAL" clId="{56E2F9B2-8D86-F447-AA9F-B96BB4F972D1}" dt="2024-05-22T11:47:56.168" v="532" actId="165"/>
          <ac:spMkLst>
            <pc:docMk/>
            <pc:sldMk cId="2377127660" sldId="333"/>
            <ac:spMk id="25" creationId="{28BAB507-0B24-0143-D6DE-99E42F7D44D1}"/>
          </ac:spMkLst>
        </pc:spChg>
        <pc:spChg chg="mod">
          <ac:chgData name="Nur Nazifa Zhamri" userId="64659730-905e-4be6-b2e6-bc2ceaa888a0" providerId="ADAL" clId="{56E2F9B2-8D86-F447-AA9F-B96BB4F972D1}" dt="2024-05-22T11:47:56.168" v="532" actId="165"/>
          <ac:spMkLst>
            <pc:docMk/>
            <pc:sldMk cId="2377127660" sldId="333"/>
            <ac:spMk id="26" creationId="{9F4EEC9C-68DE-DCE0-9F31-76BECF722211}"/>
          </ac:spMkLst>
        </pc:spChg>
        <pc:spChg chg="mod">
          <ac:chgData name="Nur Nazifa Zhamri" userId="64659730-905e-4be6-b2e6-bc2ceaa888a0" providerId="ADAL" clId="{56E2F9B2-8D86-F447-AA9F-B96BB4F972D1}" dt="2024-05-22T11:47:56.168" v="532" actId="165"/>
          <ac:spMkLst>
            <pc:docMk/>
            <pc:sldMk cId="2377127660" sldId="333"/>
            <ac:spMk id="27" creationId="{ADDF8D3E-B6E6-CF74-18C3-ABEEE3648BA6}"/>
          </ac:spMkLst>
        </pc:spChg>
        <pc:spChg chg="mod">
          <ac:chgData name="Nur Nazifa Zhamri" userId="64659730-905e-4be6-b2e6-bc2ceaa888a0" providerId="ADAL" clId="{56E2F9B2-8D86-F447-AA9F-B96BB4F972D1}" dt="2024-05-22T11:47:56.168" v="532" actId="165"/>
          <ac:spMkLst>
            <pc:docMk/>
            <pc:sldMk cId="2377127660" sldId="333"/>
            <ac:spMk id="28" creationId="{9B47744C-27E4-E813-AE4E-A27EB872FEE1}"/>
          </ac:spMkLst>
        </pc:spChg>
        <pc:spChg chg="add mod">
          <ac:chgData name="Nur Nazifa Zhamri" userId="64659730-905e-4be6-b2e6-bc2ceaa888a0" providerId="ADAL" clId="{56E2F9B2-8D86-F447-AA9F-B96BB4F972D1}" dt="2024-05-22T11:50:38.924" v="573" actId="1076"/>
          <ac:spMkLst>
            <pc:docMk/>
            <pc:sldMk cId="2377127660" sldId="333"/>
            <ac:spMk id="33" creationId="{79590BC2-7E13-357C-159F-48ECBBDE477B}"/>
          </ac:spMkLst>
        </pc:spChg>
        <pc:spChg chg="add mod">
          <ac:chgData name="Nur Nazifa Zhamri" userId="64659730-905e-4be6-b2e6-bc2ceaa888a0" providerId="ADAL" clId="{56E2F9B2-8D86-F447-AA9F-B96BB4F972D1}" dt="2024-05-22T11:55:15.732" v="739" actId="20577"/>
          <ac:spMkLst>
            <pc:docMk/>
            <pc:sldMk cId="2377127660" sldId="333"/>
            <ac:spMk id="34" creationId="{251A4BF5-0FF4-BDF3-6438-6F1A7959014D}"/>
          </ac:spMkLst>
        </pc:spChg>
        <pc:spChg chg="add mod">
          <ac:chgData name="Nur Nazifa Zhamri" userId="64659730-905e-4be6-b2e6-bc2ceaa888a0" providerId="ADAL" clId="{56E2F9B2-8D86-F447-AA9F-B96BB4F972D1}" dt="2024-05-22T11:52:48.377" v="684" actId="20577"/>
          <ac:spMkLst>
            <pc:docMk/>
            <pc:sldMk cId="2377127660" sldId="333"/>
            <ac:spMk id="35" creationId="{B8B5717E-D054-BAD7-974A-BE9C525BB525}"/>
          </ac:spMkLst>
        </pc:spChg>
        <pc:spChg chg="add mod">
          <ac:chgData name="Nur Nazifa Zhamri" userId="64659730-905e-4be6-b2e6-bc2ceaa888a0" providerId="ADAL" clId="{56E2F9B2-8D86-F447-AA9F-B96BB4F972D1}" dt="2024-05-22T11:56:15.568" v="777" actId="20577"/>
          <ac:spMkLst>
            <pc:docMk/>
            <pc:sldMk cId="2377127660" sldId="333"/>
            <ac:spMk id="36" creationId="{6759B815-6BF8-9EF0-2F78-170095F7439E}"/>
          </ac:spMkLst>
        </pc:spChg>
        <pc:spChg chg="mod">
          <ac:chgData name="Nur Nazifa Zhamri" userId="64659730-905e-4be6-b2e6-bc2ceaa888a0" providerId="ADAL" clId="{56E2F9B2-8D86-F447-AA9F-B96BB4F972D1}" dt="2024-05-22T11:56:37.806" v="804" actId="20577"/>
          <ac:spMkLst>
            <pc:docMk/>
            <pc:sldMk cId="2377127660" sldId="333"/>
            <ac:spMk id="2224" creationId="{00000000-0000-0000-0000-000000000000}"/>
          </ac:spMkLst>
        </pc:spChg>
        <pc:grpChg chg="add del mod">
          <ac:chgData name="Nur Nazifa Zhamri" userId="64659730-905e-4be6-b2e6-bc2ceaa888a0" providerId="ADAL" clId="{56E2F9B2-8D86-F447-AA9F-B96BB4F972D1}" dt="2024-05-22T11:47:56.168" v="532" actId="165"/>
          <ac:grpSpMkLst>
            <pc:docMk/>
            <pc:sldMk cId="2377127660" sldId="333"/>
            <ac:grpSpMk id="3" creationId="{91EB4BB9-7B79-1FAA-35E0-9DF578BDA8FF}"/>
          </ac:grpSpMkLst>
        </pc:grpChg>
        <pc:grpChg chg="mod topLvl">
          <ac:chgData name="Nur Nazifa Zhamri" userId="64659730-905e-4be6-b2e6-bc2ceaa888a0" providerId="ADAL" clId="{56E2F9B2-8D86-F447-AA9F-B96BB4F972D1}" dt="2024-05-22T11:47:56.168" v="532" actId="165"/>
          <ac:grpSpMkLst>
            <pc:docMk/>
            <pc:sldMk cId="2377127660" sldId="333"/>
            <ac:grpSpMk id="4" creationId="{90AD4D7A-7B99-6AA6-C609-6D6755084C77}"/>
          </ac:grpSpMkLst>
        </pc:grpChg>
        <pc:grpChg chg="mod">
          <ac:chgData name="Nur Nazifa Zhamri" userId="64659730-905e-4be6-b2e6-bc2ceaa888a0" providerId="ADAL" clId="{56E2F9B2-8D86-F447-AA9F-B96BB4F972D1}" dt="2024-05-22T11:47:56.168" v="532" actId="165"/>
          <ac:grpSpMkLst>
            <pc:docMk/>
            <pc:sldMk cId="2377127660" sldId="333"/>
            <ac:grpSpMk id="8" creationId="{8F030AAA-3D97-803F-6E04-F247980D211F}"/>
          </ac:grpSpMkLst>
        </pc:grpChg>
        <pc:grpChg chg="mod">
          <ac:chgData name="Nur Nazifa Zhamri" userId="64659730-905e-4be6-b2e6-bc2ceaa888a0" providerId="ADAL" clId="{56E2F9B2-8D86-F447-AA9F-B96BB4F972D1}" dt="2024-05-22T11:47:56.168" v="532" actId="165"/>
          <ac:grpSpMkLst>
            <pc:docMk/>
            <pc:sldMk cId="2377127660" sldId="333"/>
            <ac:grpSpMk id="10" creationId="{EE624870-3A93-5F2E-6663-DBD5473BB868}"/>
          </ac:grpSpMkLst>
        </pc:grpChg>
        <pc:grpChg chg="mod">
          <ac:chgData name="Nur Nazifa Zhamri" userId="64659730-905e-4be6-b2e6-bc2ceaa888a0" providerId="ADAL" clId="{56E2F9B2-8D86-F447-AA9F-B96BB4F972D1}" dt="2024-05-22T11:47:56.168" v="532" actId="165"/>
          <ac:grpSpMkLst>
            <pc:docMk/>
            <pc:sldMk cId="2377127660" sldId="333"/>
            <ac:grpSpMk id="12" creationId="{A6E1243A-7246-4EB3-52FA-9C2E8B1BB309}"/>
          </ac:grpSpMkLst>
        </pc:grpChg>
        <pc:grpChg chg="del mod">
          <ac:chgData name="Nur Nazifa Zhamri" userId="64659730-905e-4be6-b2e6-bc2ceaa888a0" providerId="ADAL" clId="{56E2F9B2-8D86-F447-AA9F-B96BB4F972D1}" dt="2024-05-22T11:48:40.305" v="563" actId="478"/>
          <ac:grpSpMkLst>
            <pc:docMk/>
            <pc:sldMk cId="2377127660" sldId="333"/>
            <ac:grpSpMk id="14" creationId="{1C13D8A5-5E45-898B-C79E-09F568C7D425}"/>
          </ac:grpSpMkLst>
        </pc:grpChg>
        <pc:grpChg chg="mod">
          <ac:chgData name="Nur Nazifa Zhamri" userId="64659730-905e-4be6-b2e6-bc2ceaa888a0" providerId="ADAL" clId="{56E2F9B2-8D86-F447-AA9F-B96BB4F972D1}" dt="2024-05-22T11:47:56.168" v="532" actId="165"/>
          <ac:grpSpMkLst>
            <pc:docMk/>
            <pc:sldMk cId="2377127660" sldId="333"/>
            <ac:grpSpMk id="16" creationId="{C31DFE5B-91F9-C27B-26D9-22F070FB46C7}"/>
          </ac:grpSpMkLst>
        </pc:grpChg>
        <pc:graphicFrameChg chg="del">
          <ac:chgData name="Nur Nazifa Zhamri" userId="64659730-905e-4be6-b2e6-bc2ceaa888a0" providerId="ADAL" clId="{56E2F9B2-8D86-F447-AA9F-B96BB4F972D1}" dt="2024-05-22T11:47:20.544" v="511" actId="478"/>
          <ac:graphicFrameMkLst>
            <pc:docMk/>
            <pc:sldMk cId="2377127660" sldId="333"/>
            <ac:graphicFrameMk id="2" creationId="{350FAA4D-461C-E0C4-8859-236FC98B5D1F}"/>
          </ac:graphicFrameMkLst>
        </pc:graphicFrameChg>
        <pc:graphicFrameChg chg="mod topLvl">
          <ac:chgData name="Nur Nazifa Zhamri" userId="64659730-905e-4be6-b2e6-bc2ceaa888a0" providerId="ADAL" clId="{56E2F9B2-8D86-F447-AA9F-B96BB4F972D1}" dt="2024-05-22T11:48:21.308" v="554" actId="1037"/>
          <ac:graphicFrameMkLst>
            <pc:docMk/>
            <pc:sldMk cId="2377127660" sldId="333"/>
            <ac:graphicFrameMk id="6" creationId="{7E057DB6-FB2A-1C3A-FEF0-4EF857096AB1}"/>
          </ac:graphicFrameMkLst>
        </pc:graphicFrameChg>
        <pc:picChg chg="mod topLvl">
          <ac:chgData name="Nur Nazifa Zhamri" userId="64659730-905e-4be6-b2e6-bc2ceaa888a0" providerId="ADAL" clId="{56E2F9B2-8D86-F447-AA9F-B96BB4F972D1}" dt="2024-05-22T11:47:56.168" v="532" actId="165"/>
          <ac:picMkLst>
            <pc:docMk/>
            <pc:sldMk cId="2377127660" sldId="333"/>
            <ac:picMk id="5" creationId="{DFCE5F43-7E77-5F7C-A039-39750C5F1834}"/>
          </ac:picMkLst>
        </pc:picChg>
        <pc:picChg chg="mod topLvl">
          <ac:chgData name="Nur Nazifa Zhamri" userId="64659730-905e-4be6-b2e6-bc2ceaa888a0" providerId="ADAL" clId="{56E2F9B2-8D86-F447-AA9F-B96BB4F972D1}" dt="2024-05-22T11:47:56.168" v="532" actId="165"/>
          <ac:picMkLst>
            <pc:docMk/>
            <pc:sldMk cId="2377127660" sldId="333"/>
            <ac:picMk id="7" creationId="{9CC4BE73-04EE-309F-C286-1544B3583261}"/>
          </ac:picMkLst>
        </pc:picChg>
        <pc:picChg chg="add mod">
          <ac:chgData name="Nur Nazifa Zhamri" userId="64659730-905e-4be6-b2e6-bc2ceaa888a0" providerId="ADAL" clId="{56E2F9B2-8D86-F447-AA9F-B96BB4F972D1}" dt="2024-05-22T11:48:35.918" v="562" actId="1038"/>
          <ac:picMkLst>
            <pc:docMk/>
            <pc:sldMk cId="2377127660" sldId="333"/>
            <ac:picMk id="32" creationId="{6F6040CE-B3EE-7594-44DF-6CA707930A59}"/>
          </ac:picMkLst>
        </pc:picChg>
        <pc:cxnChg chg="mod">
          <ac:chgData name="Nur Nazifa Zhamri" userId="64659730-905e-4be6-b2e6-bc2ceaa888a0" providerId="ADAL" clId="{56E2F9B2-8D86-F447-AA9F-B96BB4F972D1}" dt="2024-05-22T11:47:56.168" v="532" actId="165"/>
          <ac:cxnSpMkLst>
            <pc:docMk/>
            <pc:sldMk cId="2377127660" sldId="333"/>
            <ac:cxnSpMk id="9" creationId="{3DA2364B-4DD7-75D5-86FE-9B560922A3DE}"/>
          </ac:cxnSpMkLst>
        </pc:cxnChg>
        <pc:cxnChg chg="mod">
          <ac:chgData name="Nur Nazifa Zhamri" userId="64659730-905e-4be6-b2e6-bc2ceaa888a0" providerId="ADAL" clId="{56E2F9B2-8D86-F447-AA9F-B96BB4F972D1}" dt="2024-05-22T11:47:56.168" v="532" actId="165"/>
          <ac:cxnSpMkLst>
            <pc:docMk/>
            <pc:sldMk cId="2377127660" sldId="333"/>
            <ac:cxnSpMk id="11" creationId="{744EF25E-BB2E-A5FB-8635-E3A2394A168D}"/>
          </ac:cxnSpMkLst>
        </pc:cxnChg>
        <pc:cxnChg chg="mod">
          <ac:chgData name="Nur Nazifa Zhamri" userId="64659730-905e-4be6-b2e6-bc2ceaa888a0" providerId="ADAL" clId="{56E2F9B2-8D86-F447-AA9F-B96BB4F972D1}" dt="2024-05-22T11:47:56.168" v="532" actId="165"/>
          <ac:cxnSpMkLst>
            <pc:docMk/>
            <pc:sldMk cId="2377127660" sldId="333"/>
            <ac:cxnSpMk id="13" creationId="{DD5CEFD9-848C-C5D2-1033-82BADE0B2E48}"/>
          </ac:cxnSpMkLst>
        </pc:cxnChg>
        <pc:cxnChg chg="mod">
          <ac:chgData name="Nur Nazifa Zhamri" userId="64659730-905e-4be6-b2e6-bc2ceaa888a0" providerId="ADAL" clId="{56E2F9B2-8D86-F447-AA9F-B96BB4F972D1}" dt="2024-05-22T11:47:56.168" v="532" actId="165"/>
          <ac:cxnSpMkLst>
            <pc:docMk/>
            <pc:sldMk cId="2377127660" sldId="333"/>
            <ac:cxnSpMk id="15" creationId="{DFA2A713-69F5-3521-D706-3A65807D8CAC}"/>
          </ac:cxnSpMkLst>
        </pc:cxnChg>
        <pc:cxnChg chg="mod">
          <ac:chgData name="Nur Nazifa Zhamri" userId="64659730-905e-4be6-b2e6-bc2ceaa888a0" providerId="ADAL" clId="{56E2F9B2-8D86-F447-AA9F-B96BB4F972D1}" dt="2024-05-22T11:47:56.168" v="532" actId="165"/>
          <ac:cxnSpMkLst>
            <pc:docMk/>
            <pc:sldMk cId="2377127660" sldId="333"/>
            <ac:cxnSpMk id="29" creationId="{2E19CA51-8BD8-FE8F-1848-EC479D2A20F9}"/>
          </ac:cxnSpMkLst>
        </pc:cxnChg>
        <pc:cxnChg chg="mod">
          <ac:chgData name="Nur Nazifa Zhamri" userId="64659730-905e-4be6-b2e6-bc2ceaa888a0" providerId="ADAL" clId="{56E2F9B2-8D86-F447-AA9F-B96BB4F972D1}" dt="2024-05-22T11:47:56.168" v="532" actId="165"/>
          <ac:cxnSpMkLst>
            <pc:docMk/>
            <pc:sldMk cId="2377127660" sldId="333"/>
            <ac:cxnSpMk id="30" creationId="{DBE6F668-6704-B959-3ACA-9767DB212B73}"/>
          </ac:cxnSpMkLst>
        </pc:cxnChg>
        <pc:cxnChg chg="mod">
          <ac:chgData name="Nur Nazifa Zhamri" userId="64659730-905e-4be6-b2e6-bc2ceaa888a0" providerId="ADAL" clId="{56E2F9B2-8D86-F447-AA9F-B96BB4F972D1}" dt="2024-05-22T11:47:56.168" v="532" actId="165"/>
          <ac:cxnSpMkLst>
            <pc:docMk/>
            <pc:sldMk cId="2377127660" sldId="333"/>
            <ac:cxnSpMk id="31" creationId="{F3C166BF-A27A-8DCD-79B3-8649E5F2288A}"/>
          </ac:cxnSpMkLst>
        </pc:cxnChg>
      </pc:sldChg>
    </pc:docChg>
  </pc:docChgLst>
  <pc:docChgLst>
    <pc:chgData name="LIM SZE SING" userId="S::22109557@siswa365.um.edu.my::b39d8928-2f78-424b-9386-f8d0ed8e51aa" providerId="AD" clId="Web-{2DAB3D16-4D42-5027-2D33-8D6332075ECF}"/>
    <pc:docChg chg="addSld delSld modSld">
      <pc:chgData name="LIM SZE SING" userId="S::22109557@siswa365.um.edu.my::b39d8928-2f78-424b-9386-f8d0ed8e51aa" providerId="AD" clId="Web-{2DAB3D16-4D42-5027-2D33-8D6332075ECF}" dt="2024-05-20T13:08:53.533" v="97"/>
      <pc:docMkLst>
        <pc:docMk/>
      </pc:docMkLst>
      <pc:sldChg chg="addSp delSp modSp del">
        <pc:chgData name="LIM SZE SING" userId="S::22109557@siswa365.um.edu.my::b39d8928-2f78-424b-9386-f8d0ed8e51aa" providerId="AD" clId="Web-{2DAB3D16-4D42-5027-2D33-8D6332075ECF}" dt="2024-05-20T13:08:53.533" v="97"/>
        <pc:sldMkLst>
          <pc:docMk/>
          <pc:sldMk cId="2092262799" sldId="307"/>
        </pc:sldMkLst>
        <pc:spChg chg="add del mod">
          <ac:chgData name="LIM SZE SING" userId="S::22109557@siswa365.um.edu.my::b39d8928-2f78-424b-9386-f8d0ed8e51aa" providerId="AD" clId="Web-{2DAB3D16-4D42-5027-2D33-8D6332075ECF}" dt="2024-05-20T12:35:03.414" v="6" actId="1076"/>
          <ac:spMkLst>
            <pc:docMk/>
            <pc:sldMk cId="2092262799" sldId="307"/>
            <ac:spMk id="2" creationId="{B58022B8-2D4F-5A02-0FAE-F3493F3B79CB}"/>
          </ac:spMkLst>
        </pc:spChg>
        <pc:spChg chg="mod">
          <ac:chgData name="LIM SZE SING" userId="S::22109557@siswa365.um.edu.my::b39d8928-2f78-424b-9386-f8d0ed8e51aa" providerId="AD" clId="Web-{2DAB3D16-4D42-5027-2D33-8D6332075ECF}" dt="2024-05-20T12:35:03.429" v="7" actId="1076"/>
          <ac:spMkLst>
            <pc:docMk/>
            <pc:sldMk cId="2092262799" sldId="307"/>
            <ac:spMk id="3" creationId="{A66D0611-E852-4D75-E269-0718BD24348D}"/>
          </ac:spMkLst>
        </pc:spChg>
        <pc:spChg chg="mod">
          <ac:chgData name="LIM SZE SING" userId="S::22109557@siswa365.um.edu.my::b39d8928-2f78-424b-9386-f8d0ed8e51aa" providerId="AD" clId="Web-{2DAB3D16-4D42-5027-2D33-8D6332075ECF}" dt="2024-05-20T12:35:03.429" v="8" actId="1076"/>
          <ac:spMkLst>
            <pc:docMk/>
            <pc:sldMk cId="2092262799" sldId="307"/>
            <ac:spMk id="4" creationId="{56947D71-D6B1-AF67-0E17-E8B8984899E4}"/>
          </ac:spMkLst>
        </pc:spChg>
        <pc:spChg chg="mod">
          <ac:chgData name="LIM SZE SING" userId="S::22109557@siswa365.um.edu.my::b39d8928-2f78-424b-9386-f8d0ed8e51aa" providerId="AD" clId="Web-{2DAB3D16-4D42-5027-2D33-8D6332075ECF}" dt="2024-05-20T12:35:25.367" v="23" actId="1076"/>
          <ac:spMkLst>
            <pc:docMk/>
            <pc:sldMk cId="2092262799" sldId="307"/>
            <ac:spMk id="5" creationId="{501D935F-0DB1-0EFF-C4D0-B55E70942913}"/>
          </ac:spMkLst>
        </pc:spChg>
        <pc:spChg chg="mod">
          <ac:chgData name="LIM SZE SING" userId="S::22109557@siswa365.um.edu.my::b39d8928-2f78-424b-9386-f8d0ed8e51aa" providerId="AD" clId="Web-{2DAB3D16-4D42-5027-2D33-8D6332075ECF}" dt="2024-05-20T12:37:54.011" v="33" actId="20577"/>
          <ac:spMkLst>
            <pc:docMk/>
            <pc:sldMk cId="2092262799" sldId="307"/>
            <ac:spMk id="6" creationId="{B8714C44-A2F1-4EDE-5360-C6E7587933B9}"/>
          </ac:spMkLst>
        </pc:spChg>
        <pc:spChg chg="mod">
          <ac:chgData name="LIM SZE SING" userId="S::22109557@siswa365.um.edu.my::b39d8928-2f78-424b-9386-f8d0ed8e51aa" providerId="AD" clId="Web-{2DAB3D16-4D42-5027-2D33-8D6332075ECF}" dt="2024-05-20T12:35:03.445" v="11" actId="1076"/>
          <ac:spMkLst>
            <pc:docMk/>
            <pc:sldMk cId="2092262799" sldId="307"/>
            <ac:spMk id="7" creationId="{9B5CDE0F-F6F3-6C4F-F318-91C1A1878120}"/>
          </ac:spMkLst>
        </pc:spChg>
        <pc:spChg chg="add del mod">
          <ac:chgData name="LIM SZE SING" userId="S::22109557@siswa365.um.edu.my::b39d8928-2f78-424b-9386-f8d0ed8e51aa" providerId="AD" clId="Web-{2DAB3D16-4D42-5027-2D33-8D6332075ECF}" dt="2024-05-20T12:34:34.413" v="3"/>
          <ac:spMkLst>
            <pc:docMk/>
            <pc:sldMk cId="2092262799" sldId="307"/>
            <ac:spMk id="9" creationId="{AC19AA30-682A-44D4-38AE-88ED562A3F4E}"/>
          </ac:spMkLst>
        </pc:spChg>
        <pc:spChg chg="add mod">
          <ac:chgData name="LIM SZE SING" userId="S::22109557@siswa365.um.edu.my::b39d8928-2f78-424b-9386-f8d0ed8e51aa" providerId="AD" clId="Web-{2DAB3D16-4D42-5027-2D33-8D6332075ECF}" dt="2024-05-20T13:06:41.671" v="67" actId="20577"/>
          <ac:spMkLst>
            <pc:docMk/>
            <pc:sldMk cId="2092262799" sldId="307"/>
            <ac:spMk id="11" creationId="{092D1DE6-BA5E-D452-9370-D1076291F6CA}"/>
          </ac:spMkLst>
        </pc:spChg>
        <pc:spChg chg="add mod">
          <ac:chgData name="LIM SZE SING" userId="S::22109557@siswa365.um.edu.my::b39d8928-2f78-424b-9386-f8d0ed8e51aa" providerId="AD" clId="Web-{2DAB3D16-4D42-5027-2D33-8D6332075ECF}" dt="2024-05-20T13:06:30.342" v="66" actId="20577"/>
          <ac:spMkLst>
            <pc:docMk/>
            <pc:sldMk cId="2092262799" sldId="307"/>
            <ac:spMk id="13" creationId="{5C1C2A3E-5BD1-B798-5077-74B254738F59}"/>
          </ac:spMkLst>
        </pc:spChg>
        <pc:spChg chg="add mod">
          <ac:chgData name="LIM SZE SING" userId="S::22109557@siswa365.um.edu.my::b39d8928-2f78-424b-9386-f8d0ed8e51aa" providerId="AD" clId="Web-{2DAB3D16-4D42-5027-2D33-8D6332075ECF}" dt="2024-05-20T12:35:55.430" v="28" actId="1076"/>
          <ac:spMkLst>
            <pc:docMk/>
            <pc:sldMk cId="2092262799" sldId="307"/>
            <ac:spMk id="15" creationId="{5A84CAE3-F0C8-9401-033D-D6322044A317}"/>
          </ac:spMkLst>
        </pc:spChg>
        <pc:spChg chg="add del">
          <ac:chgData name="LIM SZE SING" userId="S::22109557@siswa365.um.edu.my::b39d8928-2f78-424b-9386-f8d0ed8e51aa" providerId="AD" clId="Web-{2DAB3D16-4D42-5027-2D33-8D6332075ECF}" dt="2024-05-20T12:36:06.712" v="32"/>
          <ac:spMkLst>
            <pc:docMk/>
            <pc:sldMk cId="2092262799" sldId="307"/>
            <ac:spMk id="16" creationId="{28E3238B-B561-095B-ABC8-4FD907029748}"/>
          </ac:spMkLst>
        </pc:spChg>
        <pc:spChg chg="add mod">
          <ac:chgData name="LIM SZE SING" userId="S::22109557@siswa365.um.edu.my::b39d8928-2f78-424b-9386-f8d0ed8e51aa" providerId="AD" clId="Web-{2DAB3D16-4D42-5027-2D33-8D6332075ECF}" dt="2024-05-20T12:36:05.680" v="31" actId="1076"/>
          <ac:spMkLst>
            <pc:docMk/>
            <pc:sldMk cId="2092262799" sldId="307"/>
            <ac:spMk id="17" creationId="{7EC1DEA1-046C-59E4-09D1-0D09D8B949B4}"/>
          </ac:spMkLst>
        </pc:spChg>
        <pc:picChg chg="add del mod">
          <ac:chgData name="LIM SZE SING" userId="S::22109557@siswa365.um.edu.my::b39d8928-2f78-424b-9386-f8d0ed8e51aa" providerId="AD" clId="Web-{2DAB3D16-4D42-5027-2D33-8D6332075ECF}" dt="2024-05-20T12:38:17.137" v="35"/>
          <ac:picMkLst>
            <pc:docMk/>
            <pc:sldMk cId="2092262799" sldId="307"/>
            <ac:picMk id="18" creationId="{C1172795-C226-B29B-B84E-C798CB0574CA}"/>
          </ac:picMkLst>
        </pc:picChg>
      </pc:sldChg>
      <pc:sldChg chg="addSp delSp modSp add">
        <pc:chgData name="LIM SZE SING" userId="S::22109557@siswa365.um.edu.my::b39d8928-2f78-424b-9386-f8d0ed8e51aa" providerId="AD" clId="Web-{2DAB3D16-4D42-5027-2D33-8D6332075ECF}" dt="2024-05-20T13:08:45.470" v="96" actId="1076"/>
        <pc:sldMkLst>
          <pc:docMk/>
          <pc:sldMk cId="66569855" sldId="316"/>
        </pc:sldMkLst>
        <pc:spChg chg="del">
          <ac:chgData name="LIM SZE SING" userId="S::22109557@siswa365.um.edu.my::b39d8928-2f78-424b-9386-f8d0ed8e51aa" providerId="AD" clId="Web-{2DAB3D16-4D42-5027-2D33-8D6332075ECF}" dt="2024-05-20T13:05:28.403" v="50"/>
          <ac:spMkLst>
            <pc:docMk/>
            <pc:sldMk cId="66569855" sldId="316"/>
            <ac:spMk id="2" creationId="{B58022B8-2D4F-5A02-0FAE-F3493F3B79CB}"/>
          </ac:spMkLst>
        </pc:spChg>
        <pc:spChg chg="del">
          <ac:chgData name="LIM SZE SING" userId="S::22109557@siswa365.um.edu.my::b39d8928-2f78-424b-9386-f8d0ed8e51aa" providerId="AD" clId="Web-{2DAB3D16-4D42-5027-2D33-8D6332075ECF}" dt="2024-05-20T13:05:19.671" v="48"/>
          <ac:spMkLst>
            <pc:docMk/>
            <pc:sldMk cId="66569855" sldId="316"/>
            <ac:spMk id="3" creationId="{A66D0611-E852-4D75-E269-0718BD24348D}"/>
          </ac:spMkLst>
        </pc:spChg>
        <pc:spChg chg="del">
          <ac:chgData name="LIM SZE SING" userId="S::22109557@siswa365.um.edu.my::b39d8928-2f78-424b-9386-f8d0ed8e51aa" providerId="AD" clId="Web-{2DAB3D16-4D42-5027-2D33-8D6332075ECF}" dt="2024-05-20T13:05:30.185" v="51"/>
          <ac:spMkLst>
            <pc:docMk/>
            <pc:sldMk cId="66569855" sldId="316"/>
            <ac:spMk id="4" creationId="{56947D71-D6B1-AF67-0E17-E8B8984899E4}"/>
          </ac:spMkLst>
        </pc:spChg>
        <pc:spChg chg="add del mod">
          <ac:chgData name="LIM SZE SING" userId="S::22109557@siswa365.um.edu.my::b39d8928-2f78-424b-9386-f8d0ed8e51aa" providerId="AD" clId="Web-{2DAB3D16-4D42-5027-2D33-8D6332075ECF}" dt="2024-05-20T13:04:55.434" v="40"/>
          <ac:spMkLst>
            <pc:docMk/>
            <pc:sldMk cId="66569855" sldId="316"/>
            <ac:spMk id="6" creationId="{25B9DD6D-C9B7-71F8-4BD9-36EB2D459B9D}"/>
          </ac:spMkLst>
        </pc:spChg>
        <pc:spChg chg="add mod">
          <ac:chgData name="LIM SZE SING" userId="S::22109557@siswa365.um.edu.my::b39d8928-2f78-424b-9386-f8d0ed8e51aa" providerId="AD" clId="Web-{2DAB3D16-4D42-5027-2D33-8D6332075ECF}" dt="2024-05-20T13:05:00.012" v="41" actId="1076"/>
          <ac:spMkLst>
            <pc:docMk/>
            <pc:sldMk cId="66569855" sldId="316"/>
            <ac:spMk id="8" creationId="{F8ADBA32-F617-07A2-D4D3-73B8EFBE80CE}"/>
          </ac:spMkLst>
        </pc:spChg>
        <pc:spChg chg="del">
          <ac:chgData name="LIM SZE SING" userId="S::22109557@siswa365.um.edu.my::b39d8928-2f78-424b-9386-f8d0ed8e51aa" providerId="AD" clId="Web-{2DAB3D16-4D42-5027-2D33-8D6332075ECF}" dt="2024-05-20T13:06:54.077" v="69"/>
          <ac:spMkLst>
            <pc:docMk/>
            <pc:sldMk cId="66569855" sldId="316"/>
            <ac:spMk id="11" creationId="{092D1DE6-BA5E-D452-9370-D1076291F6CA}"/>
          </ac:spMkLst>
        </pc:spChg>
        <pc:spChg chg="del">
          <ac:chgData name="LIM SZE SING" userId="S::22109557@siswa365.um.edu.my::b39d8928-2f78-424b-9386-f8d0ed8e51aa" providerId="AD" clId="Web-{2DAB3D16-4D42-5027-2D33-8D6332075ECF}" dt="2024-05-20T13:06:51.374" v="68"/>
          <ac:spMkLst>
            <pc:docMk/>
            <pc:sldMk cId="66569855" sldId="316"/>
            <ac:spMk id="13" creationId="{5C1C2A3E-5BD1-B798-5077-74B254738F59}"/>
          </ac:spMkLst>
        </pc:spChg>
        <pc:spChg chg="add mod">
          <ac:chgData name="LIM SZE SING" userId="S::22109557@siswa365.um.edu.my::b39d8928-2f78-424b-9386-f8d0ed8e51aa" providerId="AD" clId="Web-{2DAB3D16-4D42-5027-2D33-8D6332075ECF}" dt="2024-05-20T13:08:26.392" v="93" actId="1076"/>
          <ac:spMkLst>
            <pc:docMk/>
            <pc:sldMk cId="66569855" sldId="316"/>
            <ac:spMk id="15" creationId="{8E9923C3-1614-0EEC-12C8-DFF369662F03}"/>
          </ac:spMkLst>
        </pc:spChg>
        <pc:spChg chg="add mod">
          <ac:chgData name="LIM SZE SING" userId="S::22109557@siswa365.um.edu.my::b39d8928-2f78-424b-9386-f8d0ed8e51aa" providerId="AD" clId="Web-{2DAB3D16-4D42-5027-2D33-8D6332075ECF}" dt="2024-05-20T13:08:29.298" v="94" actId="1076"/>
          <ac:spMkLst>
            <pc:docMk/>
            <pc:sldMk cId="66569855" sldId="316"/>
            <ac:spMk id="25" creationId="{C24D4C34-07F8-9897-0647-BA5AF2A54DB3}"/>
          </ac:spMkLst>
        </pc:spChg>
        <pc:spChg chg="add mod">
          <ac:chgData name="LIM SZE SING" userId="S::22109557@siswa365.um.edu.my::b39d8928-2f78-424b-9386-f8d0ed8e51aa" providerId="AD" clId="Web-{2DAB3D16-4D42-5027-2D33-8D6332075ECF}" dt="2024-05-20T13:07:49.391" v="86" actId="1076"/>
          <ac:spMkLst>
            <pc:docMk/>
            <pc:sldMk cId="66569855" sldId="316"/>
            <ac:spMk id="27" creationId="{2D832E83-A37A-12AE-512E-ACC6D22F8860}"/>
          </ac:spMkLst>
        </pc:spChg>
        <pc:spChg chg="add del mod">
          <ac:chgData name="LIM SZE SING" userId="S::22109557@siswa365.um.edu.my::b39d8928-2f78-424b-9386-f8d0ed8e51aa" providerId="AD" clId="Web-{2DAB3D16-4D42-5027-2D33-8D6332075ECF}" dt="2024-05-20T13:05:25.685" v="49"/>
          <ac:spMkLst>
            <pc:docMk/>
            <pc:sldMk cId="66569855" sldId="316"/>
            <ac:spMk id="29" creationId="{78202902-2523-8866-7370-24D8B6090078}"/>
          </ac:spMkLst>
        </pc:spChg>
        <pc:spChg chg="add del mod">
          <ac:chgData name="LIM SZE SING" userId="S::22109557@siswa365.um.edu.my::b39d8928-2f78-424b-9386-f8d0ed8e51aa" providerId="AD" clId="Web-{2DAB3D16-4D42-5027-2D33-8D6332075ECF}" dt="2024-05-20T13:06:15.951" v="62"/>
          <ac:spMkLst>
            <pc:docMk/>
            <pc:sldMk cId="66569855" sldId="316"/>
            <ac:spMk id="31" creationId="{6ACBABC0-309D-5CE3-2756-CE6486EDCB05}"/>
          </ac:spMkLst>
        </pc:spChg>
        <pc:spChg chg="add del mod">
          <ac:chgData name="LIM SZE SING" userId="S::22109557@siswa365.um.edu.my::b39d8928-2f78-424b-9386-f8d0ed8e51aa" providerId="AD" clId="Web-{2DAB3D16-4D42-5027-2D33-8D6332075ECF}" dt="2024-05-20T13:06:12.311" v="61"/>
          <ac:spMkLst>
            <pc:docMk/>
            <pc:sldMk cId="66569855" sldId="316"/>
            <ac:spMk id="33" creationId="{3FA893A8-6DEA-2825-593D-CE378D5ADCD3}"/>
          </ac:spMkLst>
        </pc:spChg>
        <pc:spChg chg="add mod">
          <ac:chgData name="LIM SZE SING" userId="S::22109557@siswa365.um.edu.my::b39d8928-2f78-424b-9386-f8d0ed8e51aa" providerId="AD" clId="Web-{2DAB3D16-4D42-5027-2D33-8D6332075ECF}" dt="2024-05-20T13:08:45.470" v="96" actId="1076"/>
          <ac:spMkLst>
            <pc:docMk/>
            <pc:sldMk cId="66569855" sldId="316"/>
            <ac:spMk id="35" creationId="{8158F56A-8FCC-5360-BF16-DAE7B5506578}"/>
          </ac:spMkLst>
        </pc:spChg>
        <pc:spChg chg="add mod">
          <ac:chgData name="LIM SZE SING" userId="S::22109557@siswa365.um.edu.my::b39d8928-2f78-424b-9386-f8d0ed8e51aa" providerId="AD" clId="Web-{2DAB3D16-4D42-5027-2D33-8D6332075ECF}" dt="2024-05-20T13:07:40.688" v="84" actId="1076"/>
          <ac:spMkLst>
            <pc:docMk/>
            <pc:sldMk cId="66569855" sldId="316"/>
            <ac:spMk id="37" creationId="{15DA1DD8-58B7-6517-C17F-E843F1546EDA}"/>
          </ac:spMkLst>
        </pc:spChg>
        <pc:spChg chg="del">
          <ac:chgData name="LIM SZE SING" userId="S::22109557@siswa365.um.edu.my::b39d8928-2f78-424b-9386-f8d0ed8e51aa" providerId="AD" clId="Web-{2DAB3D16-4D42-5027-2D33-8D6332075ECF}" dt="2024-05-20T13:04:45.481" v="37"/>
          <ac:spMkLst>
            <pc:docMk/>
            <pc:sldMk cId="66569855" sldId="316"/>
            <ac:spMk id="2224" creationId="{00000000-0000-0000-0000-000000000000}"/>
          </ac:spMkLst>
        </pc:spChg>
        <pc:picChg chg="mod">
          <ac:chgData name="LIM SZE SING" userId="S::22109557@siswa365.um.edu.my::b39d8928-2f78-424b-9386-f8d0ed8e51aa" providerId="AD" clId="Web-{2DAB3D16-4D42-5027-2D33-8D6332075ECF}" dt="2024-05-20T13:08:22.814" v="92" actId="1076"/>
          <ac:picMkLst>
            <pc:docMk/>
            <pc:sldMk cId="66569855" sldId="316"/>
            <ac:picMk id="1026" creationId="{C83EDD69-813C-FB8C-BB80-4342E3CB52A4}"/>
          </ac:picMkLst>
        </pc:picChg>
        <pc:picChg chg="mod">
          <ac:chgData name="LIM SZE SING" userId="S::22109557@siswa365.um.edu.my::b39d8928-2f78-424b-9386-f8d0ed8e51aa" providerId="AD" clId="Web-{2DAB3D16-4D42-5027-2D33-8D6332075ECF}" dt="2024-05-20T13:07:49.391" v="85" actId="1076"/>
          <ac:picMkLst>
            <pc:docMk/>
            <pc:sldMk cId="66569855" sldId="316"/>
            <ac:picMk id="1028" creationId="{C0ED5F19-3D53-A5F2-D3BC-6AFB95FB34E7}"/>
          </ac:picMkLst>
        </pc:picChg>
        <pc:picChg chg="mod">
          <ac:chgData name="LIM SZE SING" userId="S::22109557@siswa365.um.edu.my::b39d8928-2f78-424b-9386-f8d0ed8e51aa" providerId="AD" clId="Web-{2DAB3D16-4D42-5027-2D33-8D6332075ECF}" dt="2024-05-20T13:07:35.234" v="83" actId="1076"/>
          <ac:picMkLst>
            <pc:docMk/>
            <pc:sldMk cId="66569855" sldId="316"/>
            <ac:picMk id="1030" creationId="{11347F09-B22E-ACEF-E794-EB0F9BC88C4E}"/>
          </ac:picMkLst>
        </pc:picChg>
      </pc:sldChg>
    </pc:docChg>
  </pc:docChgLst>
  <pc:docChgLst>
    <pc:chgData name="GAN JING WEN" userId="S::22065433@siswa365.um.edu.my::42924b27-8474-46cf-b5b3-b21cf62866fb" providerId="AD" clId="Web-{52DC6F65-D476-FAC7-4366-B2EAFDA7D0C3}"/>
    <pc:docChg chg="addSld modSld sldOrd">
      <pc:chgData name="GAN JING WEN" userId="S::22065433@siswa365.um.edu.my::42924b27-8474-46cf-b5b3-b21cf62866fb" providerId="AD" clId="Web-{52DC6F65-D476-FAC7-4366-B2EAFDA7D0C3}" dt="2024-05-21T15:53:21.576" v="641" actId="20577"/>
      <pc:docMkLst>
        <pc:docMk/>
      </pc:docMkLst>
      <pc:sldChg chg="modSp">
        <pc:chgData name="GAN JING WEN" userId="S::22065433@siswa365.um.edu.my::42924b27-8474-46cf-b5b3-b21cf62866fb" providerId="AD" clId="Web-{52DC6F65-D476-FAC7-4366-B2EAFDA7D0C3}" dt="2024-05-21T15:27:00.127" v="40" actId="20577"/>
        <pc:sldMkLst>
          <pc:docMk/>
          <pc:sldMk cId="1008850477" sldId="309"/>
        </pc:sldMkLst>
        <pc:spChg chg="mod">
          <ac:chgData name="GAN JING WEN" userId="S::22065433@siswa365.um.edu.my::42924b27-8474-46cf-b5b3-b21cf62866fb" providerId="AD" clId="Web-{52DC6F65-D476-FAC7-4366-B2EAFDA7D0C3}" dt="2024-05-21T15:27:00.127" v="40" actId="20577"/>
          <ac:spMkLst>
            <pc:docMk/>
            <pc:sldMk cId="1008850477" sldId="309"/>
            <ac:spMk id="2156" creationId="{00000000-0000-0000-0000-000000000000}"/>
          </ac:spMkLst>
        </pc:spChg>
      </pc:sldChg>
      <pc:sldChg chg="addSp delSp modSp ord">
        <pc:chgData name="GAN JING WEN" userId="S::22065433@siswa365.um.edu.my::42924b27-8474-46cf-b5b3-b21cf62866fb" providerId="AD" clId="Web-{52DC6F65-D476-FAC7-4366-B2EAFDA7D0C3}" dt="2024-05-21T15:26:30.470" v="28"/>
        <pc:sldMkLst>
          <pc:docMk/>
          <pc:sldMk cId="2984960592" sldId="311"/>
        </pc:sldMkLst>
        <pc:spChg chg="add del mod">
          <ac:chgData name="GAN JING WEN" userId="S::22065433@siswa365.um.edu.my::42924b27-8474-46cf-b5b3-b21cf62866fb" providerId="AD" clId="Web-{52DC6F65-D476-FAC7-4366-B2EAFDA7D0C3}" dt="2024-05-21T15:26:30.470" v="28"/>
          <ac:spMkLst>
            <pc:docMk/>
            <pc:sldMk cId="2984960592" sldId="311"/>
            <ac:spMk id="3" creationId="{89035784-D46E-AD92-C81B-310D00A560C6}"/>
          </ac:spMkLst>
        </pc:spChg>
        <pc:spChg chg="mod">
          <ac:chgData name="GAN JING WEN" userId="S::22065433@siswa365.um.edu.my::42924b27-8474-46cf-b5b3-b21cf62866fb" providerId="AD" clId="Web-{52DC6F65-D476-FAC7-4366-B2EAFDA7D0C3}" dt="2024-05-21T15:26:25.657" v="27" actId="14100"/>
          <ac:spMkLst>
            <pc:docMk/>
            <pc:sldMk cId="2984960592" sldId="311"/>
            <ac:spMk id="2155" creationId="{00000000-0000-0000-0000-000000000000}"/>
          </ac:spMkLst>
        </pc:spChg>
        <pc:spChg chg="mod">
          <ac:chgData name="GAN JING WEN" userId="S::22065433@siswa365.um.edu.my::42924b27-8474-46cf-b5b3-b21cf62866fb" providerId="AD" clId="Web-{52DC6F65-D476-FAC7-4366-B2EAFDA7D0C3}" dt="2024-05-21T15:25:47.797" v="4" actId="20577"/>
          <ac:spMkLst>
            <pc:docMk/>
            <pc:sldMk cId="2984960592" sldId="311"/>
            <ac:spMk id="2156" creationId="{00000000-0000-0000-0000-000000000000}"/>
          </ac:spMkLst>
        </pc:spChg>
        <pc:spChg chg="del">
          <ac:chgData name="GAN JING WEN" userId="S::22065433@siswa365.um.edu.my::42924b27-8474-46cf-b5b3-b21cf62866fb" providerId="AD" clId="Web-{52DC6F65-D476-FAC7-4366-B2EAFDA7D0C3}" dt="2024-05-21T15:26:22.392" v="26"/>
          <ac:spMkLst>
            <pc:docMk/>
            <pc:sldMk cId="2984960592" sldId="311"/>
            <ac:spMk id="2157" creationId="{00000000-0000-0000-0000-000000000000}"/>
          </ac:spMkLst>
        </pc:spChg>
      </pc:sldChg>
      <pc:sldChg chg="addSp delSp modSp add replId">
        <pc:chgData name="GAN JING WEN" userId="S::22065433@siswa365.um.edu.my::42924b27-8474-46cf-b5b3-b21cf62866fb" providerId="AD" clId="Web-{52DC6F65-D476-FAC7-4366-B2EAFDA7D0C3}" dt="2024-05-21T15:27:34.847" v="54"/>
        <pc:sldMkLst>
          <pc:docMk/>
          <pc:sldMk cId="3367339121" sldId="320"/>
        </pc:sldMkLst>
        <pc:spChg chg="add del mod">
          <ac:chgData name="GAN JING WEN" userId="S::22065433@siswa365.um.edu.my::42924b27-8474-46cf-b5b3-b21cf62866fb" providerId="AD" clId="Web-{52DC6F65-D476-FAC7-4366-B2EAFDA7D0C3}" dt="2024-05-21T15:27:34.847" v="54"/>
          <ac:spMkLst>
            <pc:docMk/>
            <pc:sldMk cId="3367339121" sldId="320"/>
            <ac:spMk id="3" creationId="{E5C0267D-BCE5-94F8-A6A2-3EB14D68BE01}"/>
          </ac:spMkLst>
        </pc:spChg>
        <pc:spChg chg="mod">
          <ac:chgData name="GAN JING WEN" userId="S::22065433@siswa365.um.edu.my::42924b27-8474-46cf-b5b3-b21cf62866fb" providerId="AD" clId="Web-{52DC6F65-D476-FAC7-4366-B2EAFDA7D0C3}" dt="2024-05-21T15:27:32.972" v="53" actId="14100"/>
          <ac:spMkLst>
            <pc:docMk/>
            <pc:sldMk cId="3367339121" sldId="320"/>
            <ac:spMk id="2155" creationId="{00000000-0000-0000-0000-000000000000}"/>
          </ac:spMkLst>
        </pc:spChg>
        <pc:spChg chg="mod">
          <ac:chgData name="GAN JING WEN" userId="S::22065433@siswa365.um.edu.my::42924b27-8474-46cf-b5b3-b21cf62866fb" providerId="AD" clId="Web-{52DC6F65-D476-FAC7-4366-B2EAFDA7D0C3}" dt="2024-05-21T15:27:16.221" v="43" actId="20577"/>
          <ac:spMkLst>
            <pc:docMk/>
            <pc:sldMk cId="3367339121" sldId="320"/>
            <ac:spMk id="2156" creationId="{00000000-0000-0000-0000-000000000000}"/>
          </ac:spMkLst>
        </pc:spChg>
        <pc:spChg chg="del">
          <ac:chgData name="GAN JING WEN" userId="S::22065433@siswa365.um.edu.my::42924b27-8474-46cf-b5b3-b21cf62866fb" providerId="AD" clId="Web-{52DC6F65-D476-FAC7-4366-B2EAFDA7D0C3}" dt="2024-05-21T15:27:29.034" v="52"/>
          <ac:spMkLst>
            <pc:docMk/>
            <pc:sldMk cId="3367339121" sldId="320"/>
            <ac:spMk id="2157" creationId="{00000000-0000-0000-0000-000000000000}"/>
          </ac:spMkLst>
        </pc:spChg>
      </pc:sldChg>
      <pc:sldChg chg="modSp add replId">
        <pc:chgData name="GAN JING WEN" userId="S::22065433@siswa365.um.edu.my::42924b27-8474-46cf-b5b3-b21cf62866fb" providerId="AD" clId="Web-{52DC6F65-D476-FAC7-4366-B2EAFDA7D0C3}" dt="2024-05-21T15:26:57.158" v="39" actId="20577"/>
        <pc:sldMkLst>
          <pc:docMk/>
          <pc:sldMk cId="471331060" sldId="321"/>
        </pc:sldMkLst>
        <pc:spChg chg="mod">
          <ac:chgData name="GAN JING WEN" userId="S::22065433@siswa365.um.edu.my::42924b27-8474-46cf-b5b3-b21cf62866fb" providerId="AD" clId="Web-{52DC6F65-D476-FAC7-4366-B2EAFDA7D0C3}" dt="2024-05-21T15:26:57.158" v="39" actId="20577"/>
          <ac:spMkLst>
            <pc:docMk/>
            <pc:sldMk cId="471331060" sldId="321"/>
            <ac:spMk id="2155" creationId="{00000000-0000-0000-0000-000000000000}"/>
          </ac:spMkLst>
        </pc:spChg>
        <pc:spChg chg="mod">
          <ac:chgData name="GAN JING WEN" userId="S::22065433@siswa365.um.edu.my::42924b27-8474-46cf-b5b3-b21cf62866fb" providerId="AD" clId="Web-{52DC6F65-D476-FAC7-4366-B2EAFDA7D0C3}" dt="2024-05-21T15:26:39.502" v="30" actId="20577"/>
          <ac:spMkLst>
            <pc:docMk/>
            <pc:sldMk cId="471331060" sldId="321"/>
            <ac:spMk id="2156" creationId="{00000000-0000-0000-0000-000000000000}"/>
          </ac:spMkLst>
        </pc:spChg>
      </pc:sldChg>
      <pc:sldChg chg="addSp delSp modSp add replId">
        <pc:chgData name="GAN JING WEN" userId="S::22065433@siswa365.um.edu.my::42924b27-8474-46cf-b5b3-b21cf62866fb" providerId="AD" clId="Web-{52DC6F65-D476-FAC7-4366-B2EAFDA7D0C3}" dt="2024-05-21T15:46:25.971" v="369"/>
        <pc:sldMkLst>
          <pc:docMk/>
          <pc:sldMk cId="453078350" sldId="322"/>
        </pc:sldMkLst>
        <pc:spChg chg="add del mod">
          <ac:chgData name="GAN JING WEN" userId="S::22065433@siswa365.um.edu.my::42924b27-8474-46cf-b5b3-b21cf62866fb" providerId="AD" clId="Web-{52DC6F65-D476-FAC7-4366-B2EAFDA7D0C3}" dt="2024-05-21T15:46:25.971" v="369"/>
          <ac:spMkLst>
            <pc:docMk/>
            <pc:sldMk cId="453078350" sldId="322"/>
            <ac:spMk id="3" creationId="{EBF7F506-8471-AAE4-C74B-386115812B8C}"/>
          </ac:spMkLst>
        </pc:spChg>
        <pc:spChg chg="mod">
          <ac:chgData name="GAN JING WEN" userId="S::22065433@siswa365.um.edu.my::42924b27-8474-46cf-b5b3-b21cf62866fb" providerId="AD" clId="Web-{52DC6F65-D476-FAC7-4366-B2EAFDA7D0C3}" dt="2024-05-21T15:46:11.970" v="366" actId="20577"/>
          <ac:spMkLst>
            <pc:docMk/>
            <pc:sldMk cId="453078350" sldId="322"/>
            <ac:spMk id="2155" creationId="{00000000-0000-0000-0000-000000000000}"/>
          </ac:spMkLst>
        </pc:spChg>
        <pc:spChg chg="mod">
          <ac:chgData name="GAN JING WEN" userId="S::22065433@siswa365.um.edu.my::42924b27-8474-46cf-b5b3-b21cf62866fb" providerId="AD" clId="Web-{52DC6F65-D476-FAC7-4366-B2EAFDA7D0C3}" dt="2024-05-21T15:46:06.501" v="362" actId="20577"/>
          <ac:spMkLst>
            <pc:docMk/>
            <pc:sldMk cId="453078350" sldId="322"/>
            <ac:spMk id="2156" creationId="{00000000-0000-0000-0000-000000000000}"/>
          </ac:spMkLst>
        </pc:spChg>
        <pc:spChg chg="del mod">
          <ac:chgData name="GAN JING WEN" userId="S::22065433@siswa365.um.edu.my::42924b27-8474-46cf-b5b3-b21cf62866fb" providerId="AD" clId="Web-{52DC6F65-D476-FAC7-4366-B2EAFDA7D0C3}" dt="2024-05-21T15:46:18.971" v="368"/>
          <ac:spMkLst>
            <pc:docMk/>
            <pc:sldMk cId="453078350" sldId="322"/>
            <ac:spMk id="2157" creationId="{00000000-0000-0000-0000-000000000000}"/>
          </ac:spMkLst>
        </pc:spChg>
      </pc:sldChg>
      <pc:sldChg chg="modSp add replId">
        <pc:chgData name="GAN JING WEN" userId="S::22065433@siswa365.um.edu.my::42924b27-8474-46cf-b5b3-b21cf62866fb" providerId="AD" clId="Web-{52DC6F65-D476-FAC7-4366-B2EAFDA7D0C3}" dt="2024-05-21T15:27:55.379" v="65" actId="20577"/>
        <pc:sldMkLst>
          <pc:docMk/>
          <pc:sldMk cId="3053053269" sldId="323"/>
        </pc:sldMkLst>
        <pc:spChg chg="mod">
          <ac:chgData name="GAN JING WEN" userId="S::22065433@siswa365.um.edu.my::42924b27-8474-46cf-b5b3-b21cf62866fb" providerId="AD" clId="Web-{52DC6F65-D476-FAC7-4366-B2EAFDA7D0C3}" dt="2024-05-21T15:27:55.379" v="65" actId="20577"/>
          <ac:spMkLst>
            <pc:docMk/>
            <pc:sldMk cId="3053053269" sldId="323"/>
            <ac:spMk id="2155" creationId="{00000000-0000-0000-0000-000000000000}"/>
          </ac:spMkLst>
        </pc:spChg>
        <pc:spChg chg="mod">
          <ac:chgData name="GAN JING WEN" userId="S::22065433@siswa365.um.edu.my::42924b27-8474-46cf-b5b3-b21cf62866fb" providerId="AD" clId="Web-{52DC6F65-D476-FAC7-4366-B2EAFDA7D0C3}" dt="2024-05-21T15:27:44.800" v="56" actId="20577"/>
          <ac:spMkLst>
            <pc:docMk/>
            <pc:sldMk cId="3053053269" sldId="323"/>
            <ac:spMk id="2156" creationId="{00000000-0000-0000-0000-000000000000}"/>
          </ac:spMkLst>
        </pc:spChg>
      </pc:sldChg>
      <pc:sldChg chg="modSp add replId">
        <pc:chgData name="GAN JING WEN" userId="S::22065433@siswa365.um.edu.my::42924b27-8474-46cf-b5b3-b21cf62866fb" providerId="AD" clId="Web-{52DC6F65-D476-FAC7-4366-B2EAFDA7D0C3}" dt="2024-05-21T15:28:24.270" v="79" actId="20577"/>
        <pc:sldMkLst>
          <pc:docMk/>
          <pc:sldMk cId="1095972971" sldId="324"/>
        </pc:sldMkLst>
        <pc:spChg chg="mod">
          <ac:chgData name="GAN JING WEN" userId="S::22065433@siswa365.um.edu.my::42924b27-8474-46cf-b5b3-b21cf62866fb" providerId="AD" clId="Web-{52DC6F65-D476-FAC7-4366-B2EAFDA7D0C3}" dt="2024-05-21T15:28:24.270" v="79" actId="20577"/>
          <ac:spMkLst>
            <pc:docMk/>
            <pc:sldMk cId="1095972971" sldId="324"/>
            <ac:spMk id="2155" creationId="{00000000-0000-0000-0000-000000000000}"/>
          </ac:spMkLst>
        </pc:spChg>
        <pc:spChg chg="mod">
          <ac:chgData name="GAN JING WEN" userId="S::22065433@siswa365.um.edu.my::42924b27-8474-46cf-b5b3-b21cf62866fb" providerId="AD" clId="Web-{52DC6F65-D476-FAC7-4366-B2EAFDA7D0C3}" dt="2024-05-21T15:28:14.285" v="67" actId="20577"/>
          <ac:spMkLst>
            <pc:docMk/>
            <pc:sldMk cId="1095972971" sldId="324"/>
            <ac:spMk id="2156" creationId="{00000000-0000-0000-0000-000000000000}"/>
          </ac:spMkLst>
        </pc:spChg>
      </pc:sldChg>
      <pc:sldChg chg="addSp delSp modSp add ord replId modNotes">
        <pc:chgData name="GAN JING WEN" userId="S::22065433@siswa365.um.edu.my::42924b27-8474-46cf-b5b3-b21cf62866fb" providerId="AD" clId="Web-{52DC6F65-D476-FAC7-4366-B2EAFDA7D0C3}" dt="2024-05-21T15:44:27.749" v="346"/>
        <pc:sldMkLst>
          <pc:docMk/>
          <pc:sldMk cId="1489749477" sldId="325"/>
        </pc:sldMkLst>
        <pc:spChg chg="del mod">
          <ac:chgData name="GAN JING WEN" userId="S::22065433@siswa365.um.edu.my::42924b27-8474-46cf-b5b3-b21cf62866fb" providerId="AD" clId="Web-{52DC6F65-D476-FAC7-4366-B2EAFDA7D0C3}" dt="2024-05-21T15:29:32.944" v="85"/>
          <ac:spMkLst>
            <pc:docMk/>
            <pc:sldMk cId="1489749477" sldId="325"/>
            <ac:spMk id="5" creationId="{6BAA6F34-72FE-E203-9E16-15B1CFD40153}"/>
          </ac:spMkLst>
        </pc:spChg>
        <pc:spChg chg="add del mod">
          <ac:chgData name="GAN JING WEN" userId="S::22065433@siswa365.um.edu.my::42924b27-8474-46cf-b5b3-b21cf62866fb" providerId="AD" clId="Web-{52DC6F65-D476-FAC7-4366-B2EAFDA7D0C3}" dt="2024-05-21T15:30:00.335" v="90"/>
          <ac:spMkLst>
            <pc:docMk/>
            <pc:sldMk cId="1489749477" sldId="325"/>
            <ac:spMk id="6" creationId="{410AAFFC-5463-EF21-D0B2-D6C3494ED5E7}"/>
          </ac:spMkLst>
        </pc:spChg>
        <pc:spChg chg="del">
          <ac:chgData name="GAN JING WEN" userId="S::22065433@siswa365.um.edu.my::42924b27-8474-46cf-b5b3-b21cf62866fb" providerId="AD" clId="Web-{52DC6F65-D476-FAC7-4366-B2EAFDA7D0C3}" dt="2024-05-21T15:29:51.538" v="88"/>
          <ac:spMkLst>
            <pc:docMk/>
            <pc:sldMk cId="1489749477" sldId="325"/>
            <ac:spMk id="2224" creationId="{00000000-0000-0000-0000-000000000000}"/>
          </ac:spMkLst>
        </pc:spChg>
        <pc:spChg chg="add mod">
          <ac:chgData name="GAN JING WEN" userId="S::22065433@siswa365.um.edu.my::42924b27-8474-46cf-b5b3-b21cf62866fb" providerId="AD" clId="Web-{52DC6F65-D476-FAC7-4366-B2EAFDA7D0C3}" dt="2024-05-21T15:40:05.414" v="227" actId="20577"/>
          <ac:spMkLst>
            <pc:docMk/>
            <pc:sldMk cId="1489749477" sldId="325"/>
            <ac:spMk id="2589" creationId="{857639B4-9683-8578-9CC4-9C3F1055107F}"/>
          </ac:spMkLst>
        </pc:spChg>
        <pc:graphicFrameChg chg="add mod modGraphic">
          <ac:chgData name="GAN JING WEN" userId="S::22065433@siswa365.um.edu.my::42924b27-8474-46cf-b5b3-b21cf62866fb" providerId="AD" clId="Web-{52DC6F65-D476-FAC7-4366-B2EAFDA7D0C3}" dt="2024-05-21T15:40:52.321" v="228" actId="14100"/>
          <ac:graphicFrameMkLst>
            <pc:docMk/>
            <pc:sldMk cId="1489749477" sldId="325"/>
            <ac:graphicFrameMk id="10" creationId="{01D13BAC-DE3E-C0C8-D967-AC0925D47D7C}"/>
          </ac:graphicFrameMkLst>
        </pc:graphicFrameChg>
        <pc:picChg chg="add del mod">
          <ac:chgData name="GAN JING WEN" userId="S::22065433@siswa365.um.edu.my::42924b27-8474-46cf-b5b3-b21cf62866fb" providerId="AD" clId="Web-{52DC6F65-D476-FAC7-4366-B2EAFDA7D0C3}" dt="2024-05-21T15:30:13.742" v="93"/>
          <ac:picMkLst>
            <pc:docMk/>
            <pc:sldMk cId="1489749477" sldId="325"/>
            <ac:picMk id="2" creationId="{53430AA9-7C67-2CE1-BD6B-C1F15C6BD81C}"/>
          </ac:picMkLst>
        </pc:picChg>
        <pc:picChg chg="del">
          <ac:chgData name="GAN JING WEN" userId="S::22065433@siswa365.um.edu.my::42924b27-8474-46cf-b5b3-b21cf62866fb" providerId="AD" clId="Web-{52DC6F65-D476-FAC7-4366-B2EAFDA7D0C3}" dt="2024-05-21T15:29:23.818" v="82"/>
          <ac:picMkLst>
            <pc:docMk/>
            <pc:sldMk cId="1489749477" sldId="325"/>
            <ac:picMk id="4" creationId="{E54E1B33-2148-6C08-6E9C-1B24C1ADCF7A}"/>
          </ac:picMkLst>
        </pc:picChg>
        <pc:picChg chg="add del mod">
          <ac:chgData name="GAN JING WEN" userId="S::22065433@siswa365.um.edu.my::42924b27-8474-46cf-b5b3-b21cf62866fb" providerId="AD" clId="Web-{52DC6F65-D476-FAC7-4366-B2EAFDA7D0C3}" dt="2024-05-21T15:31:31.947" v="97"/>
          <ac:picMkLst>
            <pc:docMk/>
            <pc:sldMk cId="1489749477" sldId="325"/>
            <ac:picMk id="7" creationId="{571D4FE6-186B-44B1-7D16-685D505EE8A2}"/>
          </ac:picMkLst>
        </pc:picChg>
        <pc:picChg chg="add del mod">
          <ac:chgData name="GAN JING WEN" userId="S::22065433@siswa365.um.edu.my::42924b27-8474-46cf-b5b3-b21cf62866fb" providerId="AD" clId="Web-{52DC6F65-D476-FAC7-4366-B2EAFDA7D0C3}" dt="2024-05-21T15:31:46.166" v="101"/>
          <ac:picMkLst>
            <pc:docMk/>
            <pc:sldMk cId="1489749477" sldId="325"/>
            <ac:picMk id="8" creationId="{39577462-DA44-6589-EE20-49F594A5EFAA}"/>
          </ac:picMkLst>
        </pc:picChg>
        <pc:picChg chg="add del mod">
          <ac:chgData name="GAN JING WEN" userId="S::22065433@siswa365.um.edu.my::42924b27-8474-46cf-b5b3-b21cf62866fb" providerId="AD" clId="Web-{52DC6F65-D476-FAC7-4366-B2EAFDA7D0C3}" dt="2024-05-21T15:37:14.253" v="194"/>
          <ac:picMkLst>
            <pc:docMk/>
            <pc:sldMk cId="1489749477" sldId="325"/>
            <ac:picMk id="9" creationId="{3138EFFE-3C85-7977-7EAE-796AB9CC1508}"/>
          </ac:picMkLst>
        </pc:picChg>
      </pc:sldChg>
      <pc:sldChg chg="addSp delSp modSp add ord replId modNotes">
        <pc:chgData name="GAN JING WEN" userId="S::22065433@siswa365.um.edu.my::42924b27-8474-46cf-b5b3-b21cf62866fb" providerId="AD" clId="Web-{52DC6F65-D476-FAC7-4366-B2EAFDA7D0C3}" dt="2024-05-21T15:45:21.188" v="359"/>
        <pc:sldMkLst>
          <pc:docMk/>
          <pc:sldMk cId="1150315347" sldId="326"/>
        </pc:sldMkLst>
        <pc:spChg chg="del">
          <ac:chgData name="GAN JING WEN" userId="S::22065433@siswa365.um.edu.my::42924b27-8474-46cf-b5b3-b21cf62866fb" providerId="AD" clId="Web-{52DC6F65-D476-FAC7-4366-B2EAFDA7D0C3}" dt="2024-05-21T15:34:20.717" v="120"/>
          <ac:spMkLst>
            <pc:docMk/>
            <pc:sldMk cId="1150315347" sldId="326"/>
            <ac:spMk id="3" creationId="{E082F1A0-D028-DDFF-E5DC-CEC2BE520AAB}"/>
          </ac:spMkLst>
        </pc:spChg>
        <pc:spChg chg="add del mod">
          <ac:chgData name="GAN JING WEN" userId="S::22065433@siswa365.um.edu.my::42924b27-8474-46cf-b5b3-b21cf62866fb" providerId="AD" clId="Web-{52DC6F65-D476-FAC7-4366-B2EAFDA7D0C3}" dt="2024-05-21T15:34:17.373" v="118"/>
          <ac:spMkLst>
            <pc:docMk/>
            <pc:sldMk cId="1150315347" sldId="326"/>
            <ac:spMk id="4" creationId="{FE1F5A71-4E7B-387F-3626-613CE5B24AC8}"/>
          </ac:spMkLst>
        </pc:spChg>
        <pc:spChg chg="del">
          <ac:chgData name="GAN JING WEN" userId="S::22065433@siswa365.um.edu.my::42924b27-8474-46cf-b5b3-b21cf62866fb" providerId="AD" clId="Web-{52DC6F65-D476-FAC7-4366-B2EAFDA7D0C3}" dt="2024-05-21T15:34:22.342" v="121"/>
          <ac:spMkLst>
            <pc:docMk/>
            <pc:sldMk cId="1150315347" sldId="326"/>
            <ac:spMk id="5" creationId="{EBE195A1-59B2-5C8E-EC2D-AB4ACD9BB032}"/>
          </ac:spMkLst>
        </pc:spChg>
        <pc:spChg chg="del">
          <ac:chgData name="GAN JING WEN" userId="S::22065433@siswa365.um.edu.my::42924b27-8474-46cf-b5b3-b21cf62866fb" providerId="AD" clId="Web-{52DC6F65-D476-FAC7-4366-B2EAFDA7D0C3}" dt="2024-05-21T15:34:18.295" v="119"/>
          <ac:spMkLst>
            <pc:docMk/>
            <pc:sldMk cId="1150315347" sldId="326"/>
            <ac:spMk id="8" creationId="{82295AA7-0F35-24C0-AFF5-4ABA5FCBA50C}"/>
          </ac:spMkLst>
        </pc:spChg>
        <pc:spChg chg="del mod">
          <ac:chgData name="GAN JING WEN" userId="S::22065433@siswa365.um.edu.my::42924b27-8474-46cf-b5b3-b21cf62866fb" providerId="AD" clId="Web-{52DC6F65-D476-FAC7-4366-B2EAFDA7D0C3}" dt="2024-05-21T15:34:08.170" v="113"/>
          <ac:spMkLst>
            <pc:docMk/>
            <pc:sldMk cId="1150315347" sldId="326"/>
            <ac:spMk id="15" creationId="{3F279645-969A-B005-45F3-D7862F9DDC37}"/>
          </ac:spMkLst>
        </pc:spChg>
        <pc:spChg chg="del">
          <ac:chgData name="GAN JING WEN" userId="S::22065433@siswa365.um.edu.my::42924b27-8474-46cf-b5b3-b21cf62866fb" providerId="AD" clId="Web-{52DC6F65-D476-FAC7-4366-B2EAFDA7D0C3}" dt="2024-05-21T15:34:09.826" v="114"/>
          <ac:spMkLst>
            <pc:docMk/>
            <pc:sldMk cId="1150315347" sldId="326"/>
            <ac:spMk id="16" creationId="{E3780B8A-CB79-C00A-C627-C92C2272E45E}"/>
          </ac:spMkLst>
        </pc:spChg>
        <pc:spChg chg="del">
          <ac:chgData name="GAN JING WEN" userId="S::22065433@siswa365.um.edu.my::42924b27-8474-46cf-b5b3-b21cf62866fb" providerId="AD" clId="Web-{52DC6F65-D476-FAC7-4366-B2EAFDA7D0C3}" dt="2024-05-21T15:34:11.654" v="115"/>
          <ac:spMkLst>
            <pc:docMk/>
            <pc:sldMk cId="1150315347" sldId="326"/>
            <ac:spMk id="20" creationId="{90CA1DB3-A2A4-FAF4-BFD4-A3C2069D2630}"/>
          </ac:spMkLst>
        </pc:spChg>
        <pc:spChg chg="del">
          <ac:chgData name="GAN JING WEN" userId="S::22065433@siswa365.um.edu.my::42924b27-8474-46cf-b5b3-b21cf62866fb" providerId="AD" clId="Web-{52DC6F65-D476-FAC7-4366-B2EAFDA7D0C3}" dt="2024-05-21T15:34:13.686" v="116"/>
          <ac:spMkLst>
            <pc:docMk/>
            <pc:sldMk cId="1150315347" sldId="326"/>
            <ac:spMk id="21" creationId="{DB4AB2AE-2554-4CED-DB57-461B7D2F625B}"/>
          </ac:spMkLst>
        </pc:spChg>
        <pc:spChg chg="del">
          <ac:chgData name="GAN JING WEN" userId="S::22065433@siswa365.um.edu.my::42924b27-8474-46cf-b5b3-b21cf62866fb" providerId="AD" clId="Web-{52DC6F65-D476-FAC7-4366-B2EAFDA7D0C3}" dt="2024-05-21T15:36:55.534" v="191"/>
          <ac:spMkLst>
            <pc:docMk/>
            <pc:sldMk cId="1150315347" sldId="326"/>
            <ac:spMk id="25" creationId="{D54DD4B6-4ECA-261B-661F-57646044C67F}"/>
          </ac:spMkLst>
        </pc:spChg>
        <pc:spChg chg="del mod">
          <ac:chgData name="GAN JING WEN" userId="S::22065433@siswa365.um.edu.my::42924b27-8474-46cf-b5b3-b21cf62866fb" providerId="AD" clId="Web-{52DC6F65-D476-FAC7-4366-B2EAFDA7D0C3}" dt="2024-05-21T15:36:49.768" v="189"/>
          <ac:spMkLst>
            <pc:docMk/>
            <pc:sldMk cId="1150315347" sldId="326"/>
            <ac:spMk id="26" creationId="{D738828E-75D2-5DF9-41CB-81F3584DFD30}"/>
          </ac:spMkLst>
        </pc:spChg>
        <pc:spChg chg="mod">
          <ac:chgData name="GAN JING WEN" userId="S::22065433@siswa365.um.edu.my::42924b27-8474-46cf-b5b3-b21cf62866fb" providerId="AD" clId="Web-{52DC6F65-D476-FAC7-4366-B2EAFDA7D0C3}" dt="2024-05-21T15:36:42.596" v="186" actId="20577"/>
          <ac:spMkLst>
            <pc:docMk/>
            <pc:sldMk cId="1150315347" sldId="326"/>
            <ac:spMk id="2224" creationId="{00000000-0000-0000-0000-000000000000}"/>
          </ac:spMkLst>
        </pc:spChg>
        <pc:grpChg chg="del">
          <ac:chgData name="GAN JING WEN" userId="S::22065433@siswa365.um.edu.my::42924b27-8474-46cf-b5b3-b21cf62866fb" providerId="AD" clId="Web-{52DC6F65-D476-FAC7-4366-B2EAFDA7D0C3}" dt="2024-05-21T15:34:06.123" v="111"/>
          <ac:grpSpMkLst>
            <pc:docMk/>
            <pc:sldMk cId="1150315347" sldId="326"/>
            <ac:grpSpMk id="12" creationId="{D1BA19B4-B300-B0B5-781C-28554FDAA839}"/>
          </ac:grpSpMkLst>
        </pc:grpChg>
        <pc:grpChg chg="del">
          <ac:chgData name="GAN JING WEN" userId="S::22065433@siswa365.um.edu.my::42924b27-8474-46cf-b5b3-b21cf62866fb" providerId="AD" clId="Web-{52DC6F65-D476-FAC7-4366-B2EAFDA7D0C3}" dt="2024-05-21T15:34:04.545" v="110"/>
          <ac:grpSpMkLst>
            <pc:docMk/>
            <pc:sldMk cId="1150315347" sldId="326"/>
            <ac:grpSpMk id="17" creationId="{277778E0-32DE-2D9D-E85B-4EAD9F96BD4D}"/>
          </ac:grpSpMkLst>
        </pc:grpChg>
        <pc:grpChg chg="del">
          <ac:chgData name="GAN JING WEN" userId="S::22065433@siswa365.um.edu.my::42924b27-8474-46cf-b5b3-b21cf62866fb" providerId="AD" clId="Web-{52DC6F65-D476-FAC7-4366-B2EAFDA7D0C3}" dt="2024-05-21T15:36:45.080" v="187"/>
          <ac:grpSpMkLst>
            <pc:docMk/>
            <pc:sldMk cId="1150315347" sldId="326"/>
            <ac:grpSpMk id="22" creationId="{D0C334E7-9EC6-C961-79AE-E2A5CD59F9D3}"/>
          </ac:grpSpMkLst>
        </pc:grpChg>
        <pc:graphicFrameChg chg="add mod modGraphic">
          <ac:chgData name="GAN JING WEN" userId="S::22065433@siswa365.um.edu.my::42924b27-8474-46cf-b5b3-b21cf62866fb" providerId="AD" clId="Web-{52DC6F65-D476-FAC7-4366-B2EAFDA7D0C3}" dt="2024-05-21T15:37:02.112" v="193" actId="14100"/>
          <ac:graphicFrameMkLst>
            <pc:docMk/>
            <pc:sldMk cId="1150315347" sldId="326"/>
            <ac:graphicFrameMk id="6" creationId="{1D0273E3-D6DD-73F0-51EB-94D72D01DDBE}"/>
          </ac:graphicFrameMkLst>
        </pc:graphicFrameChg>
        <pc:picChg chg="del">
          <ac:chgData name="GAN JING WEN" userId="S::22065433@siswa365.um.edu.my::42924b27-8474-46cf-b5b3-b21cf62866fb" providerId="AD" clId="Web-{52DC6F65-D476-FAC7-4366-B2EAFDA7D0C3}" dt="2024-05-21T15:34:15.295" v="117"/>
          <ac:picMkLst>
            <pc:docMk/>
            <pc:sldMk cId="1150315347" sldId="326"/>
            <ac:picMk id="7" creationId="{A8A085A4-5019-CE0E-B85A-4CA780FA0225}"/>
          </ac:picMkLst>
        </pc:picChg>
      </pc:sldChg>
      <pc:sldChg chg="modSp add replId">
        <pc:chgData name="GAN JING WEN" userId="S::22065433@siswa365.um.edu.my::42924b27-8474-46cf-b5b3-b21cf62866fb" providerId="AD" clId="Web-{52DC6F65-D476-FAC7-4366-B2EAFDA7D0C3}" dt="2024-05-21T15:46:38.612" v="370" actId="20577"/>
        <pc:sldMkLst>
          <pc:docMk/>
          <pc:sldMk cId="4124971774" sldId="327"/>
        </pc:sldMkLst>
        <pc:spChg chg="mod">
          <ac:chgData name="GAN JING WEN" userId="S::22065433@siswa365.um.edu.my::42924b27-8474-46cf-b5b3-b21cf62866fb" providerId="AD" clId="Web-{52DC6F65-D476-FAC7-4366-B2EAFDA7D0C3}" dt="2024-05-21T15:46:38.612" v="370" actId="20577"/>
          <ac:spMkLst>
            <pc:docMk/>
            <pc:sldMk cId="4124971774" sldId="327"/>
            <ac:spMk id="2156" creationId="{00000000-0000-0000-0000-000000000000}"/>
          </ac:spMkLst>
        </pc:spChg>
      </pc:sldChg>
      <pc:sldChg chg="addSp delSp modSp add ord replId">
        <pc:chgData name="GAN JING WEN" userId="S::22065433@siswa365.um.edu.my::42924b27-8474-46cf-b5b3-b21cf62866fb" providerId="AD" clId="Web-{52DC6F65-D476-FAC7-4366-B2EAFDA7D0C3}" dt="2024-05-21T15:53:21.576" v="641" actId="20577"/>
        <pc:sldMkLst>
          <pc:docMk/>
          <pc:sldMk cId="190444021" sldId="328"/>
        </pc:sldMkLst>
        <pc:spChg chg="del">
          <ac:chgData name="GAN JING WEN" userId="S::22065433@siswa365.um.edu.my::42924b27-8474-46cf-b5b3-b21cf62866fb" providerId="AD" clId="Web-{52DC6F65-D476-FAC7-4366-B2EAFDA7D0C3}" dt="2024-05-21T15:47:37.348" v="374"/>
          <ac:spMkLst>
            <pc:docMk/>
            <pc:sldMk cId="190444021" sldId="328"/>
            <ac:spMk id="2" creationId="{B58022B8-2D4F-5A02-0FAE-F3493F3B79CB}"/>
          </ac:spMkLst>
        </pc:spChg>
        <pc:spChg chg="del">
          <ac:chgData name="GAN JING WEN" userId="S::22065433@siswa365.um.edu.my::42924b27-8474-46cf-b5b3-b21cf62866fb" providerId="AD" clId="Web-{52DC6F65-D476-FAC7-4366-B2EAFDA7D0C3}" dt="2024-05-21T15:47:33.644" v="373"/>
          <ac:spMkLst>
            <pc:docMk/>
            <pc:sldMk cId="190444021" sldId="328"/>
            <ac:spMk id="3" creationId="{A66D0611-E852-4D75-E269-0718BD24348D}"/>
          </ac:spMkLst>
        </pc:spChg>
        <pc:spChg chg="del">
          <ac:chgData name="GAN JING WEN" userId="S::22065433@siswa365.um.edu.my::42924b27-8474-46cf-b5b3-b21cf62866fb" providerId="AD" clId="Web-{52DC6F65-D476-FAC7-4366-B2EAFDA7D0C3}" dt="2024-05-21T15:47:43.848" v="376"/>
          <ac:spMkLst>
            <pc:docMk/>
            <pc:sldMk cId="190444021" sldId="328"/>
            <ac:spMk id="4" creationId="{56947D71-D6B1-AF67-0E17-E8B8984899E4}"/>
          </ac:spMkLst>
        </pc:spChg>
        <pc:spChg chg="del">
          <ac:chgData name="GAN JING WEN" userId="S::22065433@siswa365.um.edu.my::42924b27-8474-46cf-b5b3-b21cf62866fb" providerId="AD" clId="Web-{52DC6F65-D476-FAC7-4366-B2EAFDA7D0C3}" dt="2024-05-21T15:47:41.223" v="375"/>
          <ac:spMkLst>
            <pc:docMk/>
            <pc:sldMk cId="190444021" sldId="328"/>
            <ac:spMk id="5" creationId="{501D935F-0DB1-0EFF-C4D0-B55E70942913}"/>
          </ac:spMkLst>
        </pc:spChg>
        <pc:spChg chg="del">
          <ac:chgData name="GAN JING WEN" userId="S::22065433@siswa365.um.edu.my::42924b27-8474-46cf-b5b3-b21cf62866fb" providerId="AD" clId="Web-{52DC6F65-D476-FAC7-4366-B2EAFDA7D0C3}" dt="2024-05-21T15:47:49.801" v="379"/>
          <ac:spMkLst>
            <pc:docMk/>
            <pc:sldMk cId="190444021" sldId="328"/>
            <ac:spMk id="6" creationId="{B8714C44-A2F1-4EDE-5360-C6E7587933B9}"/>
          </ac:spMkLst>
        </pc:spChg>
        <pc:spChg chg="del">
          <ac:chgData name="GAN JING WEN" userId="S::22065433@siswa365.um.edu.my::42924b27-8474-46cf-b5b3-b21cf62866fb" providerId="AD" clId="Web-{52DC6F65-D476-FAC7-4366-B2EAFDA7D0C3}" dt="2024-05-21T15:47:45.738" v="377"/>
          <ac:spMkLst>
            <pc:docMk/>
            <pc:sldMk cId="190444021" sldId="328"/>
            <ac:spMk id="7" creationId="{9B5CDE0F-F6F3-6C4F-F318-91C1A1878120}"/>
          </ac:spMkLst>
        </pc:spChg>
        <pc:spChg chg="add del mod">
          <ac:chgData name="GAN JING WEN" userId="S::22065433@siswa365.um.edu.my::42924b27-8474-46cf-b5b3-b21cf62866fb" providerId="AD" clId="Web-{52DC6F65-D476-FAC7-4366-B2EAFDA7D0C3}" dt="2024-05-21T15:47:47.942" v="378"/>
          <ac:spMkLst>
            <pc:docMk/>
            <pc:sldMk cId="190444021" sldId="328"/>
            <ac:spMk id="9" creationId="{A272FC2B-7E85-AC94-31E2-BCFAD02563FD}"/>
          </ac:spMkLst>
        </pc:spChg>
        <pc:spChg chg="mod">
          <ac:chgData name="GAN JING WEN" userId="S::22065433@siswa365.um.edu.my::42924b27-8474-46cf-b5b3-b21cf62866fb" providerId="AD" clId="Web-{52DC6F65-D476-FAC7-4366-B2EAFDA7D0C3}" dt="2024-05-21T15:53:21.576" v="641" actId="20577"/>
          <ac:spMkLst>
            <pc:docMk/>
            <pc:sldMk cId="190444021" sldId="328"/>
            <ac:spMk id="2224" creationId="{00000000-0000-0000-0000-000000000000}"/>
          </ac:spMkLst>
        </pc:spChg>
        <pc:graphicFrameChg chg="add mod modGraphic">
          <ac:chgData name="GAN JING WEN" userId="S::22065433@siswa365.um.edu.my::42924b27-8474-46cf-b5b3-b21cf62866fb" providerId="AD" clId="Web-{52DC6F65-D476-FAC7-4366-B2EAFDA7D0C3}" dt="2024-05-21T15:52:46.496" v="635"/>
          <ac:graphicFrameMkLst>
            <pc:docMk/>
            <pc:sldMk cId="190444021" sldId="328"/>
            <ac:graphicFrameMk id="10" creationId="{66823436-1800-2C32-79B0-8C5AF73022AB}"/>
          </ac:graphicFrameMkLst>
        </pc:graphicFrameChg>
        <pc:graphicFrameChg chg="add del mod">
          <ac:chgData name="GAN JING WEN" userId="S::22065433@siswa365.um.edu.my::42924b27-8474-46cf-b5b3-b21cf62866fb" providerId="AD" clId="Web-{52DC6F65-D476-FAC7-4366-B2EAFDA7D0C3}" dt="2024-05-21T15:50:11.836" v="517"/>
          <ac:graphicFrameMkLst>
            <pc:docMk/>
            <pc:sldMk cId="190444021" sldId="328"/>
            <ac:graphicFrameMk id="12" creationId="{9419F58B-7C76-E18D-692F-BD2196B7EB17}"/>
          </ac:graphicFrameMkLst>
        </pc:graphicFrameChg>
      </pc:sldChg>
    </pc:docChg>
  </pc:docChgLst>
  <pc:docChgLst>
    <pc:chgData name="LIM SZE SING" userId="S::22109557@siswa365.um.edu.my::b39d8928-2f78-424b-9386-f8d0ed8e51aa" providerId="AD" clId="Web-{36A77A4A-600D-C193-508D-6B398F6BEEF5}"/>
    <pc:docChg chg="addSld delSld modSld">
      <pc:chgData name="LIM SZE SING" userId="S::22109557@siswa365.um.edu.my::b39d8928-2f78-424b-9386-f8d0ed8e51aa" providerId="AD" clId="Web-{36A77A4A-600D-C193-508D-6B398F6BEEF5}" dt="2024-05-22T15:00:31.971" v="144"/>
      <pc:docMkLst>
        <pc:docMk/>
      </pc:docMkLst>
      <pc:sldChg chg="modSp">
        <pc:chgData name="LIM SZE SING" userId="S::22109557@siswa365.um.edu.my::b39d8928-2f78-424b-9386-f8d0ed8e51aa" providerId="AD" clId="Web-{36A77A4A-600D-C193-508D-6B398F6BEEF5}" dt="2024-05-22T14:49:02.099" v="0" actId="20577"/>
        <pc:sldMkLst>
          <pc:docMk/>
          <pc:sldMk cId="0" sldId="256"/>
        </pc:sldMkLst>
        <pc:spChg chg="mod">
          <ac:chgData name="LIM SZE SING" userId="S::22109557@siswa365.um.edu.my::b39d8928-2f78-424b-9386-f8d0ed8e51aa" providerId="AD" clId="Web-{36A77A4A-600D-C193-508D-6B398F6BEEF5}" dt="2024-05-22T14:49:02.099" v="0" actId="20577"/>
          <ac:spMkLst>
            <pc:docMk/>
            <pc:sldMk cId="0" sldId="256"/>
            <ac:spMk id="3" creationId="{BE7CF0CD-631D-AD32-E768-BA68DF5EC024}"/>
          </ac:spMkLst>
        </pc:spChg>
      </pc:sldChg>
      <pc:sldChg chg="del">
        <pc:chgData name="LIM SZE SING" userId="S::22109557@siswa365.um.edu.my::b39d8928-2f78-424b-9386-f8d0ed8e51aa" providerId="AD" clId="Web-{36A77A4A-600D-C193-508D-6B398F6BEEF5}" dt="2024-05-22T14:57:00.400" v="83"/>
        <pc:sldMkLst>
          <pc:docMk/>
          <pc:sldMk cId="0" sldId="257"/>
        </pc:sldMkLst>
      </pc:sldChg>
      <pc:sldChg chg="del">
        <pc:chgData name="LIM SZE SING" userId="S::22109557@siswa365.um.edu.my::b39d8928-2f78-424b-9386-f8d0ed8e51aa" providerId="AD" clId="Web-{36A77A4A-600D-C193-508D-6B398F6BEEF5}" dt="2024-05-22T14:57:05.135" v="87"/>
        <pc:sldMkLst>
          <pc:docMk/>
          <pc:sldMk cId="0" sldId="260"/>
        </pc:sldMkLst>
      </pc:sldChg>
      <pc:sldChg chg="del">
        <pc:chgData name="LIM SZE SING" userId="S::22109557@siswa365.um.edu.my::b39d8928-2f78-424b-9386-f8d0ed8e51aa" providerId="AD" clId="Web-{36A77A4A-600D-C193-508D-6B398F6BEEF5}" dt="2024-05-22T14:57:06.260" v="88"/>
        <pc:sldMkLst>
          <pc:docMk/>
          <pc:sldMk cId="0" sldId="261"/>
        </pc:sldMkLst>
      </pc:sldChg>
      <pc:sldChg chg="del">
        <pc:chgData name="LIM SZE SING" userId="S::22109557@siswa365.um.edu.my::b39d8928-2f78-424b-9386-f8d0ed8e51aa" providerId="AD" clId="Web-{36A77A4A-600D-C193-508D-6B398F6BEEF5}" dt="2024-05-22T14:57:04.228" v="86"/>
        <pc:sldMkLst>
          <pc:docMk/>
          <pc:sldMk cId="0" sldId="262"/>
        </pc:sldMkLst>
      </pc:sldChg>
      <pc:sldChg chg="del">
        <pc:chgData name="LIM SZE SING" userId="S::22109557@siswa365.um.edu.my::b39d8928-2f78-424b-9386-f8d0ed8e51aa" providerId="AD" clId="Web-{36A77A4A-600D-C193-508D-6B398F6BEEF5}" dt="2024-05-22T14:57:03.213" v="85"/>
        <pc:sldMkLst>
          <pc:docMk/>
          <pc:sldMk cId="0" sldId="263"/>
        </pc:sldMkLst>
      </pc:sldChg>
      <pc:sldChg chg="del">
        <pc:chgData name="LIM SZE SING" userId="S::22109557@siswa365.um.edu.my::b39d8928-2f78-424b-9386-f8d0ed8e51aa" providerId="AD" clId="Web-{36A77A4A-600D-C193-508D-6B398F6BEEF5}" dt="2024-05-22T14:57:07.338" v="89"/>
        <pc:sldMkLst>
          <pc:docMk/>
          <pc:sldMk cId="0" sldId="264"/>
        </pc:sldMkLst>
      </pc:sldChg>
      <pc:sldChg chg="del">
        <pc:chgData name="LIM SZE SING" userId="S::22109557@siswa365.um.edu.my::b39d8928-2f78-424b-9386-f8d0ed8e51aa" providerId="AD" clId="Web-{36A77A4A-600D-C193-508D-6B398F6BEEF5}" dt="2024-05-22T14:57:01.588" v="84"/>
        <pc:sldMkLst>
          <pc:docMk/>
          <pc:sldMk cId="0" sldId="265"/>
        </pc:sldMkLst>
      </pc:sldChg>
      <pc:sldChg chg="del">
        <pc:chgData name="LIM SZE SING" userId="S::22109557@siswa365.um.edu.my::b39d8928-2f78-424b-9386-f8d0ed8e51aa" providerId="AD" clId="Web-{36A77A4A-600D-C193-508D-6B398F6BEEF5}" dt="2024-05-22T14:57:10.275" v="90"/>
        <pc:sldMkLst>
          <pc:docMk/>
          <pc:sldMk cId="0" sldId="266"/>
        </pc:sldMkLst>
      </pc:sldChg>
      <pc:sldChg chg="del">
        <pc:chgData name="LIM SZE SING" userId="S::22109557@siswa365.um.edu.my::b39d8928-2f78-424b-9386-f8d0ed8e51aa" providerId="AD" clId="Web-{36A77A4A-600D-C193-508D-6B398F6BEEF5}" dt="2024-05-22T14:57:12.369" v="91"/>
        <pc:sldMkLst>
          <pc:docMk/>
          <pc:sldMk cId="0" sldId="267"/>
        </pc:sldMkLst>
      </pc:sldChg>
      <pc:sldChg chg="del">
        <pc:chgData name="LIM SZE SING" userId="S::22109557@siswa365.um.edu.my::b39d8928-2f78-424b-9386-f8d0ed8e51aa" providerId="AD" clId="Web-{36A77A4A-600D-C193-508D-6B398F6BEEF5}" dt="2024-05-22T14:57:13.526" v="92"/>
        <pc:sldMkLst>
          <pc:docMk/>
          <pc:sldMk cId="0" sldId="268"/>
        </pc:sldMkLst>
      </pc:sldChg>
      <pc:sldChg chg="del">
        <pc:chgData name="LIM SZE SING" userId="S::22109557@siswa365.um.edu.my::b39d8928-2f78-424b-9386-f8d0ed8e51aa" providerId="AD" clId="Web-{36A77A4A-600D-C193-508D-6B398F6BEEF5}" dt="2024-05-22T14:57:14.463" v="93"/>
        <pc:sldMkLst>
          <pc:docMk/>
          <pc:sldMk cId="0" sldId="269"/>
        </pc:sldMkLst>
      </pc:sldChg>
      <pc:sldChg chg="del">
        <pc:chgData name="LIM SZE SING" userId="S::22109557@siswa365.um.edu.my::b39d8928-2f78-424b-9386-f8d0ed8e51aa" providerId="AD" clId="Web-{36A77A4A-600D-C193-508D-6B398F6BEEF5}" dt="2024-05-22T14:57:20.292" v="95"/>
        <pc:sldMkLst>
          <pc:docMk/>
          <pc:sldMk cId="0" sldId="271"/>
        </pc:sldMkLst>
      </pc:sldChg>
      <pc:sldChg chg="del">
        <pc:chgData name="LIM SZE SING" userId="S::22109557@siswa365.um.edu.my::b39d8928-2f78-424b-9386-f8d0ed8e51aa" providerId="AD" clId="Web-{36A77A4A-600D-C193-508D-6B398F6BEEF5}" dt="2024-05-22T14:57:22.307" v="96"/>
        <pc:sldMkLst>
          <pc:docMk/>
          <pc:sldMk cId="0" sldId="272"/>
        </pc:sldMkLst>
      </pc:sldChg>
      <pc:sldChg chg="del">
        <pc:chgData name="LIM SZE SING" userId="S::22109557@siswa365.um.edu.my::b39d8928-2f78-424b-9386-f8d0ed8e51aa" providerId="AD" clId="Web-{36A77A4A-600D-C193-508D-6B398F6BEEF5}" dt="2024-05-22T14:57:23.214" v="97"/>
        <pc:sldMkLst>
          <pc:docMk/>
          <pc:sldMk cId="0" sldId="273"/>
        </pc:sldMkLst>
      </pc:sldChg>
      <pc:sldChg chg="del">
        <pc:chgData name="LIM SZE SING" userId="S::22109557@siswa365.um.edu.my::b39d8928-2f78-424b-9386-f8d0ed8e51aa" providerId="AD" clId="Web-{36A77A4A-600D-C193-508D-6B398F6BEEF5}" dt="2024-05-22T14:59:22.328" v="119"/>
        <pc:sldMkLst>
          <pc:docMk/>
          <pc:sldMk cId="0" sldId="274"/>
        </pc:sldMkLst>
      </pc:sldChg>
      <pc:sldChg chg="del">
        <pc:chgData name="LIM SZE SING" userId="S::22109557@siswa365.um.edu.my::b39d8928-2f78-424b-9386-f8d0ed8e51aa" providerId="AD" clId="Web-{36A77A4A-600D-C193-508D-6B398F6BEEF5}" dt="2024-05-22T14:59:22.375" v="120"/>
        <pc:sldMkLst>
          <pc:docMk/>
          <pc:sldMk cId="0" sldId="275"/>
        </pc:sldMkLst>
      </pc:sldChg>
      <pc:sldChg chg="del">
        <pc:chgData name="LIM SZE SING" userId="S::22109557@siswa365.um.edu.my::b39d8928-2f78-424b-9386-f8d0ed8e51aa" providerId="AD" clId="Web-{36A77A4A-600D-C193-508D-6B398F6BEEF5}" dt="2024-05-22T14:59:22.422" v="121"/>
        <pc:sldMkLst>
          <pc:docMk/>
          <pc:sldMk cId="0" sldId="276"/>
        </pc:sldMkLst>
      </pc:sldChg>
      <pc:sldChg chg="del">
        <pc:chgData name="LIM SZE SING" userId="S::22109557@siswa365.um.edu.my::b39d8928-2f78-424b-9386-f8d0ed8e51aa" providerId="AD" clId="Web-{36A77A4A-600D-C193-508D-6B398F6BEEF5}" dt="2024-05-22T14:59:23.375" v="122"/>
        <pc:sldMkLst>
          <pc:docMk/>
          <pc:sldMk cId="0" sldId="277"/>
        </pc:sldMkLst>
      </pc:sldChg>
      <pc:sldChg chg="del">
        <pc:chgData name="LIM SZE SING" userId="S::22109557@siswa365.um.edu.my::b39d8928-2f78-424b-9386-f8d0ed8e51aa" providerId="AD" clId="Web-{36A77A4A-600D-C193-508D-6B398F6BEEF5}" dt="2024-05-22T14:59:26.406" v="123"/>
        <pc:sldMkLst>
          <pc:docMk/>
          <pc:sldMk cId="0" sldId="278"/>
        </pc:sldMkLst>
      </pc:sldChg>
      <pc:sldChg chg="del">
        <pc:chgData name="LIM SZE SING" userId="S::22109557@siswa365.um.edu.my::b39d8928-2f78-424b-9386-f8d0ed8e51aa" providerId="AD" clId="Web-{36A77A4A-600D-C193-508D-6B398F6BEEF5}" dt="2024-05-22T14:59:27.422" v="124"/>
        <pc:sldMkLst>
          <pc:docMk/>
          <pc:sldMk cId="0" sldId="279"/>
        </pc:sldMkLst>
      </pc:sldChg>
      <pc:sldChg chg="del">
        <pc:chgData name="LIM SZE SING" userId="S::22109557@siswa365.um.edu.my::b39d8928-2f78-424b-9386-f8d0ed8e51aa" providerId="AD" clId="Web-{36A77A4A-600D-C193-508D-6B398F6BEEF5}" dt="2024-05-22T14:59:28.828" v="125"/>
        <pc:sldMkLst>
          <pc:docMk/>
          <pc:sldMk cId="0" sldId="280"/>
        </pc:sldMkLst>
      </pc:sldChg>
      <pc:sldChg chg="del">
        <pc:chgData name="LIM SZE SING" userId="S::22109557@siswa365.um.edu.my::b39d8928-2f78-424b-9386-f8d0ed8e51aa" providerId="AD" clId="Web-{36A77A4A-600D-C193-508D-6B398F6BEEF5}" dt="2024-05-22T14:59:32.485" v="126"/>
        <pc:sldMkLst>
          <pc:docMk/>
          <pc:sldMk cId="0" sldId="281"/>
        </pc:sldMkLst>
      </pc:sldChg>
      <pc:sldChg chg="del">
        <pc:chgData name="LIM SZE SING" userId="S::22109557@siswa365.um.edu.my::b39d8928-2f78-424b-9386-f8d0ed8e51aa" providerId="AD" clId="Web-{36A77A4A-600D-C193-508D-6B398F6BEEF5}" dt="2024-05-22T14:59:35.938" v="127"/>
        <pc:sldMkLst>
          <pc:docMk/>
          <pc:sldMk cId="0" sldId="282"/>
        </pc:sldMkLst>
      </pc:sldChg>
      <pc:sldChg chg="del">
        <pc:chgData name="LIM SZE SING" userId="S::22109557@siswa365.um.edu.my::b39d8928-2f78-424b-9386-f8d0ed8e51aa" providerId="AD" clId="Web-{36A77A4A-600D-C193-508D-6B398F6BEEF5}" dt="2024-05-22T14:59:13.015" v="118"/>
        <pc:sldMkLst>
          <pc:docMk/>
          <pc:sldMk cId="0" sldId="283"/>
        </pc:sldMkLst>
      </pc:sldChg>
      <pc:sldChg chg="addSp delSp modSp">
        <pc:chgData name="LIM SZE SING" userId="S::22109557@siswa365.um.edu.my::b39d8928-2f78-424b-9386-f8d0ed8e51aa" providerId="AD" clId="Web-{36A77A4A-600D-C193-508D-6B398F6BEEF5}" dt="2024-05-22T14:59:11.484" v="117" actId="1076"/>
        <pc:sldMkLst>
          <pc:docMk/>
          <pc:sldMk cId="0" sldId="284"/>
        </pc:sldMkLst>
        <pc:spChg chg="add mod">
          <ac:chgData name="LIM SZE SING" userId="S::22109557@siswa365.um.edu.my::b39d8928-2f78-424b-9386-f8d0ed8e51aa" providerId="AD" clId="Web-{36A77A4A-600D-C193-508D-6B398F6BEEF5}" dt="2024-05-22T14:59:04.890" v="114"/>
          <ac:spMkLst>
            <pc:docMk/>
            <pc:sldMk cId="0" sldId="284"/>
            <ac:spMk id="3" creationId="{9FB5EC13-C3A7-EFB4-BC06-C2910A1C0A9E}"/>
          </ac:spMkLst>
        </pc:spChg>
        <pc:spChg chg="mod">
          <ac:chgData name="LIM SZE SING" userId="S::22109557@siswa365.um.edu.my::b39d8928-2f78-424b-9386-f8d0ed8e51aa" providerId="AD" clId="Web-{36A77A4A-600D-C193-508D-6B398F6BEEF5}" dt="2024-05-22T14:59:06.530" v="115" actId="1076"/>
          <ac:spMkLst>
            <pc:docMk/>
            <pc:sldMk cId="0" sldId="284"/>
            <ac:spMk id="3605" creationId="{00000000-0000-0000-0000-000000000000}"/>
          </ac:spMkLst>
        </pc:spChg>
        <pc:spChg chg="mod">
          <ac:chgData name="LIM SZE SING" userId="S::22109557@siswa365.um.edu.my::b39d8928-2f78-424b-9386-f8d0ed8e51aa" providerId="AD" clId="Web-{36A77A4A-600D-C193-508D-6B398F6BEEF5}" dt="2024-05-22T14:59:11.484" v="117" actId="1076"/>
          <ac:spMkLst>
            <pc:docMk/>
            <pc:sldMk cId="0" sldId="284"/>
            <ac:spMk id="3606" creationId="{00000000-0000-0000-0000-000000000000}"/>
          </ac:spMkLst>
        </pc:spChg>
        <pc:spChg chg="del mod">
          <ac:chgData name="LIM SZE SING" userId="S::22109557@siswa365.um.edu.my::b39d8928-2f78-424b-9386-f8d0ed8e51aa" providerId="AD" clId="Web-{36A77A4A-600D-C193-508D-6B398F6BEEF5}" dt="2024-05-22T14:58:22.263" v="103"/>
          <ac:spMkLst>
            <pc:docMk/>
            <pc:sldMk cId="0" sldId="284"/>
            <ac:spMk id="3607" creationId="{00000000-0000-0000-0000-000000000000}"/>
          </ac:spMkLst>
        </pc:spChg>
        <pc:grpChg chg="del">
          <ac:chgData name="LIM SZE SING" userId="S::22109557@siswa365.um.edu.my::b39d8928-2f78-424b-9386-f8d0ed8e51aa" providerId="AD" clId="Web-{36A77A4A-600D-C193-508D-6B398F6BEEF5}" dt="2024-05-22T14:58:12.887" v="100"/>
          <ac:grpSpMkLst>
            <pc:docMk/>
            <pc:sldMk cId="0" sldId="284"/>
            <ac:grpSpMk id="3608" creationId="{00000000-0000-0000-0000-000000000000}"/>
          </ac:grpSpMkLst>
        </pc:grpChg>
      </pc:sldChg>
      <pc:sldChg chg="del">
        <pc:chgData name="LIM SZE SING" userId="S::22109557@siswa365.um.edu.my::b39d8928-2f78-424b-9386-f8d0ed8e51aa" providerId="AD" clId="Web-{36A77A4A-600D-C193-508D-6B398F6BEEF5}" dt="2024-05-22T14:59:36.094" v="128"/>
        <pc:sldMkLst>
          <pc:docMk/>
          <pc:sldMk cId="0" sldId="285"/>
        </pc:sldMkLst>
      </pc:sldChg>
      <pc:sldChg chg="del">
        <pc:chgData name="LIM SZE SING" userId="S::22109557@siswa365.um.edu.my::b39d8928-2f78-424b-9386-f8d0ed8e51aa" providerId="AD" clId="Web-{36A77A4A-600D-C193-508D-6B398F6BEEF5}" dt="2024-05-22T14:59:38.344" v="129"/>
        <pc:sldMkLst>
          <pc:docMk/>
          <pc:sldMk cId="0" sldId="286"/>
        </pc:sldMkLst>
      </pc:sldChg>
      <pc:sldChg chg="del">
        <pc:chgData name="LIM SZE SING" userId="S::22109557@siswa365.um.edu.my::b39d8928-2f78-424b-9386-f8d0ed8e51aa" providerId="AD" clId="Web-{36A77A4A-600D-C193-508D-6B398F6BEEF5}" dt="2024-05-22T14:59:55.204" v="138"/>
        <pc:sldMkLst>
          <pc:docMk/>
          <pc:sldMk cId="0" sldId="287"/>
        </pc:sldMkLst>
      </pc:sldChg>
      <pc:sldChg chg="del">
        <pc:chgData name="LIM SZE SING" userId="S::22109557@siswa365.um.edu.my::b39d8928-2f78-424b-9386-f8d0ed8e51aa" providerId="AD" clId="Web-{36A77A4A-600D-C193-508D-6B398F6BEEF5}" dt="2024-05-22T14:59:39.969" v="130"/>
        <pc:sldMkLst>
          <pc:docMk/>
          <pc:sldMk cId="0" sldId="288"/>
        </pc:sldMkLst>
      </pc:sldChg>
      <pc:sldChg chg="del">
        <pc:chgData name="LIM SZE SING" userId="S::22109557@siswa365.um.edu.my::b39d8928-2f78-424b-9386-f8d0ed8e51aa" providerId="AD" clId="Web-{36A77A4A-600D-C193-508D-6B398F6BEEF5}" dt="2024-05-22T14:59:41.172" v="131"/>
        <pc:sldMkLst>
          <pc:docMk/>
          <pc:sldMk cId="0" sldId="289"/>
        </pc:sldMkLst>
      </pc:sldChg>
      <pc:sldChg chg="del">
        <pc:chgData name="LIM SZE SING" userId="S::22109557@siswa365.um.edu.my::b39d8928-2f78-424b-9386-f8d0ed8e51aa" providerId="AD" clId="Web-{36A77A4A-600D-C193-508D-6B398F6BEEF5}" dt="2024-05-22T14:59:49.610" v="132"/>
        <pc:sldMkLst>
          <pc:docMk/>
          <pc:sldMk cId="0" sldId="290"/>
        </pc:sldMkLst>
      </pc:sldChg>
      <pc:sldChg chg="del">
        <pc:chgData name="LIM SZE SING" userId="S::22109557@siswa365.um.edu.my::b39d8928-2f78-424b-9386-f8d0ed8e51aa" providerId="AD" clId="Web-{36A77A4A-600D-C193-508D-6B398F6BEEF5}" dt="2024-05-22T14:59:54.954" v="133"/>
        <pc:sldMkLst>
          <pc:docMk/>
          <pc:sldMk cId="0" sldId="291"/>
        </pc:sldMkLst>
      </pc:sldChg>
      <pc:sldChg chg="del">
        <pc:chgData name="LIM SZE SING" userId="S::22109557@siswa365.um.edu.my::b39d8928-2f78-424b-9386-f8d0ed8e51aa" providerId="AD" clId="Web-{36A77A4A-600D-C193-508D-6B398F6BEEF5}" dt="2024-05-22T14:59:55.001" v="134"/>
        <pc:sldMkLst>
          <pc:docMk/>
          <pc:sldMk cId="0" sldId="292"/>
        </pc:sldMkLst>
      </pc:sldChg>
      <pc:sldChg chg="del">
        <pc:chgData name="LIM SZE SING" userId="S::22109557@siswa365.um.edu.my::b39d8928-2f78-424b-9386-f8d0ed8e51aa" providerId="AD" clId="Web-{36A77A4A-600D-C193-508D-6B398F6BEEF5}" dt="2024-05-22T14:59:55.048" v="135"/>
        <pc:sldMkLst>
          <pc:docMk/>
          <pc:sldMk cId="0" sldId="293"/>
        </pc:sldMkLst>
      </pc:sldChg>
      <pc:sldChg chg="del">
        <pc:chgData name="LIM SZE SING" userId="S::22109557@siswa365.um.edu.my::b39d8928-2f78-424b-9386-f8d0ed8e51aa" providerId="AD" clId="Web-{36A77A4A-600D-C193-508D-6B398F6BEEF5}" dt="2024-05-22T14:59:55.095" v="136"/>
        <pc:sldMkLst>
          <pc:docMk/>
          <pc:sldMk cId="0" sldId="294"/>
        </pc:sldMkLst>
      </pc:sldChg>
      <pc:sldChg chg="del">
        <pc:chgData name="LIM SZE SING" userId="S::22109557@siswa365.um.edu.my::b39d8928-2f78-424b-9386-f8d0ed8e51aa" providerId="AD" clId="Web-{36A77A4A-600D-C193-508D-6B398F6BEEF5}" dt="2024-05-22T14:59:55.173" v="137"/>
        <pc:sldMkLst>
          <pc:docMk/>
          <pc:sldMk cId="0" sldId="295"/>
        </pc:sldMkLst>
      </pc:sldChg>
      <pc:sldChg chg="del">
        <pc:chgData name="LIM SZE SING" userId="S::22109557@siswa365.um.edu.my::b39d8928-2f78-424b-9386-f8d0ed8e51aa" providerId="AD" clId="Web-{36A77A4A-600D-C193-508D-6B398F6BEEF5}" dt="2024-05-22T15:00:05.080" v="141"/>
        <pc:sldMkLst>
          <pc:docMk/>
          <pc:sldMk cId="0" sldId="296"/>
        </pc:sldMkLst>
      </pc:sldChg>
      <pc:sldChg chg="del">
        <pc:chgData name="LIM SZE SING" userId="S::22109557@siswa365.um.edu.my::b39d8928-2f78-424b-9386-f8d0ed8e51aa" providerId="AD" clId="Web-{36A77A4A-600D-C193-508D-6B398F6BEEF5}" dt="2024-05-22T15:00:02.095" v="139"/>
        <pc:sldMkLst>
          <pc:docMk/>
          <pc:sldMk cId="0" sldId="297"/>
        </pc:sldMkLst>
      </pc:sldChg>
      <pc:sldChg chg="del">
        <pc:chgData name="LIM SZE SING" userId="S::22109557@siswa365.um.edu.my::b39d8928-2f78-424b-9386-f8d0ed8e51aa" providerId="AD" clId="Web-{36A77A4A-600D-C193-508D-6B398F6BEEF5}" dt="2024-05-22T15:00:02.783" v="140"/>
        <pc:sldMkLst>
          <pc:docMk/>
          <pc:sldMk cId="0" sldId="298"/>
        </pc:sldMkLst>
      </pc:sldChg>
      <pc:sldChg chg="del">
        <pc:chgData name="LIM SZE SING" userId="S::22109557@siswa365.um.edu.my::b39d8928-2f78-424b-9386-f8d0ed8e51aa" providerId="AD" clId="Web-{36A77A4A-600D-C193-508D-6B398F6BEEF5}" dt="2024-05-22T15:00:27.221" v="143"/>
        <pc:sldMkLst>
          <pc:docMk/>
          <pc:sldMk cId="0" sldId="299"/>
        </pc:sldMkLst>
      </pc:sldChg>
      <pc:sldChg chg="del">
        <pc:chgData name="LIM SZE SING" userId="S::22109557@siswa365.um.edu.my::b39d8928-2f78-424b-9386-f8d0ed8e51aa" providerId="AD" clId="Web-{36A77A4A-600D-C193-508D-6B398F6BEEF5}" dt="2024-05-22T15:00:08.814" v="142"/>
        <pc:sldMkLst>
          <pc:docMk/>
          <pc:sldMk cId="0" sldId="300"/>
        </pc:sldMkLst>
      </pc:sldChg>
      <pc:sldChg chg="del">
        <pc:chgData name="LIM SZE SING" userId="S::22109557@siswa365.um.edu.my::b39d8928-2f78-424b-9386-f8d0ed8e51aa" providerId="AD" clId="Web-{36A77A4A-600D-C193-508D-6B398F6BEEF5}" dt="2024-05-22T15:00:31.971" v="144"/>
        <pc:sldMkLst>
          <pc:docMk/>
          <pc:sldMk cId="0" sldId="301"/>
        </pc:sldMkLst>
      </pc:sldChg>
      <pc:sldChg chg="del">
        <pc:chgData name="LIM SZE SING" userId="S::22109557@siswa365.um.edu.my::b39d8928-2f78-424b-9386-f8d0ed8e51aa" providerId="AD" clId="Web-{36A77A4A-600D-C193-508D-6B398F6BEEF5}" dt="2024-05-22T14:57:32.183" v="99"/>
        <pc:sldMkLst>
          <pc:docMk/>
          <pc:sldMk cId="0" sldId="302"/>
        </pc:sldMkLst>
      </pc:sldChg>
      <pc:sldChg chg="del">
        <pc:chgData name="LIM SZE SING" userId="S::22109557@siswa365.um.edu.my::b39d8928-2f78-424b-9386-f8d0ed8e51aa" providerId="AD" clId="Web-{36A77A4A-600D-C193-508D-6B398F6BEEF5}" dt="2024-05-22T14:57:28.354" v="98"/>
        <pc:sldMkLst>
          <pc:docMk/>
          <pc:sldMk cId="0" sldId="303"/>
        </pc:sldMkLst>
      </pc:sldChg>
      <pc:sldChg chg="del">
        <pc:chgData name="LIM SZE SING" userId="S::22109557@siswa365.um.edu.my::b39d8928-2f78-424b-9386-f8d0ed8e51aa" providerId="AD" clId="Web-{36A77A4A-600D-C193-508D-6B398F6BEEF5}" dt="2024-05-22T14:57:19.401" v="94"/>
        <pc:sldMkLst>
          <pc:docMk/>
          <pc:sldMk cId="4010653422" sldId="331"/>
        </pc:sldMkLst>
      </pc:sldChg>
      <pc:sldChg chg="new del">
        <pc:chgData name="LIM SZE SING" userId="S::22109557@siswa365.um.edu.my::b39d8928-2f78-424b-9386-f8d0ed8e51aa" providerId="AD" clId="Web-{36A77A4A-600D-C193-508D-6B398F6BEEF5}" dt="2024-05-22T14:50:12.398" v="2"/>
        <pc:sldMkLst>
          <pc:docMk/>
          <pc:sldMk cId="1260475080" sldId="335"/>
        </pc:sldMkLst>
      </pc:sldChg>
      <pc:sldChg chg="modSp add replId">
        <pc:chgData name="LIM SZE SING" userId="S::22109557@siswa365.um.edu.my::b39d8928-2f78-424b-9386-f8d0ed8e51aa" providerId="AD" clId="Web-{36A77A4A-600D-C193-508D-6B398F6BEEF5}" dt="2024-05-22T14:56:19.461" v="82" actId="20577"/>
        <pc:sldMkLst>
          <pc:docMk/>
          <pc:sldMk cId="3138673323" sldId="335"/>
        </pc:sldMkLst>
        <pc:spChg chg="mod">
          <ac:chgData name="LIM SZE SING" userId="S::22109557@siswa365.um.edu.my::b39d8928-2f78-424b-9386-f8d0ed8e51aa" providerId="AD" clId="Web-{36A77A4A-600D-C193-508D-6B398F6BEEF5}" dt="2024-05-22T14:51:39.199" v="14" actId="20577"/>
          <ac:spMkLst>
            <pc:docMk/>
            <pc:sldMk cId="3138673323" sldId="335"/>
            <ac:spMk id="2224" creationId="{00000000-0000-0000-0000-000000000000}"/>
          </ac:spMkLst>
        </pc:spChg>
        <pc:spChg chg="mod">
          <ac:chgData name="LIM SZE SING" userId="S::22109557@siswa365.um.edu.my::b39d8928-2f78-424b-9386-f8d0ed8e51aa" providerId="AD" clId="Web-{36A77A4A-600D-C193-508D-6B398F6BEEF5}" dt="2024-05-22T14:56:01.679" v="78" actId="1076"/>
          <ac:spMkLst>
            <pc:docMk/>
            <pc:sldMk cId="3138673323" sldId="335"/>
            <ac:spMk id="2225" creationId="{00000000-0000-0000-0000-000000000000}"/>
          </ac:spMkLst>
        </pc:spChg>
        <pc:spChg chg="mod">
          <ac:chgData name="LIM SZE SING" userId="S::22109557@siswa365.um.edu.my::b39d8928-2f78-424b-9386-f8d0ed8e51aa" providerId="AD" clId="Web-{36A77A4A-600D-C193-508D-6B398F6BEEF5}" dt="2024-05-22T14:56:01.679" v="79" actId="1076"/>
          <ac:spMkLst>
            <pc:docMk/>
            <pc:sldMk cId="3138673323" sldId="335"/>
            <ac:spMk id="2226" creationId="{00000000-0000-0000-0000-000000000000}"/>
          </ac:spMkLst>
        </pc:spChg>
        <pc:spChg chg="mod">
          <ac:chgData name="LIM SZE SING" userId="S::22109557@siswa365.um.edu.my::b39d8928-2f78-424b-9386-f8d0ed8e51aa" providerId="AD" clId="Web-{36A77A4A-600D-C193-508D-6B398F6BEEF5}" dt="2024-05-22T14:55:21.083" v="68" actId="1076"/>
          <ac:spMkLst>
            <pc:docMk/>
            <pc:sldMk cId="3138673323" sldId="335"/>
            <ac:spMk id="2227" creationId="{00000000-0000-0000-0000-000000000000}"/>
          </ac:spMkLst>
        </pc:spChg>
        <pc:spChg chg="mod">
          <ac:chgData name="LIM SZE SING" userId="S::22109557@siswa365.um.edu.my::b39d8928-2f78-424b-9386-f8d0ed8e51aa" providerId="AD" clId="Web-{36A77A4A-600D-C193-508D-6B398F6BEEF5}" dt="2024-05-22T14:56:10.476" v="80" actId="14100"/>
          <ac:spMkLst>
            <pc:docMk/>
            <pc:sldMk cId="3138673323" sldId="335"/>
            <ac:spMk id="2228" creationId="{00000000-0000-0000-0000-000000000000}"/>
          </ac:spMkLst>
        </pc:spChg>
        <pc:spChg chg="mod">
          <ac:chgData name="LIM SZE SING" userId="S::22109557@siswa365.um.edu.my::b39d8928-2f78-424b-9386-f8d0ed8e51aa" providerId="AD" clId="Web-{36A77A4A-600D-C193-508D-6B398F6BEEF5}" dt="2024-05-22T14:54:59.989" v="62" actId="1076"/>
          <ac:spMkLst>
            <pc:docMk/>
            <pc:sldMk cId="3138673323" sldId="335"/>
            <ac:spMk id="2229" creationId="{00000000-0000-0000-0000-000000000000}"/>
          </ac:spMkLst>
        </pc:spChg>
        <pc:spChg chg="mod">
          <ac:chgData name="LIM SZE SING" userId="S::22109557@siswa365.um.edu.my::b39d8928-2f78-424b-9386-f8d0ed8e51aa" providerId="AD" clId="Web-{36A77A4A-600D-C193-508D-6B398F6BEEF5}" dt="2024-05-22T14:55:00.004" v="63" actId="1076"/>
          <ac:spMkLst>
            <pc:docMk/>
            <pc:sldMk cId="3138673323" sldId="335"/>
            <ac:spMk id="2230" creationId="{00000000-0000-0000-0000-000000000000}"/>
          </ac:spMkLst>
        </pc:spChg>
        <pc:spChg chg="mod">
          <ac:chgData name="LIM SZE SING" userId="S::22109557@siswa365.um.edu.my::b39d8928-2f78-424b-9386-f8d0ed8e51aa" providerId="AD" clId="Web-{36A77A4A-600D-C193-508D-6B398F6BEEF5}" dt="2024-05-22T14:55:50.100" v="74" actId="1076"/>
          <ac:spMkLst>
            <pc:docMk/>
            <pc:sldMk cId="3138673323" sldId="335"/>
            <ac:spMk id="2231" creationId="{00000000-0000-0000-0000-000000000000}"/>
          </ac:spMkLst>
        </pc:spChg>
        <pc:spChg chg="mod">
          <ac:chgData name="LIM SZE SING" userId="S::22109557@siswa365.um.edu.my::b39d8928-2f78-424b-9386-f8d0ed8e51aa" providerId="AD" clId="Web-{36A77A4A-600D-C193-508D-6B398F6BEEF5}" dt="2024-05-22T14:56:19.461" v="82" actId="20577"/>
          <ac:spMkLst>
            <pc:docMk/>
            <pc:sldMk cId="3138673323" sldId="335"/>
            <ac:spMk id="2232" creationId="{00000000-0000-0000-0000-000000000000}"/>
          </ac:spMkLst>
        </pc:spChg>
      </pc:sldChg>
    </pc:docChg>
  </pc:docChgLst>
  <pc:docChgLst>
    <pc:chgData name="LIM SZE SING" userId="b39d8928-2f78-424b-9386-f8d0ed8e51aa" providerId="ADAL" clId="{C6275E48-C7AD-4524-9B40-6C62D30850A5}"/>
    <pc:docChg chg="custSel addSld delSld modSld">
      <pc:chgData name="LIM SZE SING" userId="b39d8928-2f78-424b-9386-f8d0ed8e51aa" providerId="ADAL" clId="{C6275E48-C7AD-4524-9B40-6C62D30850A5}" dt="2024-06-09T06:37:44.711" v="25" actId="47"/>
      <pc:docMkLst>
        <pc:docMk/>
      </pc:docMkLst>
      <pc:sldChg chg="add">
        <pc:chgData name="LIM SZE SING" userId="b39d8928-2f78-424b-9386-f8d0ed8e51aa" providerId="ADAL" clId="{C6275E48-C7AD-4524-9B40-6C62D30850A5}" dt="2024-06-09T06:37:42.843" v="24"/>
        <pc:sldMkLst>
          <pc:docMk/>
          <pc:sldMk cId="1150315347" sldId="326"/>
        </pc:sldMkLst>
      </pc:sldChg>
      <pc:sldChg chg="addSp delSp modSp add del mod modNotesTx">
        <pc:chgData name="LIM SZE SING" userId="b39d8928-2f78-424b-9386-f8d0ed8e51aa" providerId="ADAL" clId="{C6275E48-C7AD-4524-9B40-6C62D30850A5}" dt="2024-06-09T06:37:44.711" v="25" actId="47"/>
        <pc:sldMkLst>
          <pc:docMk/>
          <pc:sldMk cId="3776157818" sldId="339"/>
        </pc:sldMkLst>
        <pc:spChg chg="mod">
          <ac:chgData name="LIM SZE SING" userId="b39d8928-2f78-424b-9386-f8d0ed8e51aa" providerId="ADAL" clId="{C6275E48-C7AD-4524-9B40-6C62D30850A5}" dt="2024-06-09T06:33:42.528" v="17" actId="20577"/>
          <ac:spMkLst>
            <pc:docMk/>
            <pc:sldMk cId="3776157818" sldId="339"/>
            <ac:spMk id="2589" creationId="{857639B4-9683-8578-9CC4-9C3F1055107F}"/>
          </ac:spMkLst>
        </pc:spChg>
        <pc:graphicFrameChg chg="del">
          <ac:chgData name="LIM SZE SING" userId="b39d8928-2f78-424b-9386-f8d0ed8e51aa" providerId="ADAL" clId="{C6275E48-C7AD-4524-9B40-6C62D30850A5}" dt="2024-06-09T06:33:36.125" v="1" actId="478"/>
          <ac:graphicFrameMkLst>
            <pc:docMk/>
            <pc:sldMk cId="3776157818" sldId="339"/>
            <ac:graphicFrameMk id="10" creationId="{01D13BAC-DE3E-C0C8-D967-AC0925D47D7C}"/>
          </ac:graphicFrameMkLst>
        </pc:graphicFrameChg>
        <pc:picChg chg="add del mod">
          <ac:chgData name="LIM SZE SING" userId="b39d8928-2f78-424b-9386-f8d0ed8e51aa" providerId="ADAL" clId="{C6275E48-C7AD-4524-9B40-6C62D30850A5}" dt="2024-06-09T06:34:17.303" v="22" actId="478"/>
          <ac:picMkLst>
            <pc:docMk/>
            <pc:sldMk cId="3776157818" sldId="339"/>
            <ac:picMk id="1026" creationId="{F4D9A157-8E68-3818-0976-8891711D3B7E}"/>
          </ac:picMkLst>
        </pc:picChg>
      </pc:sldChg>
    </pc:docChg>
  </pc:docChgLst>
  <pc:docChgLst>
    <pc:chgData name="LIM SZE SING" userId="S::22109557@siswa365.um.edu.my::b39d8928-2f78-424b-9386-f8d0ed8e51aa" providerId="AD" clId="Web-{784EF747-5CEE-1C4F-D420-AEF1693A10BA}"/>
    <pc:docChg chg="addSld modSld">
      <pc:chgData name="LIM SZE SING" userId="S::22109557@siswa365.um.edu.my::b39d8928-2f78-424b-9386-f8d0ed8e51aa" providerId="AD" clId="Web-{784EF747-5CEE-1C4F-D420-AEF1693A10BA}" dt="2024-05-26T12:23:49.957" v="25" actId="1076"/>
      <pc:docMkLst>
        <pc:docMk/>
      </pc:docMkLst>
      <pc:sldChg chg="modSp">
        <pc:chgData name="LIM SZE SING" userId="S::22109557@siswa365.um.edu.my::b39d8928-2f78-424b-9386-f8d0ed8e51aa" providerId="AD" clId="Web-{784EF747-5CEE-1C4F-D420-AEF1693A10BA}" dt="2024-05-26T12:19:05.535" v="2" actId="1076"/>
        <pc:sldMkLst>
          <pc:docMk/>
          <pc:sldMk cId="2377127660" sldId="333"/>
        </pc:sldMkLst>
        <pc:spChg chg="mod">
          <ac:chgData name="LIM SZE SING" userId="S::22109557@siswa365.um.edu.my::b39d8928-2f78-424b-9386-f8d0ed8e51aa" providerId="AD" clId="Web-{784EF747-5CEE-1C4F-D420-AEF1693A10BA}" dt="2024-05-26T12:18:52.613" v="0" actId="14100"/>
          <ac:spMkLst>
            <pc:docMk/>
            <pc:sldMk cId="2377127660" sldId="333"/>
            <ac:spMk id="33" creationId="{79590BC2-7E13-357C-159F-48ECBBDE477B}"/>
          </ac:spMkLst>
        </pc:spChg>
        <pc:spChg chg="mod">
          <ac:chgData name="LIM SZE SING" userId="S::22109557@siswa365.um.edu.my::b39d8928-2f78-424b-9386-f8d0ed8e51aa" providerId="AD" clId="Web-{784EF747-5CEE-1C4F-D420-AEF1693A10BA}" dt="2024-05-26T12:19:05.535" v="2" actId="1076"/>
          <ac:spMkLst>
            <pc:docMk/>
            <pc:sldMk cId="2377127660" sldId="333"/>
            <ac:spMk id="34" creationId="{251A4BF5-0FF4-BDF3-6438-6F1A7959014D}"/>
          </ac:spMkLst>
        </pc:spChg>
      </pc:sldChg>
      <pc:sldChg chg="addSp delSp modSp new mod modClrScheme chgLayout">
        <pc:chgData name="LIM SZE SING" userId="S::22109557@siswa365.um.edu.my::b39d8928-2f78-424b-9386-f8d0ed8e51aa" providerId="AD" clId="Web-{784EF747-5CEE-1C4F-D420-AEF1693A10BA}" dt="2024-05-26T12:23:49.957" v="25" actId="1076"/>
        <pc:sldMkLst>
          <pc:docMk/>
          <pc:sldMk cId="3680375897" sldId="338"/>
        </pc:sldMkLst>
        <pc:spChg chg="del mod ord">
          <ac:chgData name="LIM SZE SING" userId="S::22109557@siswa365.um.edu.my::b39d8928-2f78-424b-9386-f8d0ed8e51aa" providerId="AD" clId="Web-{784EF747-5CEE-1C4F-D420-AEF1693A10BA}" dt="2024-05-26T12:19:39.958" v="5"/>
          <ac:spMkLst>
            <pc:docMk/>
            <pc:sldMk cId="3680375897" sldId="338"/>
            <ac:spMk id="2" creationId="{B3BCC24D-F7B3-75A0-F16B-97CED2296277}"/>
          </ac:spMkLst>
        </pc:spChg>
        <pc:spChg chg="del">
          <ac:chgData name="LIM SZE SING" userId="S::22109557@siswa365.um.edu.my::b39d8928-2f78-424b-9386-f8d0ed8e51aa" providerId="AD" clId="Web-{784EF747-5CEE-1C4F-D420-AEF1693A10BA}" dt="2024-05-26T12:19:32.005" v="4"/>
          <ac:spMkLst>
            <pc:docMk/>
            <pc:sldMk cId="3680375897" sldId="338"/>
            <ac:spMk id="3" creationId="{26606FC0-E658-C2AF-F4A6-B7079E8ED39B}"/>
          </ac:spMkLst>
        </pc:spChg>
        <pc:spChg chg="del">
          <ac:chgData name="LIM SZE SING" userId="S::22109557@siswa365.um.edu.my::b39d8928-2f78-424b-9386-f8d0ed8e51aa" providerId="AD" clId="Web-{784EF747-5CEE-1C4F-D420-AEF1693A10BA}" dt="2024-05-26T12:19:32.005" v="4"/>
          <ac:spMkLst>
            <pc:docMk/>
            <pc:sldMk cId="3680375897" sldId="338"/>
            <ac:spMk id="4" creationId="{75277D62-6C18-8F1F-1C14-DD80F928CB30}"/>
          </ac:spMkLst>
        </pc:spChg>
        <pc:spChg chg="del">
          <ac:chgData name="LIM SZE SING" userId="S::22109557@siswa365.um.edu.my::b39d8928-2f78-424b-9386-f8d0ed8e51aa" providerId="AD" clId="Web-{784EF747-5CEE-1C4F-D420-AEF1693A10BA}" dt="2024-05-26T12:19:32.005" v="4"/>
          <ac:spMkLst>
            <pc:docMk/>
            <pc:sldMk cId="3680375897" sldId="338"/>
            <ac:spMk id="5" creationId="{3D6E3F52-6C8C-8161-8324-400F6FB94954}"/>
          </ac:spMkLst>
        </pc:spChg>
        <pc:spChg chg="del">
          <ac:chgData name="LIM SZE SING" userId="S::22109557@siswa365.um.edu.my::b39d8928-2f78-424b-9386-f8d0ed8e51aa" providerId="AD" clId="Web-{784EF747-5CEE-1C4F-D420-AEF1693A10BA}" dt="2024-05-26T12:19:32.005" v="4"/>
          <ac:spMkLst>
            <pc:docMk/>
            <pc:sldMk cId="3680375897" sldId="338"/>
            <ac:spMk id="6" creationId="{48E2DC65-8767-80DC-C63C-436D1469A117}"/>
          </ac:spMkLst>
        </pc:spChg>
        <pc:spChg chg="del">
          <ac:chgData name="LIM SZE SING" userId="S::22109557@siswa365.um.edu.my::b39d8928-2f78-424b-9386-f8d0ed8e51aa" providerId="AD" clId="Web-{784EF747-5CEE-1C4F-D420-AEF1693A10BA}" dt="2024-05-26T12:19:32.005" v="4"/>
          <ac:spMkLst>
            <pc:docMk/>
            <pc:sldMk cId="3680375897" sldId="338"/>
            <ac:spMk id="7" creationId="{4A8CF5C4-C664-0F10-F3F4-A5C201BA37EA}"/>
          </ac:spMkLst>
        </pc:spChg>
        <pc:spChg chg="del">
          <ac:chgData name="LIM SZE SING" userId="S::22109557@siswa365.um.edu.my::b39d8928-2f78-424b-9386-f8d0ed8e51aa" providerId="AD" clId="Web-{784EF747-5CEE-1C4F-D420-AEF1693A10BA}" dt="2024-05-26T12:19:32.005" v="4"/>
          <ac:spMkLst>
            <pc:docMk/>
            <pc:sldMk cId="3680375897" sldId="338"/>
            <ac:spMk id="8" creationId="{9774D630-4357-BA87-D96B-8FD045F17128}"/>
          </ac:spMkLst>
        </pc:spChg>
        <pc:spChg chg="del">
          <ac:chgData name="LIM SZE SING" userId="S::22109557@siswa365.um.edu.my::b39d8928-2f78-424b-9386-f8d0ed8e51aa" providerId="AD" clId="Web-{784EF747-5CEE-1C4F-D420-AEF1693A10BA}" dt="2024-05-26T12:19:32.005" v="4"/>
          <ac:spMkLst>
            <pc:docMk/>
            <pc:sldMk cId="3680375897" sldId="338"/>
            <ac:spMk id="9" creationId="{ADE80918-9619-1C49-91F9-B0A06B9E4BD4}"/>
          </ac:spMkLst>
        </pc:spChg>
        <pc:spChg chg="del">
          <ac:chgData name="LIM SZE SING" userId="S::22109557@siswa365.um.edu.my::b39d8928-2f78-424b-9386-f8d0ed8e51aa" providerId="AD" clId="Web-{784EF747-5CEE-1C4F-D420-AEF1693A10BA}" dt="2024-05-26T12:19:32.005" v="4"/>
          <ac:spMkLst>
            <pc:docMk/>
            <pc:sldMk cId="3680375897" sldId="338"/>
            <ac:spMk id="10" creationId="{C2E54F95-4A80-F4FF-8D35-BD49C520865C}"/>
          </ac:spMkLst>
        </pc:spChg>
        <pc:spChg chg="add del mod">
          <ac:chgData name="LIM SZE SING" userId="S::22109557@siswa365.um.edu.my::b39d8928-2f78-424b-9386-f8d0ed8e51aa" providerId="AD" clId="Web-{784EF747-5CEE-1C4F-D420-AEF1693A10BA}" dt="2024-05-26T12:19:44.490" v="6"/>
          <ac:spMkLst>
            <pc:docMk/>
            <pc:sldMk cId="3680375897" sldId="338"/>
            <ac:spMk id="11" creationId="{49DCA19A-F1FA-90AE-FC05-E88F1F8F5932}"/>
          </ac:spMkLst>
        </pc:spChg>
        <pc:spChg chg="add del mod">
          <ac:chgData name="LIM SZE SING" userId="S::22109557@siswa365.um.edu.my::b39d8928-2f78-424b-9386-f8d0ed8e51aa" providerId="AD" clId="Web-{784EF747-5CEE-1C4F-D420-AEF1693A10BA}" dt="2024-05-26T12:19:46.021" v="7"/>
          <ac:spMkLst>
            <pc:docMk/>
            <pc:sldMk cId="3680375897" sldId="338"/>
            <ac:spMk id="12" creationId="{16878B2D-1029-2489-F9FF-46503A8E4D2F}"/>
          </ac:spMkLst>
        </pc:spChg>
        <pc:picChg chg="add mod">
          <ac:chgData name="LIM SZE SING" userId="S::22109557@siswa365.um.edu.my::b39d8928-2f78-424b-9386-f8d0ed8e51aa" providerId="AD" clId="Web-{784EF747-5CEE-1C4F-D420-AEF1693A10BA}" dt="2024-05-26T12:23:34.597" v="21" actId="1076"/>
          <ac:picMkLst>
            <pc:docMk/>
            <pc:sldMk cId="3680375897" sldId="338"/>
            <ac:picMk id="13" creationId="{40401B67-7A62-DDBC-B534-8ED82CE81283}"/>
          </ac:picMkLst>
        </pc:picChg>
        <pc:picChg chg="add mod">
          <ac:chgData name="LIM SZE SING" userId="S::22109557@siswa365.um.edu.my::b39d8928-2f78-424b-9386-f8d0ed8e51aa" providerId="AD" clId="Web-{784EF747-5CEE-1C4F-D420-AEF1693A10BA}" dt="2024-05-26T12:23:49.957" v="25" actId="1076"/>
          <ac:picMkLst>
            <pc:docMk/>
            <pc:sldMk cId="3680375897" sldId="338"/>
            <ac:picMk id="14" creationId="{13DDC694-5D51-0667-39EF-F2670D68E03B}"/>
          </ac:picMkLst>
        </pc:picChg>
      </pc:sldChg>
    </pc:docChg>
  </pc:docChgLst>
  <pc:docChgLst>
    <pc:chgData name="LAW JIA JIN" userId="S::22071390@siswa365.um.edu.my::3c5ada27-f970-4914-8aa0-75b2013921f1" providerId="AD" clId="Web-{88D8CF21-2392-D049-56D1-86F17E84D897}"/>
    <pc:docChg chg="modSld">
      <pc:chgData name="LAW JIA JIN" userId="S::22071390@siswa365.um.edu.my::3c5ada27-f970-4914-8aa0-75b2013921f1" providerId="AD" clId="Web-{88D8CF21-2392-D049-56D1-86F17E84D897}" dt="2024-06-09T07:17:09.816" v="3"/>
      <pc:docMkLst>
        <pc:docMk/>
      </pc:docMkLst>
      <pc:sldChg chg="addSp modSp">
        <pc:chgData name="LAW JIA JIN" userId="S::22071390@siswa365.um.edu.my::3c5ada27-f970-4914-8aa0-75b2013921f1" providerId="AD" clId="Web-{88D8CF21-2392-D049-56D1-86F17E84D897}" dt="2024-06-09T07:17:09.816" v="3"/>
        <pc:sldMkLst>
          <pc:docMk/>
          <pc:sldMk cId="620205998" sldId="317"/>
        </pc:sldMkLst>
        <pc:picChg chg="add mod">
          <ac:chgData name="LAW JIA JIN" userId="S::22071390@siswa365.um.edu.my::3c5ada27-f970-4914-8aa0-75b2013921f1" providerId="AD" clId="Web-{88D8CF21-2392-D049-56D1-86F17E84D897}" dt="2024-06-09T07:17:09.816" v="3"/>
          <ac:picMkLst>
            <pc:docMk/>
            <pc:sldMk cId="620205998" sldId="317"/>
            <ac:picMk id="2" creationId="{290C7C5A-0BB4-5C97-FB0F-A37557FEB6B7}"/>
          </ac:picMkLst>
        </pc:picChg>
      </pc:sldChg>
    </pc:docChg>
  </pc:docChgLst>
  <pc:docChgLst>
    <pc:chgData name="LIM SZE SING" userId="S::22109557@siswa365.um.edu.my::b39d8928-2f78-424b-9386-f8d0ed8e51aa" providerId="AD" clId="Web-{08A779FF-011C-168E-5BAD-0EFA9004857F}"/>
    <pc:docChg chg="addSld delSld modSld sldOrd">
      <pc:chgData name="LIM SZE SING" userId="S::22109557@siswa365.um.edu.my::b39d8928-2f78-424b-9386-f8d0ed8e51aa" providerId="AD" clId="Web-{08A779FF-011C-168E-5BAD-0EFA9004857F}" dt="2024-05-25T11:03:04.649" v="282"/>
      <pc:docMkLst>
        <pc:docMk/>
      </pc:docMkLst>
      <pc:sldChg chg="addSp delSp modSp modNotes">
        <pc:chgData name="LIM SZE SING" userId="S::22109557@siswa365.um.edu.my::b39d8928-2f78-424b-9386-f8d0ed8e51aa" providerId="AD" clId="Web-{08A779FF-011C-168E-5BAD-0EFA9004857F}" dt="2024-05-25T11:03:04.649" v="282"/>
        <pc:sldMkLst>
          <pc:docMk/>
          <pc:sldMk cId="0" sldId="258"/>
        </pc:sldMkLst>
        <pc:spChg chg="del">
          <ac:chgData name="LIM SZE SING" userId="S::22109557@siswa365.um.edu.my::b39d8928-2f78-424b-9386-f8d0ed8e51aa" providerId="AD" clId="Web-{08A779FF-011C-168E-5BAD-0EFA9004857F}" dt="2024-05-25T10:26:48.669" v="27"/>
          <ac:spMkLst>
            <pc:docMk/>
            <pc:sldMk cId="0" sldId="258"/>
            <ac:spMk id="10" creationId="{7997FEFF-4CA8-BB10-2605-6D00435FD41F}"/>
          </ac:spMkLst>
        </pc:spChg>
        <pc:spChg chg="del mod">
          <ac:chgData name="LIM SZE SING" userId="S::22109557@siswa365.um.edu.my::b39d8928-2f78-424b-9386-f8d0ed8e51aa" providerId="AD" clId="Web-{08A779FF-011C-168E-5BAD-0EFA9004857F}" dt="2024-05-25T10:26:52.919" v="29"/>
          <ac:spMkLst>
            <pc:docMk/>
            <pc:sldMk cId="0" sldId="258"/>
            <ac:spMk id="11" creationId="{0F32F2B9-06D5-C99B-248B-D33733DC9D21}"/>
          </ac:spMkLst>
        </pc:spChg>
        <pc:spChg chg="mod">
          <ac:chgData name="LIM SZE SING" userId="S::22109557@siswa365.um.edu.my::b39d8928-2f78-424b-9386-f8d0ed8e51aa" providerId="AD" clId="Web-{08A779FF-011C-168E-5BAD-0EFA9004857F}" dt="2024-05-25T10:26:36.403" v="26" actId="20577"/>
          <ac:spMkLst>
            <pc:docMk/>
            <pc:sldMk cId="0" sldId="258"/>
            <ac:spMk id="12" creationId="{8102652C-A3FF-7E8A-0DE9-24F44FEE8468}"/>
          </ac:spMkLst>
        </pc:spChg>
        <pc:spChg chg="add del mod">
          <ac:chgData name="LIM SZE SING" userId="S::22109557@siswa365.um.edu.my::b39d8928-2f78-424b-9386-f8d0ed8e51aa" providerId="AD" clId="Web-{08A779FF-011C-168E-5BAD-0EFA9004857F}" dt="2024-05-25T10:38:10.420" v="152"/>
          <ac:spMkLst>
            <pc:docMk/>
            <pc:sldMk cId="0" sldId="258"/>
            <ac:spMk id="21" creationId="{4F83A541-7624-10B7-133D-2FC691DD6903}"/>
          </ac:spMkLst>
        </pc:spChg>
        <pc:spChg chg="add del mod">
          <ac:chgData name="LIM SZE SING" userId="S::22109557@siswa365.um.edu.my::b39d8928-2f78-424b-9386-f8d0ed8e51aa" providerId="AD" clId="Web-{08A779FF-011C-168E-5BAD-0EFA9004857F}" dt="2024-05-25T10:38:06.498" v="150"/>
          <ac:spMkLst>
            <pc:docMk/>
            <pc:sldMk cId="0" sldId="258"/>
            <ac:spMk id="22" creationId="{129FA79F-E450-388D-56B5-74F5B3E56E32}"/>
          </ac:spMkLst>
        </pc:spChg>
        <pc:spChg chg="add del mod">
          <ac:chgData name="LIM SZE SING" userId="S::22109557@siswa365.um.edu.my::b39d8928-2f78-424b-9386-f8d0ed8e51aa" providerId="AD" clId="Web-{08A779FF-011C-168E-5BAD-0EFA9004857F}" dt="2024-05-25T10:38:19.248" v="153"/>
          <ac:spMkLst>
            <pc:docMk/>
            <pc:sldMk cId="0" sldId="258"/>
            <ac:spMk id="23" creationId="{215F0FC3-B90D-6099-CC7F-0790335B49E8}"/>
          </ac:spMkLst>
        </pc:spChg>
        <pc:spChg chg="add del">
          <ac:chgData name="LIM SZE SING" userId="S::22109557@siswa365.um.edu.my::b39d8928-2f78-424b-9386-f8d0ed8e51aa" providerId="AD" clId="Web-{08A779FF-011C-168E-5BAD-0EFA9004857F}" dt="2024-05-25T10:27:27.592" v="34"/>
          <ac:spMkLst>
            <pc:docMk/>
            <pc:sldMk cId="0" sldId="258"/>
            <ac:spMk id="25" creationId="{7997FEFF-4CA8-BB10-2605-6D00435FD41F}"/>
          </ac:spMkLst>
        </pc:spChg>
        <pc:spChg chg="add del mod">
          <ac:chgData name="LIM SZE SING" userId="S::22109557@siswa365.um.edu.my::b39d8928-2f78-424b-9386-f8d0ed8e51aa" providerId="AD" clId="Web-{08A779FF-011C-168E-5BAD-0EFA9004857F}" dt="2024-05-25T10:28:43.985" v="46"/>
          <ac:spMkLst>
            <pc:docMk/>
            <pc:sldMk cId="0" sldId="258"/>
            <ac:spMk id="26" creationId="{0F32F2B9-06D5-C99B-248B-D33733DC9D21}"/>
          </ac:spMkLst>
        </pc:spChg>
        <pc:spChg chg="add">
          <ac:chgData name="LIM SZE SING" userId="S::22109557@siswa365.um.edu.my::b39d8928-2f78-424b-9386-f8d0ed8e51aa" providerId="AD" clId="Web-{08A779FF-011C-168E-5BAD-0EFA9004857F}" dt="2024-05-25T10:27:18.045" v="32"/>
          <ac:spMkLst>
            <pc:docMk/>
            <pc:sldMk cId="0" sldId="258"/>
            <ac:spMk id="27" creationId="{8102652C-A3FF-7E8A-0DE9-24F44FEE8468}"/>
          </ac:spMkLst>
        </pc:spChg>
        <pc:spChg chg="add">
          <ac:chgData name="LIM SZE SING" userId="S::22109557@siswa365.um.edu.my::b39d8928-2f78-424b-9386-f8d0ed8e51aa" providerId="AD" clId="Web-{08A779FF-011C-168E-5BAD-0EFA9004857F}" dt="2024-05-25T10:27:18.045" v="32"/>
          <ac:spMkLst>
            <pc:docMk/>
            <pc:sldMk cId="0" sldId="258"/>
            <ac:spMk id="30" creationId="{67ACD53A-7B82-7767-BE3A-ADC7F924B363}"/>
          </ac:spMkLst>
        </pc:spChg>
        <pc:spChg chg="add">
          <ac:chgData name="LIM SZE SING" userId="S::22109557@siswa365.um.edu.my::b39d8928-2f78-424b-9386-f8d0ed8e51aa" providerId="AD" clId="Web-{08A779FF-011C-168E-5BAD-0EFA9004857F}" dt="2024-05-25T10:27:18.045" v="32"/>
          <ac:spMkLst>
            <pc:docMk/>
            <pc:sldMk cId="0" sldId="258"/>
            <ac:spMk id="31" creationId="{6AD48CE1-D5FB-36DA-8564-270F8203CD1F}"/>
          </ac:spMkLst>
        </pc:spChg>
        <pc:spChg chg="add">
          <ac:chgData name="LIM SZE SING" userId="S::22109557@siswa365.um.edu.my::b39d8928-2f78-424b-9386-f8d0ed8e51aa" providerId="AD" clId="Web-{08A779FF-011C-168E-5BAD-0EFA9004857F}" dt="2024-05-25T10:27:18.045" v="32"/>
          <ac:spMkLst>
            <pc:docMk/>
            <pc:sldMk cId="0" sldId="258"/>
            <ac:spMk id="32" creationId="{D4CDFF1A-52BA-A1DC-ACD3-AE24C3C5C048}"/>
          </ac:spMkLst>
        </pc:spChg>
        <pc:spChg chg="add">
          <ac:chgData name="LIM SZE SING" userId="S::22109557@siswa365.um.edu.my::b39d8928-2f78-424b-9386-f8d0ed8e51aa" providerId="AD" clId="Web-{08A779FF-011C-168E-5BAD-0EFA9004857F}" dt="2024-05-25T10:27:18.045" v="32"/>
          <ac:spMkLst>
            <pc:docMk/>
            <pc:sldMk cId="0" sldId="258"/>
            <ac:spMk id="33" creationId="{5342A889-B032-7C48-61DE-414ED04123FC}"/>
          </ac:spMkLst>
        </pc:spChg>
        <pc:spChg chg="add">
          <ac:chgData name="LIM SZE SING" userId="S::22109557@siswa365.um.edu.my::b39d8928-2f78-424b-9386-f8d0ed8e51aa" providerId="AD" clId="Web-{08A779FF-011C-168E-5BAD-0EFA9004857F}" dt="2024-05-25T10:27:18.045" v="32"/>
          <ac:spMkLst>
            <pc:docMk/>
            <pc:sldMk cId="0" sldId="258"/>
            <ac:spMk id="34" creationId="{91157FA0-4575-E2FC-DC3B-7149C9959982}"/>
          </ac:spMkLst>
        </pc:spChg>
        <pc:spChg chg="add mod">
          <ac:chgData name="LIM SZE SING" userId="S::22109557@siswa365.um.edu.my::b39d8928-2f78-424b-9386-f8d0ed8e51aa" providerId="AD" clId="Web-{08A779FF-011C-168E-5BAD-0EFA9004857F}" dt="2024-05-25T10:28:55.345" v="49" actId="20577"/>
          <ac:spMkLst>
            <pc:docMk/>
            <pc:sldMk cId="0" sldId="258"/>
            <ac:spMk id="52" creationId="{48E15BDD-0AFC-624F-F6FF-5D7B09C1EF13}"/>
          </ac:spMkLst>
        </pc:spChg>
        <pc:spChg chg="mod">
          <ac:chgData name="LIM SZE SING" userId="S::22109557@siswa365.um.edu.my::b39d8928-2f78-424b-9386-f8d0ed8e51aa" providerId="AD" clId="Web-{08A779FF-011C-168E-5BAD-0EFA9004857F}" dt="2024-05-25T10:26:59.107" v="30" actId="1076"/>
          <ac:spMkLst>
            <pc:docMk/>
            <pc:sldMk cId="0" sldId="258"/>
            <ac:spMk id="2145" creationId="{00000000-0000-0000-0000-000000000000}"/>
          </ac:spMkLst>
        </pc:spChg>
        <pc:spChg chg="mod">
          <ac:chgData name="LIM SZE SING" userId="S::22109557@siswa365.um.edu.my::b39d8928-2f78-424b-9386-f8d0ed8e51aa" providerId="AD" clId="Web-{08A779FF-011C-168E-5BAD-0EFA9004857F}" dt="2024-05-25T10:26:59.123" v="31" actId="1076"/>
          <ac:spMkLst>
            <pc:docMk/>
            <pc:sldMk cId="0" sldId="258"/>
            <ac:spMk id="2146" creationId="{00000000-0000-0000-0000-000000000000}"/>
          </ac:spMkLst>
        </pc:spChg>
        <pc:grpChg chg="mod">
          <ac:chgData name="LIM SZE SING" userId="S::22109557@siswa365.um.edu.my::b39d8928-2f78-424b-9386-f8d0ed8e51aa" providerId="AD" clId="Web-{08A779FF-011C-168E-5BAD-0EFA9004857F}" dt="2024-05-25T10:26:33.684" v="25" actId="1076"/>
          <ac:grpSpMkLst>
            <pc:docMk/>
            <pc:sldMk cId="0" sldId="258"/>
            <ac:grpSpMk id="2" creationId="{A210C516-A86A-BE8C-09D8-1747CB02A9E6}"/>
          </ac:grpSpMkLst>
        </pc:grpChg>
        <pc:grpChg chg="add del mod">
          <ac:chgData name="LIM SZE SING" userId="S::22109557@siswa365.um.edu.my::b39d8928-2f78-424b-9386-f8d0ed8e51aa" providerId="AD" clId="Web-{08A779FF-011C-168E-5BAD-0EFA9004857F}" dt="2024-05-25T10:38:19.248" v="154"/>
          <ac:grpSpMkLst>
            <pc:docMk/>
            <pc:sldMk cId="0" sldId="258"/>
            <ac:grpSpMk id="13" creationId="{B377C056-A97F-BF53-9C97-38D80A44632A}"/>
          </ac:grpSpMkLst>
        </pc:grpChg>
        <pc:grpChg chg="add">
          <ac:chgData name="LIM SZE SING" userId="S::22109557@siswa365.um.edu.my::b39d8928-2f78-424b-9386-f8d0ed8e51aa" providerId="AD" clId="Web-{08A779FF-011C-168E-5BAD-0EFA9004857F}" dt="2024-05-25T10:27:18.045" v="32"/>
          <ac:grpSpMkLst>
            <pc:docMk/>
            <pc:sldMk cId="0" sldId="258"/>
            <ac:grpSpMk id="24" creationId="{A210C516-A86A-BE8C-09D8-1747CB02A9E6}"/>
          </ac:grpSpMkLst>
        </pc:grpChg>
        <pc:grpChg chg="add">
          <ac:chgData name="LIM SZE SING" userId="S::22109557@siswa365.um.edu.my::b39d8928-2f78-424b-9386-f8d0ed8e51aa" providerId="AD" clId="Web-{08A779FF-011C-168E-5BAD-0EFA9004857F}" dt="2024-05-25T10:27:18.045" v="32"/>
          <ac:grpSpMkLst>
            <pc:docMk/>
            <pc:sldMk cId="0" sldId="258"/>
            <ac:grpSpMk id="28" creationId="{AA6AB0AA-59EE-D770-5ED1-255B235B4514}"/>
          </ac:grpSpMkLst>
        </pc:grpChg>
        <pc:grpChg chg="add">
          <ac:chgData name="LIM SZE SING" userId="S::22109557@siswa365.um.edu.my::b39d8928-2f78-424b-9386-f8d0ed8e51aa" providerId="AD" clId="Web-{08A779FF-011C-168E-5BAD-0EFA9004857F}" dt="2024-05-25T10:27:18.045" v="32"/>
          <ac:grpSpMkLst>
            <pc:docMk/>
            <pc:sldMk cId="0" sldId="258"/>
            <ac:grpSpMk id="29" creationId="{B0FFC73A-E2BB-94A8-E8B4-38E259D1CDFF}"/>
          </ac:grpSpMkLst>
        </pc:grpChg>
        <pc:grpChg chg="mod">
          <ac:chgData name="LIM SZE SING" userId="S::22109557@siswa365.um.edu.my::b39d8928-2f78-424b-9386-f8d0ed8e51aa" providerId="AD" clId="Web-{08A779FF-011C-168E-5BAD-0EFA9004857F}" dt="2024-05-25T10:38:34.046" v="158" actId="14100"/>
          <ac:grpSpMkLst>
            <pc:docMk/>
            <pc:sldMk cId="0" sldId="258"/>
            <ac:grpSpMk id="1896" creationId="{00000000-0000-0000-0000-000000000000}"/>
          </ac:grpSpMkLst>
        </pc:grpChg>
      </pc:sldChg>
      <pc:sldChg chg="ord">
        <pc:chgData name="LIM SZE SING" userId="S::22109557@siswa365.um.edu.my::b39d8928-2f78-424b-9386-f8d0ed8e51aa" providerId="AD" clId="Web-{08A779FF-011C-168E-5BAD-0EFA9004857F}" dt="2024-05-25T10:18:53.403" v="2"/>
        <pc:sldMkLst>
          <pc:docMk/>
          <pc:sldMk cId="0" sldId="284"/>
        </pc:sldMkLst>
      </pc:sldChg>
      <pc:sldChg chg="modSp">
        <pc:chgData name="LIM SZE SING" userId="S::22109557@siswa365.um.edu.my::b39d8928-2f78-424b-9386-f8d0ed8e51aa" providerId="AD" clId="Web-{08A779FF-011C-168E-5BAD-0EFA9004857F}" dt="2024-05-25T10:56:44.715" v="280" actId="20577"/>
        <pc:sldMkLst>
          <pc:docMk/>
          <pc:sldMk cId="836822004" sldId="313"/>
        </pc:sldMkLst>
        <pc:spChg chg="mod">
          <ac:chgData name="LIM SZE SING" userId="S::22109557@siswa365.um.edu.my::b39d8928-2f78-424b-9386-f8d0ed8e51aa" providerId="AD" clId="Web-{08A779FF-011C-168E-5BAD-0EFA9004857F}" dt="2024-05-25T10:56:44.715" v="280" actId="20577"/>
          <ac:spMkLst>
            <pc:docMk/>
            <pc:sldMk cId="836822004" sldId="313"/>
            <ac:spMk id="4950" creationId="{00000000-0000-0000-0000-000000000000}"/>
          </ac:spMkLst>
        </pc:spChg>
      </pc:sldChg>
      <pc:sldChg chg="ord">
        <pc:chgData name="LIM SZE SING" userId="S::22109557@siswa365.um.edu.my::b39d8928-2f78-424b-9386-f8d0ed8e51aa" providerId="AD" clId="Web-{08A779FF-011C-168E-5BAD-0EFA9004857F}" dt="2024-05-25T10:25:40.464" v="20"/>
        <pc:sldMkLst>
          <pc:docMk/>
          <pc:sldMk cId="1354989098" sldId="318"/>
        </pc:sldMkLst>
      </pc:sldChg>
      <pc:sldChg chg="modSp ord">
        <pc:chgData name="LIM SZE SING" userId="S::22109557@siswa365.um.edu.my::b39d8928-2f78-424b-9386-f8d0ed8e51aa" providerId="AD" clId="Web-{08A779FF-011C-168E-5BAD-0EFA9004857F}" dt="2024-05-25T10:51:43.233" v="266" actId="20577"/>
        <pc:sldMkLst>
          <pc:docMk/>
          <pc:sldMk cId="4124971774" sldId="327"/>
        </pc:sldMkLst>
        <pc:spChg chg="mod">
          <ac:chgData name="LIM SZE SING" userId="S::22109557@siswa365.um.edu.my::b39d8928-2f78-424b-9386-f8d0ed8e51aa" providerId="AD" clId="Web-{08A779FF-011C-168E-5BAD-0EFA9004857F}" dt="2024-05-25T10:51:43.233" v="266" actId="20577"/>
          <ac:spMkLst>
            <pc:docMk/>
            <pc:sldMk cId="4124971774" sldId="327"/>
            <ac:spMk id="2156" creationId="{00000000-0000-0000-0000-000000000000}"/>
          </ac:spMkLst>
        </pc:spChg>
      </pc:sldChg>
      <pc:sldChg chg="modSp">
        <pc:chgData name="LIM SZE SING" userId="S::22109557@siswa365.um.edu.my::b39d8928-2f78-424b-9386-f8d0ed8e51aa" providerId="AD" clId="Web-{08A779FF-011C-168E-5BAD-0EFA9004857F}" dt="2024-05-25T10:36:16.773" v="109" actId="1076"/>
        <pc:sldMkLst>
          <pc:docMk/>
          <pc:sldMk cId="190444021" sldId="328"/>
        </pc:sldMkLst>
        <pc:spChg chg="mod">
          <ac:chgData name="LIM SZE SING" userId="S::22109557@siswa365.um.edu.my::b39d8928-2f78-424b-9386-f8d0ed8e51aa" providerId="AD" clId="Web-{08A779FF-011C-168E-5BAD-0EFA9004857F}" dt="2024-05-25T10:36:03.491" v="106"/>
          <ac:spMkLst>
            <pc:docMk/>
            <pc:sldMk cId="190444021" sldId="328"/>
            <ac:spMk id="5" creationId="{34BEAB72-D1E7-CF6C-3C47-4FA18D0FF3DF}"/>
          </ac:spMkLst>
        </pc:spChg>
        <pc:spChg chg="mod">
          <ac:chgData name="LIM SZE SING" userId="S::22109557@siswa365.um.edu.my::b39d8928-2f78-424b-9386-f8d0ed8e51aa" providerId="AD" clId="Web-{08A779FF-011C-168E-5BAD-0EFA9004857F}" dt="2024-05-25T10:36:16.773" v="109" actId="1076"/>
          <ac:spMkLst>
            <pc:docMk/>
            <pc:sldMk cId="190444021" sldId="328"/>
            <ac:spMk id="6" creationId="{30D5DD47-E1B0-ADF1-638A-910DE34F8226}"/>
          </ac:spMkLst>
        </pc:spChg>
      </pc:sldChg>
      <pc:sldChg chg="modSp">
        <pc:chgData name="LIM SZE SING" userId="S::22109557@siswa365.um.edu.my::b39d8928-2f78-424b-9386-f8d0ed8e51aa" providerId="AD" clId="Web-{08A779FF-011C-168E-5BAD-0EFA9004857F}" dt="2024-05-25T10:06:28.997" v="1" actId="1076"/>
        <pc:sldMkLst>
          <pc:docMk/>
          <pc:sldMk cId="2429274563" sldId="330"/>
        </pc:sldMkLst>
        <pc:spChg chg="mod">
          <ac:chgData name="LIM SZE SING" userId="S::22109557@siswa365.um.edu.my::b39d8928-2f78-424b-9386-f8d0ed8e51aa" providerId="AD" clId="Web-{08A779FF-011C-168E-5BAD-0EFA9004857F}" dt="2024-05-25T10:06:28.997" v="1" actId="1076"/>
          <ac:spMkLst>
            <pc:docMk/>
            <pc:sldMk cId="2429274563" sldId="330"/>
            <ac:spMk id="12" creationId="{EC7858FE-DD69-3872-85E9-728D1D9B5224}"/>
          </ac:spMkLst>
        </pc:spChg>
      </pc:sldChg>
      <pc:sldChg chg="modSp new del">
        <pc:chgData name="LIM SZE SING" userId="S::22109557@siswa365.um.edu.my::b39d8928-2f78-424b-9386-f8d0ed8e51aa" providerId="AD" clId="Web-{08A779FF-011C-168E-5BAD-0EFA9004857F}" dt="2024-05-25T10:50:49.950" v="264"/>
        <pc:sldMkLst>
          <pc:docMk/>
          <pc:sldMk cId="1786919900" sldId="336"/>
        </pc:sldMkLst>
        <pc:spChg chg="mod">
          <ac:chgData name="LIM SZE SING" userId="S::22109557@siswa365.um.edu.my::b39d8928-2f78-424b-9386-f8d0ed8e51aa" providerId="AD" clId="Web-{08A779FF-011C-168E-5BAD-0EFA9004857F}" dt="2024-05-25T10:42:25.990" v="172" actId="20577"/>
          <ac:spMkLst>
            <pc:docMk/>
            <pc:sldMk cId="1786919900" sldId="336"/>
            <ac:spMk id="2" creationId="{C86D636C-8BCF-4883-834F-9118F57FB627}"/>
          </ac:spMkLst>
        </pc:spChg>
        <pc:spChg chg="mod">
          <ac:chgData name="LIM SZE SING" userId="S::22109557@siswa365.um.edu.my::b39d8928-2f78-424b-9386-f8d0ed8e51aa" providerId="AD" clId="Web-{08A779FF-011C-168E-5BAD-0EFA9004857F}" dt="2024-05-25T10:42:21.068" v="168" actId="20577"/>
          <ac:spMkLst>
            <pc:docMk/>
            <pc:sldMk cId="1786919900" sldId="336"/>
            <ac:spMk id="4" creationId="{2DD9CB25-F41B-58E9-16D8-8D935603D0EC}"/>
          </ac:spMkLst>
        </pc:spChg>
      </pc:sldChg>
      <pc:sldChg chg="delSp modSp new del">
        <pc:chgData name="LIM SZE SING" userId="S::22109557@siswa365.um.edu.my::b39d8928-2f78-424b-9386-f8d0ed8e51aa" providerId="AD" clId="Web-{08A779FF-011C-168E-5BAD-0EFA9004857F}" dt="2024-05-25T10:56:29.402" v="277"/>
        <pc:sldMkLst>
          <pc:docMk/>
          <pc:sldMk cId="1551216206" sldId="337"/>
        </pc:sldMkLst>
        <pc:spChg chg="mod">
          <ac:chgData name="LIM SZE SING" userId="S::22109557@siswa365.um.edu.my::b39d8928-2f78-424b-9386-f8d0ed8e51aa" providerId="AD" clId="Web-{08A779FF-011C-168E-5BAD-0EFA9004857F}" dt="2024-05-25T10:52:55.313" v="272" actId="14100"/>
          <ac:spMkLst>
            <pc:docMk/>
            <pc:sldMk cId="1551216206" sldId="337"/>
            <ac:spMk id="2" creationId="{F83230DF-9248-3027-D4C1-CADE07117260}"/>
          </ac:spMkLst>
        </pc:spChg>
        <pc:spChg chg="del">
          <ac:chgData name="LIM SZE SING" userId="S::22109557@siswa365.um.edu.my::b39d8928-2f78-424b-9386-f8d0ed8e51aa" providerId="AD" clId="Web-{08A779FF-011C-168E-5BAD-0EFA9004857F}" dt="2024-05-25T10:52:49.110" v="270"/>
          <ac:spMkLst>
            <pc:docMk/>
            <pc:sldMk cId="1551216206" sldId="337"/>
            <ac:spMk id="3" creationId="{9A5576A7-0571-9125-7CA9-B048131C63D9}"/>
          </ac:spMkLst>
        </pc:spChg>
      </pc:sldChg>
      <pc:sldChg chg="modSp add replId">
        <pc:chgData name="LIM SZE SING" userId="S::22109557@siswa365.um.edu.my::b39d8928-2f78-424b-9386-f8d0ed8e51aa" providerId="AD" clId="Web-{08A779FF-011C-168E-5BAD-0EFA9004857F}" dt="2024-05-25T10:56:47.996" v="281" actId="20577"/>
        <pc:sldMkLst>
          <pc:docMk/>
          <pc:sldMk cId="2686775157" sldId="337"/>
        </pc:sldMkLst>
        <pc:spChg chg="mod">
          <ac:chgData name="LIM SZE SING" userId="S::22109557@siswa365.um.edu.my::b39d8928-2f78-424b-9386-f8d0ed8e51aa" providerId="AD" clId="Web-{08A779FF-011C-168E-5BAD-0EFA9004857F}" dt="2024-05-25T10:56:47.996" v="281" actId="20577"/>
          <ac:spMkLst>
            <pc:docMk/>
            <pc:sldMk cId="2686775157" sldId="337"/>
            <ac:spMk id="4950" creationId="{00000000-0000-0000-0000-000000000000}"/>
          </ac:spMkLst>
        </pc:spChg>
      </pc:sldChg>
    </pc:docChg>
  </pc:docChgLst>
  <pc:docChgLst>
    <pc:chgData clId="Web-{36A77A4A-600D-C193-508D-6B398F6BEEF5}"/>
    <pc:docChg chg="modSld">
      <pc:chgData name="" userId="" providerId="" clId="Web-{36A77A4A-600D-C193-508D-6B398F6BEEF5}" dt="2024-05-22T14:48:55.067" v="0" actId="20577"/>
      <pc:docMkLst>
        <pc:docMk/>
      </pc:docMkLst>
      <pc:sldChg chg="modSp">
        <pc:chgData name="" userId="" providerId="" clId="Web-{36A77A4A-600D-C193-508D-6B398F6BEEF5}" dt="2024-05-22T14:48:55.067" v="0" actId="20577"/>
        <pc:sldMkLst>
          <pc:docMk/>
          <pc:sldMk cId="0" sldId="256"/>
        </pc:sldMkLst>
        <pc:spChg chg="mod">
          <ac:chgData name="" userId="" providerId="" clId="Web-{36A77A4A-600D-C193-508D-6B398F6BEEF5}" dt="2024-05-22T14:48:55.067" v="0" actId="20577"/>
          <ac:spMkLst>
            <pc:docMk/>
            <pc:sldMk cId="0" sldId="256"/>
            <ac:spMk id="3" creationId="{BE7CF0CD-631D-AD32-E768-BA68DF5EC024}"/>
          </ac:spMkLst>
        </pc:spChg>
      </pc:sldChg>
    </pc:docChg>
  </pc:docChgLst>
  <pc:docChgLst>
    <pc:chgData name="LIM SZE SING" userId="S::22109557@siswa365.um.edu.my::b39d8928-2f78-424b-9386-f8d0ed8e51aa" providerId="AD" clId="Web-{712D622E-D96C-EF7E-60A1-480326521869}"/>
    <pc:docChg chg="addSld modSld">
      <pc:chgData name="LIM SZE SING" userId="S::22109557@siswa365.um.edu.my::b39d8928-2f78-424b-9386-f8d0ed8e51aa" providerId="AD" clId="Web-{712D622E-D96C-EF7E-60A1-480326521869}" dt="2024-05-20T12:33:03.348" v="103"/>
      <pc:docMkLst>
        <pc:docMk/>
      </pc:docMkLst>
      <pc:sldChg chg="modSp">
        <pc:chgData name="LIM SZE SING" userId="S::22109557@siswa365.um.edu.my::b39d8928-2f78-424b-9386-f8d0ed8e51aa" providerId="AD" clId="Web-{712D622E-D96C-EF7E-60A1-480326521869}" dt="2024-05-20T12:29:12.575" v="68" actId="1076"/>
        <pc:sldMkLst>
          <pc:docMk/>
          <pc:sldMk cId="0" sldId="258"/>
        </pc:sldMkLst>
        <pc:spChg chg="mod">
          <ac:chgData name="LIM SZE SING" userId="S::22109557@siswa365.um.edu.my::b39d8928-2f78-424b-9386-f8d0ed8e51aa" providerId="AD" clId="Web-{712D622E-D96C-EF7E-60A1-480326521869}" dt="2024-05-20T12:25:07.754" v="0" actId="14100"/>
          <ac:spMkLst>
            <pc:docMk/>
            <pc:sldMk cId="0" sldId="258"/>
            <ac:spMk id="2142" creationId="{00000000-0000-0000-0000-000000000000}"/>
          </ac:spMkLst>
        </pc:spChg>
        <pc:spChg chg="mod">
          <ac:chgData name="LIM SZE SING" userId="S::22109557@siswa365.um.edu.my::b39d8928-2f78-424b-9386-f8d0ed8e51aa" providerId="AD" clId="Web-{712D622E-D96C-EF7E-60A1-480326521869}" dt="2024-05-20T12:28:57.105" v="66" actId="14100"/>
          <ac:spMkLst>
            <pc:docMk/>
            <pc:sldMk cId="0" sldId="258"/>
            <ac:spMk id="2144" creationId="{00000000-0000-0000-0000-000000000000}"/>
          </ac:spMkLst>
        </pc:spChg>
        <pc:grpChg chg="mod">
          <ac:chgData name="LIM SZE SING" userId="S::22109557@siswa365.um.edu.my::b39d8928-2f78-424b-9386-f8d0ed8e51aa" providerId="AD" clId="Web-{712D622E-D96C-EF7E-60A1-480326521869}" dt="2024-05-20T12:29:12.575" v="68" actId="1076"/>
          <ac:grpSpMkLst>
            <pc:docMk/>
            <pc:sldMk cId="0" sldId="258"/>
            <ac:grpSpMk id="1896" creationId="{00000000-0000-0000-0000-000000000000}"/>
          </ac:grpSpMkLst>
        </pc:grpChg>
      </pc:sldChg>
      <pc:sldChg chg="modSp">
        <pc:chgData name="LIM SZE SING" userId="S::22109557@siswa365.um.edu.my::b39d8928-2f78-424b-9386-f8d0ed8e51aa" providerId="AD" clId="Web-{712D622E-D96C-EF7E-60A1-480326521869}" dt="2024-05-20T12:30:48.015" v="78" actId="20577"/>
        <pc:sldMkLst>
          <pc:docMk/>
          <pc:sldMk cId="523244329" sldId="304"/>
        </pc:sldMkLst>
        <pc:spChg chg="mod">
          <ac:chgData name="LIM SZE SING" userId="S::22109557@siswa365.um.edu.my::b39d8928-2f78-424b-9386-f8d0ed8e51aa" providerId="AD" clId="Web-{712D622E-D96C-EF7E-60A1-480326521869}" dt="2024-05-20T12:30:48.015" v="78" actId="20577"/>
          <ac:spMkLst>
            <pc:docMk/>
            <pc:sldMk cId="523244329" sldId="304"/>
            <ac:spMk id="2157" creationId="{00000000-0000-0000-0000-000000000000}"/>
          </ac:spMkLst>
        </pc:spChg>
      </pc:sldChg>
      <pc:sldChg chg="modSp">
        <pc:chgData name="LIM SZE SING" userId="S::22109557@siswa365.um.edu.my::b39d8928-2f78-424b-9386-f8d0ed8e51aa" providerId="AD" clId="Web-{712D622E-D96C-EF7E-60A1-480326521869}" dt="2024-05-20T12:30:59.625" v="81" actId="1076"/>
        <pc:sldMkLst>
          <pc:docMk/>
          <pc:sldMk cId="1085207159" sldId="305"/>
        </pc:sldMkLst>
        <pc:spChg chg="mod">
          <ac:chgData name="LIM SZE SING" userId="S::22109557@siswa365.um.edu.my::b39d8928-2f78-424b-9386-f8d0ed8e51aa" providerId="AD" clId="Web-{712D622E-D96C-EF7E-60A1-480326521869}" dt="2024-05-20T12:30:59.625" v="81" actId="1076"/>
          <ac:spMkLst>
            <pc:docMk/>
            <pc:sldMk cId="1085207159" sldId="305"/>
            <ac:spMk id="2157" creationId="{00000000-0000-0000-0000-000000000000}"/>
          </ac:spMkLst>
        </pc:spChg>
      </pc:sldChg>
      <pc:sldChg chg="addSp modSp mod modClrScheme chgLayout">
        <pc:chgData name="LIM SZE SING" userId="S::22109557@siswa365.um.edu.my::b39d8928-2f78-424b-9386-f8d0ed8e51aa" providerId="AD" clId="Web-{712D622E-D96C-EF7E-60A1-480326521869}" dt="2024-05-20T12:33:03.348" v="103"/>
        <pc:sldMkLst>
          <pc:docMk/>
          <pc:sldMk cId="2092262799" sldId="307"/>
        </pc:sldMkLst>
        <pc:spChg chg="add mod ord">
          <ac:chgData name="LIM SZE SING" userId="S::22109557@siswa365.um.edu.my::b39d8928-2f78-424b-9386-f8d0ed8e51aa" providerId="AD" clId="Web-{712D622E-D96C-EF7E-60A1-480326521869}" dt="2024-05-20T12:32:51.863" v="101"/>
          <ac:spMkLst>
            <pc:docMk/>
            <pc:sldMk cId="2092262799" sldId="307"/>
            <ac:spMk id="2" creationId="{B58022B8-2D4F-5A02-0FAE-F3493F3B79CB}"/>
          </ac:spMkLst>
        </pc:spChg>
        <pc:spChg chg="add mod ord">
          <ac:chgData name="LIM SZE SING" userId="S::22109557@siswa365.um.edu.my::b39d8928-2f78-424b-9386-f8d0ed8e51aa" providerId="AD" clId="Web-{712D622E-D96C-EF7E-60A1-480326521869}" dt="2024-05-20T12:33:03.348" v="103"/>
          <ac:spMkLst>
            <pc:docMk/>
            <pc:sldMk cId="2092262799" sldId="307"/>
            <ac:spMk id="3" creationId="{A66D0611-E852-4D75-E269-0718BD24348D}"/>
          </ac:spMkLst>
        </pc:spChg>
        <pc:spChg chg="add mod ord">
          <ac:chgData name="LIM SZE SING" userId="S::22109557@siswa365.um.edu.my::b39d8928-2f78-424b-9386-f8d0ed8e51aa" providerId="AD" clId="Web-{712D622E-D96C-EF7E-60A1-480326521869}" dt="2024-05-20T12:32:18.878" v="95"/>
          <ac:spMkLst>
            <pc:docMk/>
            <pc:sldMk cId="2092262799" sldId="307"/>
            <ac:spMk id="4" creationId="{56947D71-D6B1-AF67-0E17-E8B8984899E4}"/>
          </ac:spMkLst>
        </pc:spChg>
        <pc:spChg chg="add mod ord">
          <ac:chgData name="LIM SZE SING" userId="S::22109557@siswa365.um.edu.my::b39d8928-2f78-424b-9386-f8d0ed8e51aa" providerId="AD" clId="Web-{712D622E-D96C-EF7E-60A1-480326521869}" dt="2024-05-20T12:25:57.818" v="1"/>
          <ac:spMkLst>
            <pc:docMk/>
            <pc:sldMk cId="2092262799" sldId="307"/>
            <ac:spMk id="5" creationId="{501D935F-0DB1-0EFF-C4D0-B55E70942913}"/>
          </ac:spMkLst>
        </pc:spChg>
        <pc:spChg chg="add mod ord">
          <ac:chgData name="LIM SZE SING" userId="S::22109557@siswa365.um.edu.my::b39d8928-2f78-424b-9386-f8d0ed8e51aa" providerId="AD" clId="Web-{712D622E-D96C-EF7E-60A1-480326521869}" dt="2024-05-20T12:25:57.818" v="1"/>
          <ac:spMkLst>
            <pc:docMk/>
            <pc:sldMk cId="2092262799" sldId="307"/>
            <ac:spMk id="6" creationId="{B8714C44-A2F1-4EDE-5360-C6E7587933B9}"/>
          </ac:spMkLst>
        </pc:spChg>
        <pc:spChg chg="add mod ord">
          <ac:chgData name="LIM SZE SING" userId="S::22109557@siswa365.um.edu.my::b39d8928-2f78-424b-9386-f8d0ed8e51aa" providerId="AD" clId="Web-{712D622E-D96C-EF7E-60A1-480326521869}" dt="2024-05-20T12:25:57.818" v="1"/>
          <ac:spMkLst>
            <pc:docMk/>
            <pc:sldMk cId="2092262799" sldId="307"/>
            <ac:spMk id="7" creationId="{9B5CDE0F-F6F3-6C4F-F318-91C1A1878120}"/>
          </ac:spMkLst>
        </pc:spChg>
        <pc:spChg chg="mod ord">
          <ac:chgData name="LIM SZE SING" userId="S::22109557@siswa365.um.edu.my::b39d8928-2f78-424b-9386-f8d0ed8e51aa" providerId="AD" clId="Web-{712D622E-D96C-EF7E-60A1-480326521869}" dt="2024-05-20T12:25:57.818" v="1"/>
          <ac:spMkLst>
            <pc:docMk/>
            <pc:sldMk cId="2092262799" sldId="307"/>
            <ac:spMk id="2224" creationId="{00000000-0000-0000-0000-000000000000}"/>
          </ac:spMkLst>
        </pc:spChg>
      </pc:sldChg>
      <pc:sldChg chg="modSp add replId">
        <pc:chgData name="LIM SZE SING" userId="S::22109557@siswa365.um.edu.my::b39d8928-2f78-424b-9386-f8d0ed8e51aa" providerId="AD" clId="Web-{712D622E-D96C-EF7E-60A1-480326521869}" dt="2024-05-20T12:27:40.618" v="46" actId="20577"/>
        <pc:sldMkLst>
          <pc:docMk/>
          <pc:sldMk cId="3131479957" sldId="314"/>
        </pc:sldMkLst>
        <pc:spChg chg="mod">
          <ac:chgData name="LIM SZE SING" userId="S::22109557@siswa365.um.edu.my::b39d8928-2f78-424b-9386-f8d0ed8e51aa" providerId="AD" clId="Web-{712D622E-D96C-EF7E-60A1-480326521869}" dt="2024-05-20T12:26:35.038" v="5" actId="20577"/>
          <ac:spMkLst>
            <pc:docMk/>
            <pc:sldMk cId="3131479957" sldId="314"/>
            <ac:spMk id="3" creationId="{A66D0611-E852-4D75-E269-0718BD24348D}"/>
          </ac:spMkLst>
        </pc:spChg>
        <pc:spChg chg="mod">
          <ac:chgData name="LIM SZE SING" userId="S::22109557@siswa365.um.edu.my::b39d8928-2f78-424b-9386-f8d0ed8e51aa" providerId="AD" clId="Web-{712D622E-D96C-EF7E-60A1-480326521869}" dt="2024-05-20T12:27:40.618" v="46" actId="20577"/>
          <ac:spMkLst>
            <pc:docMk/>
            <pc:sldMk cId="3131479957" sldId="314"/>
            <ac:spMk id="2224" creationId="{00000000-0000-0000-0000-000000000000}"/>
          </ac:spMkLst>
        </pc:spChg>
      </pc:sldChg>
      <pc:sldChg chg="modSp add replId">
        <pc:chgData name="LIM SZE SING" userId="S::22109557@siswa365.um.edu.my::b39d8928-2f78-424b-9386-f8d0ed8e51aa" providerId="AD" clId="Web-{712D622E-D96C-EF7E-60A1-480326521869}" dt="2024-05-20T12:27:25.352" v="39" actId="20577"/>
        <pc:sldMkLst>
          <pc:docMk/>
          <pc:sldMk cId="760532974" sldId="315"/>
        </pc:sldMkLst>
        <pc:spChg chg="mod">
          <ac:chgData name="LIM SZE SING" userId="S::22109557@siswa365.um.edu.my::b39d8928-2f78-424b-9386-f8d0ed8e51aa" providerId="AD" clId="Web-{712D622E-D96C-EF7E-60A1-480326521869}" dt="2024-05-20T12:27:25.352" v="39" actId="20577"/>
          <ac:spMkLst>
            <pc:docMk/>
            <pc:sldMk cId="760532974" sldId="315"/>
            <ac:spMk id="2224" creationId="{00000000-0000-0000-0000-000000000000}"/>
          </ac:spMkLst>
        </pc:spChg>
      </pc:sldChg>
    </pc:docChg>
  </pc:docChgLst>
  <pc:docChgLst>
    <pc:chgData name="NUR SHAFIQAH BINTI MOHAMAD JOHARI" userId="6db464ad-7e3b-46c2-935b-f2b8aeac85c1" providerId="ADAL" clId="{E26DEEF9-A422-BA42-8164-6903C66155BC}"/>
    <pc:docChg chg="undo custSel addSld delSld modSld sldOrd">
      <pc:chgData name="NUR SHAFIQAH BINTI MOHAMAD JOHARI" userId="6db464ad-7e3b-46c2-935b-f2b8aeac85c1" providerId="ADAL" clId="{E26DEEF9-A422-BA42-8164-6903C66155BC}" dt="2024-06-08T14:07:51.231" v="778"/>
      <pc:docMkLst>
        <pc:docMk/>
      </pc:docMkLst>
      <pc:sldChg chg="addSp delSp modSp mod">
        <pc:chgData name="NUR SHAFIQAH BINTI MOHAMAD JOHARI" userId="6db464ad-7e3b-46c2-935b-f2b8aeac85c1" providerId="ADAL" clId="{E26DEEF9-A422-BA42-8164-6903C66155BC}" dt="2024-05-26T11:13:47.531" v="761" actId="1035"/>
        <pc:sldMkLst>
          <pc:docMk/>
          <pc:sldMk cId="0" sldId="258"/>
        </pc:sldMkLst>
        <pc:spChg chg="mod">
          <ac:chgData name="NUR SHAFIQAH BINTI MOHAMAD JOHARI" userId="6db464ad-7e3b-46c2-935b-f2b8aeac85c1" providerId="ADAL" clId="{E26DEEF9-A422-BA42-8164-6903C66155BC}" dt="2024-05-26T11:02:35.219" v="502"/>
          <ac:spMkLst>
            <pc:docMk/>
            <pc:sldMk cId="0" sldId="258"/>
            <ac:spMk id="5" creationId="{54E4B9DF-7B25-20D3-0F96-6E4145D29AD2}"/>
          </ac:spMkLst>
        </pc:spChg>
        <pc:spChg chg="mod">
          <ac:chgData name="NUR SHAFIQAH BINTI MOHAMAD JOHARI" userId="6db464ad-7e3b-46c2-935b-f2b8aeac85c1" providerId="ADAL" clId="{E26DEEF9-A422-BA42-8164-6903C66155BC}" dt="2024-05-26T11:02:35.219" v="502"/>
          <ac:spMkLst>
            <pc:docMk/>
            <pc:sldMk cId="0" sldId="258"/>
            <ac:spMk id="6" creationId="{F640AB82-CC7A-A155-3314-C76C71896142}"/>
          </ac:spMkLst>
        </pc:spChg>
        <pc:spChg chg="mod">
          <ac:chgData name="NUR SHAFIQAH BINTI MOHAMAD JOHARI" userId="6db464ad-7e3b-46c2-935b-f2b8aeac85c1" providerId="ADAL" clId="{E26DEEF9-A422-BA42-8164-6903C66155BC}" dt="2024-05-26T11:02:35.219" v="502"/>
          <ac:spMkLst>
            <pc:docMk/>
            <pc:sldMk cId="0" sldId="258"/>
            <ac:spMk id="7" creationId="{06AA9581-D40B-7C55-54A0-80B41F480919}"/>
          </ac:spMkLst>
        </pc:spChg>
        <pc:spChg chg="mod">
          <ac:chgData name="NUR SHAFIQAH BINTI MOHAMAD JOHARI" userId="6db464ad-7e3b-46c2-935b-f2b8aeac85c1" providerId="ADAL" clId="{E26DEEF9-A422-BA42-8164-6903C66155BC}" dt="2024-05-26T11:02:35.219" v="502"/>
          <ac:spMkLst>
            <pc:docMk/>
            <pc:sldMk cId="0" sldId="258"/>
            <ac:spMk id="8" creationId="{C05D5A09-CE23-166B-41B7-69B5F12E2B6E}"/>
          </ac:spMkLst>
        </pc:spChg>
        <pc:spChg chg="mod">
          <ac:chgData name="NUR SHAFIQAH BINTI MOHAMAD JOHARI" userId="6db464ad-7e3b-46c2-935b-f2b8aeac85c1" providerId="ADAL" clId="{E26DEEF9-A422-BA42-8164-6903C66155BC}" dt="2024-05-26T11:02:35.219" v="502"/>
          <ac:spMkLst>
            <pc:docMk/>
            <pc:sldMk cId="0" sldId="258"/>
            <ac:spMk id="9" creationId="{5413C929-A042-57EA-A972-580CCA9D7E30}"/>
          </ac:spMkLst>
        </pc:spChg>
        <pc:spChg chg="del">
          <ac:chgData name="NUR SHAFIQAH BINTI MOHAMAD JOHARI" userId="6db464ad-7e3b-46c2-935b-f2b8aeac85c1" providerId="ADAL" clId="{E26DEEF9-A422-BA42-8164-6903C66155BC}" dt="2024-05-25T10:28:04.304" v="317" actId="478"/>
          <ac:spMkLst>
            <pc:docMk/>
            <pc:sldMk cId="0" sldId="258"/>
            <ac:spMk id="12" creationId="{8102652C-A3FF-7E8A-0DE9-24F44FEE8468}"/>
          </ac:spMkLst>
        </pc:spChg>
        <pc:spChg chg="mod">
          <ac:chgData name="NUR SHAFIQAH BINTI MOHAMAD JOHARI" userId="6db464ad-7e3b-46c2-935b-f2b8aeac85c1" providerId="ADAL" clId="{E26DEEF9-A422-BA42-8164-6903C66155BC}" dt="2024-05-26T11:02:35.219" v="502"/>
          <ac:spMkLst>
            <pc:docMk/>
            <pc:sldMk cId="0" sldId="258"/>
            <ac:spMk id="24" creationId="{7F9A36AD-C72D-9FE3-FBF3-D0317A4AED51}"/>
          </ac:spMkLst>
        </pc:spChg>
        <pc:spChg chg="mod">
          <ac:chgData name="NUR SHAFIQAH BINTI MOHAMAD JOHARI" userId="6db464ad-7e3b-46c2-935b-f2b8aeac85c1" providerId="ADAL" clId="{E26DEEF9-A422-BA42-8164-6903C66155BC}" dt="2024-05-26T11:02:35.219" v="502"/>
          <ac:spMkLst>
            <pc:docMk/>
            <pc:sldMk cId="0" sldId="258"/>
            <ac:spMk id="25" creationId="{C9356197-7462-A113-B548-E288F0285CF4}"/>
          </ac:spMkLst>
        </pc:spChg>
        <pc:spChg chg="mod">
          <ac:chgData name="NUR SHAFIQAH BINTI MOHAMAD JOHARI" userId="6db464ad-7e3b-46c2-935b-f2b8aeac85c1" providerId="ADAL" clId="{E26DEEF9-A422-BA42-8164-6903C66155BC}" dt="2024-05-26T11:02:35.219" v="502"/>
          <ac:spMkLst>
            <pc:docMk/>
            <pc:sldMk cId="0" sldId="258"/>
            <ac:spMk id="26" creationId="{FA8138D3-38BF-903F-7435-698C54B69ACC}"/>
          </ac:spMkLst>
        </pc:spChg>
        <pc:spChg chg="mod">
          <ac:chgData name="NUR SHAFIQAH BINTI MOHAMAD JOHARI" userId="6db464ad-7e3b-46c2-935b-f2b8aeac85c1" providerId="ADAL" clId="{E26DEEF9-A422-BA42-8164-6903C66155BC}" dt="2024-05-26T11:02:35.219" v="502"/>
          <ac:spMkLst>
            <pc:docMk/>
            <pc:sldMk cId="0" sldId="258"/>
            <ac:spMk id="27" creationId="{6EBEE59E-61EC-7147-C727-F853E6944044}"/>
          </ac:spMkLst>
        </pc:spChg>
        <pc:spChg chg="del">
          <ac:chgData name="NUR SHAFIQAH BINTI MOHAMAD JOHARI" userId="6db464ad-7e3b-46c2-935b-f2b8aeac85c1" providerId="ADAL" clId="{E26DEEF9-A422-BA42-8164-6903C66155BC}" dt="2024-05-25T10:28:04.304" v="317" actId="478"/>
          <ac:spMkLst>
            <pc:docMk/>
            <pc:sldMk cId="0" sldId="258"/>
            <ac:spMk id="27" creationId="{8102652C-A3FF-7E8A-0DE9-24F44FEE8468}"/>
          </ac:spMkLst>
        </pc:spChg>
        <pc:spChg chg="mod">
          <ac:chgData name="NUR SHAFIQAH BINTI MOHAMAD JOHARI" userId="6db464ad-7e3b-46c2-935b-f2b8aeac85c1" providerId="ADAL" clId="{E26DEEF9-A422-BA42-8164-6903C66155BC}" dt="2024-05-26T11:02:35.219" v="502"/>
          <ac:spMkLst>
            <pc:docMk/>
            <pc:sldMk cId="0" sldId="258"/>
            <ac:spMk id="28" creationId="{AFB0887A-0301-EF0A-2A59-F53AD2CA2FB7}"/>
          </ac:spMkLst>
        </pc:spChg>
        <pc:spChg chg="add mod">
          <ac:chgData name="NUR SHAFIQAH BINTI MOHAMAD JOHARI" userId="6db464ad-7e3b-46c2-935b-f2b8aeac85c1" providerId="ADAL" clId="{E26DEEF9-A422-BA42-8164-6903C66155BC}" dt="2024-05-26T11:09:58.724" v="693" actId="1076"/>
          <ac:spMkLst>
            <pc:docMk/>
            <pc:sldMk cId="0" sldId="258"/>
            <ac:spMk id="29" creationId="{2E382A87-00D4-F230-A6C8-F7E595088E29}"/>
          </ac:spMkLst>
        </pc:spChg>
        <pc:spChg chg="add mod">
          <ac:chgData name="NUR SHAFIQAH BINTI MOHAMAD JOHARI" userId="6db464ad-7e3b-46c2-935b-f2b8aeac85c1" providerId="ADAL" clId="{E26DEEF9-A422-BA42-8164-6903C66155BC}" dt="2024-05-26T11:09:58.724" v="693" actId="1076"/>
          <ac:spMkLst>
            <pc:docMk/>
            <pc:sldMk cId="0" sldId="258"/>
            <ac:spMk id="30" creationId="{DB127B74-133F-7854-8E68-73ED3054DE8C}"/>
          </ac:spMkLst>
        </pc:spChg>
        <pc:spChg chg="add mod">
          <ac:chgData name="NUR SHAFIQAH BINTI MOHAMAD JOHARI" userId="6db464ad-7e3b-46c2-935b-f2b8aeac85c1" providerId="ADAL" clId="{E26DEEF9-A422-BA42-8164-6903C66155BC}" dt="2024-05-26T11:13:47.531" v="761" actId="1035"/>
          <ac:spMkLst>
            <pc:docMk/>
            <pc:sldMk cId="0" sldId="258"/>
            <ac:spMk id="31" creationId="{527C4A48-88B2-3B09-3692-2AC4EF400957}"/>
          </ac:spMkLst>
        </pc:spChg>
        <pc:spChg chg="add mod">
          <ac:chgData name="NUR SHAFIQAH BINTI MOHAMAD JOHARI" userId="6db464ad-7e3b-46c2-935b-f2b8aeac85c1" providerId="ADAL" clId="{E26DEEF9-A422-BA42-8164-6903C66155BC}" dt="2024-05-26T11:13:47.531" v="761" actId="1035"/>
          <ac:spMkLst>
            <pc:docMk/>
            <pc:sldMk cId="0" sldId="258"/>
            <ac:spMk id="32" creationId="{7BA1FC27-4808-DF15-B7B5-6A9519B3EF5F}"/>
          </ac:spMkLst>
        </pc:spChg>
        <pc:spChg chg="add mod">
          <ac:chgData name="NUR SHAFIQAH BINTI MOHAMAD JOHARI" userId="6db464ad-7e3b-46c2-935b-f2b8aeac85c1" providerId="ADAL" clId="{E26DEEF9-A422-BA42-8164-6903C66155BC}" dt="2024-05-26T11:05:56.044" v="530" actId="20577"/>
          <ac:spMkLst>
            <pc:docMk/>
            <pc:sldMk cId="0" sldId="258"/>
            <ac:spMk id="33" creationId="{4910FA5A-B057-A0D2-14E5-FB798598ABAD}"/>
          </ac:spMkLst>
        </pc:spChg>
        <pc:spChg chg="add mod">
          <ac:chgData name="NUR SHAFIQAH BINTI MOHAMAD JOHARI" userId="6db464ad-7e3b-46c2-935b-f2b8aeac85c1" providerId="ADAL" clId="{E26DEEF9-A422-BA42-8164-6903C66155BC}" dt="2024-05-26T11:05:59.365" v="532" actId="20577"/>
          <ac:spMkLst>
            <pc:docMk/>
            <pc:sldMk cId="0" sldId="258"/>
            <ac:spMk id="34" creationId="{A585673C-BFE1-4216-2C85-351962830392}"/>
          </ac:spMkLst>
        </pc:spChg>
        <pc:spChg chg="mod">
          <ac:chgData name="NUR SHAFIQAH BINTI MOHAMAD JOHARI" userId="6db464ad-7e3b-46c2-935b-f2b8aeac85c1" providerId="ADAL" clId="{E26DEEF9-A422-BA42-8164-6903C66155BC}" dt="2024-05-25T10:28:04.707" v="318"/>
          <ac:spMkLst>
            <pc:docMk/>
            <pc:sldMk cId="0" sldId="258"/>
            <ac:spMk id="36" creationId="{14844395-7C83-4CA6-FC18-023CE1AA54BA}"/>
          </ac:spMkLst>
        </pc:spChg>
        <pc:spChg chg="mod">
          <ac:chgData name="NUR SHAFIQAH BINTI MOHAMAD JOHARI" userId="6db464ad-7e3b-46c2-935b-f2b8aeac85c1" providerId="ADAL" clId="{E26DEEF9-A422-BA42-8164-6903C66155BC}" dt="2024-05-25T10:28:04.707" v="318"/>
          <ac:spMkLst>
            <pc:docMk/>
            <pc:sldMk cId="0" sldId="258"/>
            <ac:spMk id="37" creationId="{0212DAC7-7442-9AFD-9781-24A9A27B6944}"/>
          </ac:spMkLst>
        </pc:spChg>
        <pc:spChg chg="mod">
          <ac:chgData name="NUR SHAFIQAH BINTI MOHAMAD JOHARI" userId="6db464ad-7e3b-46c2-935b-f2b8aeac85c1" providerId="ADAL" clId="{E26DEEF9-A422-BA42-8164-6903C66155BC}" dt="2024-05-26T11:02:35.219" v="502"/>
          <ac:spMkLst>
            <pc:docMk/>
            <pc:sldMk cId="0" sldId="258"/>
            <ac:spMk id="38" creationId="{17FD5E86-7BF6-B35B-6EBA-4F23714E8814}"/>
          </ac:spMkLst>
        </pc:spChg>
        <pc:spChg chg="mod">
          <ac:chgData name="NUR SHAFIQAH BINTI MOHAMAD JOHARI" userId="6db464ad-7e3b-46c2-935b-f2b8aeac85c1" providerId="ADAL" clId="{E26DEEF9-A422-BA42-8164-6903C66155BC}" dt="2024-05-25T10:28:04.707" v="318"/>
          <ac:spMkLst>
            <pc:docMk/>
            <pc:sldMk cId="0" sldId="258"/>
            <ac:spMk id="38" creationId="{CDE8152C-316B-904E-AAE5-2C2C66BE1B95}"/>
          </ac:spMkLst>
        </pc:spChg>
        <pc:spChg chg="mod">
          <ac:chgData name="NUR SHAFIQAH BINTI MOHAMAD JOHARI" userId="6db464ad-7e3b-46c2-935b-f2b8aeac85c1" providerId="ADAL" clId="{E26DEEF9-A422-BA42-8164-6903C66155BC}" dt="2024-05-25T10:28:04.707" v="318"/>
          <ac:spMkLst>
            <pc:docMk/>
            <pc:sldMk cId="0" sldId="258"/>
            <ac:spMk id="39" creationId="{08BD68A3-9146-62C1-D7AF-262172A9F93D}"/>
          </ac:spMkLst>
        </pc:spChg>
        <pc:spChg chg="mod">
          <ac:chgData name="NUR SHAFIQAH BINTI MOHAMAD JOHARI" userId="6db464ad-7e3b-46c2-935b-f2b8aeac85c1" providerId="ADAL" clId="{E26DEEF9-A422-BA42-8164-6903C66155BC}" dt="2024-05-26T11:02:35.219" v="502"/>
          <ac:spMkLst>
            <pc:docMk/>
            <pc:sldMk cId="0" sldId="258"/>
            <ac:spMk id="39" creationId="{FA7D69B5-9C21-1228-FEA9-205CB873C3CA}"/>
          </ac:spMkLst>
        </pc:spChg>
        <pc:spChg chg="mod">
          <ac:chgData name="NUR SHAFIQAH BINTI MOHAMAD JOHARI" userId="6db464ad-7e3b-46c2-935b-f2b8aeac85c1" providerId="ADAL" clId="{E26DEEF9-A422-BA42-8164-6903C66155BC}" dt="2024-05-26T11:02:35.219" v="502"/>
          <ac:spMkLst>
            <pc:docMk/>
            <pc:sldMk cId="0" sldId="258"/>
            <ac:spMk id="40" creationId="{25785406-E9CC-7A46-4FA0-7E86DA165ADD}"/>
          </ac:spMkLst>
        </pc:spChg>
        <pc:spChg chg="mod">
          <ac:chgData name="NUR SHAFIQAH BINTI MOHAMAD JOHARI" userId="6db464ad-7e3b-46c2-935b-f2b8aeac85c1" providerId="ADAL" clId="{E26DEEF9-A422-BA42-8164-6903C66155BC}" dt="2024-05-25T10:28:04.707" v="318"/>
          <ac:spMkLst>
            <pc:docMk/>
            <pc:sldMk cId="0" sldId="258"/>
            <ac:spMk id="40" creationId="{DCBB3497-B1D0-E069-9CB2-177AC8CDB9AE}"/>
          </ac:spMkLst>
        </pc:spChg>
        <pc:spChg chg="add mod">
          <ac:chgData name="NUR SHAFIQAH BINTI MOHAMAD JOHARI" userId="6db464ad-7e3b-46c2-935b-f2b8aeac85c1" providerId="ADAL" clId="{E26DEEF9-A422-BA42-8164-6903C66155BC}" dt="2024-05-25T10:28:08.440" v="319"/>
          <ac:spMkLst>
            <pc:docMk/>
            <pc:sldMk cId="0" sldId="258"/>
            <ac:spMk id="41" creationId="{25C3AEEC-42E3-7346-9F91-D3BC74D01677}"/>
          </ac:spMkLst>
        </pc:spChg>
        <pc:spChg chg="mod">
          <ac:chgData name="NUR SHAFIQAH BINTI MOHAMAD JOHARI" userId="6db464ad-7e3b-46c2-935b-f2b8aeac85c1" providerId="ADAL" clId="{E26DEEF9-A422-BA42-8164-6903C66155BC}" dt="2024-05-26T11:02:35.219" v="502"/>
          <ac:spMkLst>
            <pc:docMk/>
            <pc:sldMk cId="0" sldId="258"/>
            <ac:spMk id="41" creationId="{7B0D6526-1A76-F8D8-FEF2-BECABA3F1312}"/>
          </ac:spMkLst>
        </pc:spChg>
        <pc:spChg chg="mod">
          <ac:chgData name="NUR SHAFIQAH BINTI MOHAMAD JOHARI" userId="6db464ad-7e3b-46c2-935b-f2b8aeac85c1" providerId="ADAL" clId="{E26DEEF9-A422-BA42-8164-6903C66155BC}" dt="2024-05-25T10:28:21.287" v="320"/>
          <ac:spMkLst>
            <pc:docMk/>
            <pc:sldMk cId="0" sldId="258"/>
            <ac:spMk id="45" creationId="{A1C2EC70-163E-3855-2BD8-BF798D077154}"/>
          </ac:spMkLst>
        </pc:spChg>
        <pc:spChg chg="mod">
          <ac:chgData name="NUR SHAFIQAH BINTI MOHAMAD JOHARI" userId="6db464ad-7e3b-46c2-935b-f2b8aeac85c1" providerId="ADAL" clId="{E26DEEF9-A422-BA42-8164-6903C66155BC}" dt="2024-05-25T10:28:21.287" v="320"/>
          <ac:spMkLst>
            <pc:docMk/>
            <pc:sldMk cId="0" sldId="258"/>
            <ac:spMk id="46" creationId="{FF2B13E9-DE39-5483-C5EC-DCCBE2A6D89D}"/>
          </ac:spMkLst>
        </pc:spChg>
        <pc:spChg chg="mod">
          <ac:chgData name="NUR SHAFIQAH BINTI MOHAMAD JOHARI" userId="6db464ad-7e3b-46c2-935b-f2b8aeac85c1" providerId="ADAL" clId="{E26DEEF9-A422-BA42-8164-6903C66155BC}" dt="2024-05-25T10:28:21.287" v="320"/>
          <ac:spMkLst>
            <pc:docMk/>
            <pc:sldMk cId="0" sldId="258"/>
            <ac:spMk id="47" creationId="{7854E2F1-C0A2-B40F-04F4-1429ED5C6015}"/>
          </ac:spMkLst>
        </pc:spChg>
        <pc:spChg chg="mod">
          <ac:chgData name="NUR SHAFIQAH BINTI MOHAMAD JOHARI" userId="6db464ad-7e3b-46c2-935b-f2b8aeac85c1" providerId="ADAL" clId="{E26DEEF9-A422-BA42-8164-6903C66155BC}" dt="2024-05-25T10:28:21.287" v="320"/>
          <ac:spMkLst>
            <pc:docMk/>
            <pc:sldMk cId="0" sldId="258"/>
            <ac:spMk id="48" creationId="{EEF96578-C30F-68F5-B862-8A3127FA9B35}"/>
          </ac:spMkLst>
        </pc:spChg>
        <pc:spChg chg="mod">
          <ac:chgData name="NUR SHAFIQAH BINTI MOHAMAD JOHARI" userId="6db464ad-7e3b-46c2-935b-f2b8aeac85c1" providerId="ADAL" clId="{E26DEEF9-A422-BA42-8164-6903C66155BC}" dt="2024-05-25T10:28:21.287" v="320"/>
          <ac:spMkLst>
            <pc:docMk/>
            <pc:sldMk cId="0" sldId="258"/>
            <ac:spMk id="49" creationId="{F6C80A58-0A3A-157B-764E-113F8C321B9C}"/>
          </ac:spMkLst>
        </pc:spChg>
        <pc:spChg chg="add mod">
          <ac:chgData name="NUR SHAFIQAH BINTI MOHAMAD JOHARI" userId="6db464ad-7e3b-46c2-935b-f2b8aeac85c1" providerId="ADAL" clId="{E26DEEF9-A422-BA42-8164-6903C66155BC}" dt="2024-05-25T11:44:06.546" v="497" actId="1076"/>
          <ac:spMkLst>
            <pc:docMk/>
            <pc:sldMk cId="0" sldId="258"/>
            <ac:spMk id="50" creationId="{AFB96190-AF01-B788-BD00-82CA1FB043F4}"/>
          </ac:spMkLst>
        </pc:spChg>
        <pc:spChg chg="add mod">
          <ac:chgData name="NUR SHAFIQAH BINTI MOHAMAD JOHARI" userId="6db464ad-7e3b-46c2-935b-f2b8aeac85c1" providerId="ADAL" clId="{E26DEEF9-A422-BA42-8164-6903C66155BC}" dt="2024-05-26T11:13:25.987" v="755" actId="1036"/>
          <ac:spMkLst>
            <pc:docMk/>
            <pc:sldMk cId="0" sldId="258"/>
            <ac:spMk id="51" creationId="{A1E25889-16D5-2FA2-0365-5474A55BD4D9}"/>
          </ac:spMkLst>
        </pc:spChg>
        <pc:spChg chg="mod">
          <ac:chgData name="NUR SHAFIQAH BINTI MOHAMAD JOHARI" userId="6db464ad-7e3b-46c2-935b-f2b8aeac85c1" providerId="ADAL" clId="{E26DEEF9-A422-BA42-8164-6903C66155BC}" dt="2024-05-26T11:02:35.219" v="502"/>
          <ac:spMkLst>
            <pc:docMk/>
            <pc:sldMk cId="0" sldId="258"/>
            <ac:spMk id="52" creationId="{1907AE37-3B3A-57C9-3EFD-C22DDF1C28B4}"/>
          </ac:spMkLst>
        </pc:spChg>
        <pc:spChg chg="del mod">
          <ac:chgData name="NUR SHAFIQAH BINTI MOHAMAD JOHARI" userId="6db464ad-7e3b-46c2-935b-f2b8aeac85c1" providerId="ADAL" clId="{E26DEEF9-A422-BA42-8164-6903C66155BC}" dt="2024-05-25T10:29:41.011" v="363" actId="478"/>
          <ac:spMkLst>
            <pc:docMk/>
            <pc:sldMk cId="0" sldId="258"/>
            <ac:spMk id="52" creationId="{48E15BDD-0AFC-624F-F6FF-5D7B09C1EF13}"/>
          </ac:spMkLst>
        </pc:spChg>
        <pc:spChg chg="add mod">
          <ac:chgData name="NUR SHAFIQAH BINTI MOHAMAD JOHARI" userId="6db464ad-7e3b-46c2-935b-f2b8aeac85c1" providerId="ADAL" clId="{E26DEEF9-A422-BA42-8164-6903C66155BC}" dt="2024-05-26T11:13:25.987" v="755" actId="1036"/>
          <ac:spMkLst>
            <pc:docMk/>
            <pc:sldMk cId="0" sldId="258"/>
            <ac:spMk id="53" creationId="{02D6BC25-851C-5065-7649-DA7EA8B88E7B}"/>
          </ac:spMkLst>
        </pc:spChg>
        <pc:spChg chg="add mod">
          <ac:chgData name="NUR SHAFIQAH BINTI MOHAMAD JOHARI" userId="6db464ad-7e3b-46c2-935b-f2b8aeac85c1" providerId="ADAL" clId="{E26DEEF9-A422-BA42-8164-6903C66155BC}" dt="2024-05-26T11:13:47.531" v="761" actId="1035"/>
          <ac:spMkLst>
            <pc:docMk/>
            <pc:sldMk cId="0" sldId="258"/>
            <ac:spMk id="54" creationId="{FEE3E04A-5D4D-C515-0AFA-E58BCD0C58BF}"/>
          </ac:spMkLst>
        </pc:spChg>
        <pc:spChg chg="add mod">
          <ac:chgData name="NUR SHAFIQAH BINTI MOHAMAD JOHARI" userId="6db464ad-7e3b-46c2-935b-f2b8aeac85c1" providerId="ADAL" clId="{E26DEEF9-A422-BA42-8164-6903C66155BC}" dt="2024-05-26T11:11:36.619" v="705" actId="1035"/>
          <ac:spMkLst>
            <pc:docMk/>
            <pc:sldMk cId="0" sldId="258"/>
            <ac:spMk id="55" creationId="{DF964BFF-83F5-8F66-FBB7-9102359DFEB5}"/>
          </ac:spMkLst>
        </pc:spChg>
        <pc:spChg chg="add mod">
          <ac:chgData name="NUR SHAFIQAH BINTI MOHAMAD JOHARI" userId="6db464ad-7e3b-46c2-935b-f2b8aeac85c1" providerId="ADAL" clId="{E26DEEF9-A422-BA42-8164-6903C66155BC}" dt="2024-05-26T11:11:36.619" v="705" actId="1035"/>
          <ac:spMkLst>
            <pc:docMk/>
            <pc:sldMk cId="0" sldId="258"/>
            <ac:spMk id="56" creationId="{C78ADC22-DC65-6717-6195-7EC8796E6DA4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89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89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89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0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0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0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0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0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0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0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0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0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0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1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1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1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1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1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1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1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1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1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1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2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2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2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2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2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2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2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2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2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2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3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3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3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3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3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3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3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3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3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3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4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4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4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4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4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4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4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4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4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4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5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5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5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5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5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5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5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5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5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5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6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6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6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6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6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6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6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6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6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6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7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7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7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7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7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7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7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7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7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7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8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8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8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8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8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8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8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8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8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8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9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9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9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9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9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9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9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9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9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199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0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0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0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0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0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0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0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0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0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0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1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1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1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1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1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1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1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1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1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1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2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2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2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2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2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2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2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2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2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2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3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3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3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3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3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3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3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3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3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3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4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4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4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4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4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4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4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4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4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4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5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5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5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5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5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5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5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5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5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5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6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6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6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6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6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6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6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6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6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6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7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7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7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7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7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7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7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7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7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7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8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8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8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8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8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8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8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8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8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8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9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9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9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9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9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9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9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97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9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099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100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10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10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10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10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5:39.498" v="528" actId="207"/>
          <ac:spMkLst>
            <pc:docMk/>
            <pc:sldMk cId="0" sldId="258"/>
            <ac:spMk id="210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3:22.777" v="510" actId="1076"/>
          <ac:spMkLst>
            <pc:docMk/>
            <pc:sldMk cId="0" sldId="258"/>
            <ac:spMk id="2138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8:16.734" v="668" actId="1035"/>
          <ac:spMkLst>
            <pc:docMk/>
            <pc:sldMk cId="0" sldId="258"/>
            <ac:spMk id="2141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8:16.734" v="668" actId="1035"/>
          <ac:spMkLst>
            <pc:docMk/>
            <pc:sldMk cId="0" sldId="258"/>
            <ac:spMk id="2142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8:25.558" v="672" actId="1036"/>
          <ac:spMkLst>
            <pc:docMk/>
            <pc:sldMk cId="0" sldId="258"/>
            <ac:spMk id="2143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08:25.558" v="672" actId="1036"/>
          <ac:spMkLst>
            <pc:docMk/>
            <pc:sldMk cId="0" sldId="258"/>
            <ac:spMk id="2144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10:18.954" v="700" actId="1035"/>
          <ac:spMkLst>
            <pc:docMk/>
            <pc:sldMk cId="0" sldId="258"/>
            <ac:spMk id="2145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6T11:10:18.954" v="700" actId="1035"/>
          <ac:spMkLst>
            <pc:docMk/>
            <pc:sldMk cId="0" sldId="258"/>
            <ac:spMk id="214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1T15:21:05.298" v="155" actId="1035"/>
          <ac:spMkLst>
            <pc:docMk/>
            <pc:sldMk cId="0" sldId="258"/>
            <ac:spMk id="2149" creationId="{00000000-0000-0000-0000-000000000000}"/>
          </ac:spMkLst>
        </pc:spChg>
        <pc:grpChg chg="add mod">
          <ac:chgData name="NUR SHAFIQAH BINTI MOHAMAD JOHARI" userId="6db464ad-7e3b-46c2-935b-f2b8aeac85c1" providerId="ADAL" clId="{E26DEEF9-A422-BA42-8164-6903C66155BC}" dt="2024-05-26T11:04:27.969" v="519" actId="1076"/>
          <ac:grpSpMkLst>
            <pc:docMk/>
            <pc:sldMk cId="0" sldId="258"/>
            <ac:grpSpMk id="2" creationId="{8DA41C13-675C-761C-D094-D9F64D432D8F}"/>
          </ac:grpSpMkLst>
        </pc:grpChg>
        <pc:grpChg chg="del">
          <ac:chgData name="NUR SHAFIQAH BINTI MOHAMAD JOHARI" userId="6db464ad-7e3b-46c2-935b-f2b8aeac85c1" providerId="ADAL" clId="{E26DEEF9-A422-BA42-8164-6903C66155BC}" dt="2024-05-25T10:28:04.304" v="317" actId="478"/>
          <ac:grpSpMkLst>
            <pc:docMk/>
            <pc:sldMk cId="0" sldId="258"/>
            <ac:grpSpMk id="2" creationId="{A210C516-A86A-BE8C-09D8-1747CB02A9E6}"/>
          </ac:grpSpMkLst>
        </pc:grpChg>
        <pc:grpChg chg="mod">
          <ac:chgData name="NUR SHAFIQAH BINTI MOHAMAD JOHARI" userId="6db464ad-7e3b-46c2-935b-f2b8aeac85c1" providerId="ADAL" clId="{E26DEEF9-A422-BA42-8164-6903C66155BC}" dt="2024-05-26T11:02:35.219" v="502"/>
          <ac:grpSpMkLst>
            <pc:docMk/>
            <pc:sldMk cId="0" sldId="258"/>
            <ac:grpSpMk id="3" creationId="{22D9BD4C-C0B4-6F96-8E69-E8799F314C76}"/>
          </ac:grpSpMkLst>
        </pc:grpChg>
        <pc:grpChg chg="mod">
          <ac:chgData name="NUR SHAFIQAH BINTI MOHAMAD JOHARI" userId="6db464ad-7e3b-46c2-935b-f2b8aeac85c1" providerId="ADAL" clId="{E26DEEF9-A422-BA42-8164-6903C66155BC}" dt="2024-05-26T11:02:35.219" v="502"/>
          <ac:grpSpMkLst>
            <pc:docMk/>
            <pc:sldMk cId="0" sldId="258"/>
            <ac:grpSpMk id="4" creationId="{B3D9C50A-55A8-77D3-00A3-E04747C4ACA2}"/>
          </ac:grpSpMkLst>
        </pc:grpChg>
        <pc:grpChg chg="add mod">
          <ac:chgData name="NUR SHAFIQAH BINTI MOHAMAD JOHARI" userId="6db464ad-7e3b-46c2-935b-f2b8aeac85c1" providerId="ADAL" clId="{E26DEEF9-A422-BA42-8164-6903C66155BC}" dt="2024-05-25T10:28:04.707" v="318"/>
          <ac:grpSpMkLst>
            <pc:docMk/>
            <pc:sldMk cId="0" sldId="258"/>
            <ac:grpSpMk id="10" creationId="{9BCC8E8B-2F28-BFC2-8862-97746A6A1997}"/>
          </ac:grpSpMkLst>
        </pc:grpChg>
        <pc:grpChg chg="add mod">
          <ac:chgData name="NUR SHAFIQAH BINTI MOHAMAD JOHARI" userId="6db464ad-7e3b-46c2-935b-f2b8aeac85c1" providerId="ADAL" clId="{E26DEEF9-A422-BA42-8164-6903C66155BC}" dt="2024-05-26T11:04:27.969" v="519" actId="1076"/>
          <ac:grpSpMkLst>
            <pc:docMk/>
            <pc:sldMk cId="0" sldId="258"/>
            <ac:grpSpMk id="10" creationId="{A3F91A3C-F251-5B83-617B-9EE8529326D4}"/>
          </ac:grpSpMkLst>
        </pc:grpChg>
        <pc:grpChg chg="mod">
          <ac:chgData name="NUR SHAFIQAH BINTI MOHAMAD JOHARI" userId="6db464ad-7e3b-46c2-935b-f2b8aeac85c1" providerId="ADAL" clId="{E26DEEF9-A422-BA42-8164-6903C66155BC}" dt="2024-05-26T11:02:35.219" v="502"/>
          <ac:grpSpMkLst>
            <pc:docMk/>
            <pc:sldMk cId="0" sldId="258"/>
            <ac:grpSpMk id="11" creationId="{5ADFE767-B50C-90D3-FFE1-E93437D4195F}"/>
          </ac:grpSpMkLst>
        </pc:grpChg>
        <pc:grpChg chg="mod">
          <ac:chgData name="NUR SHAFIQAH BINTI MOHAMAD JOHARI" userId="6db464ad-7e3b-46c2-935b-f2b8aeac85c1" providerId="ADAL" clId="{E26DEEF9-A422-BA42-8164-6903C66155BC}" dt="2024-05-25T10:28:04.707" v="318"/>
          <ac:grpSpMkLst>
            <pc:docMk/>
            <pc:sldMk cId="0" sldId="258"/>
            <ac:grpSpMk id="11" creationId="{9EE37B3A-515E-2F63-7885-24004BF3305E}"/>
          </ac:grpSpMkLst>
        </pc:grpChg>
        <pc:grpChg chg="mod">
          <ac:chgData name="NUR SHAFIQAH BINTI MOHAMAD JOHARI" userId="6db464ad-7e3b-46c2-935b-f2b8aeac85c1" providerId="ADAL" clId="{E26DEEF9-A422-BA42-8164-6903C66155BC}" dt="2024-05-26T11:02:35.219" v="502"/>
          <ac:grpSpMkLst>
            <pc:docMk/>
            <pc:sldMk cId="0" sldId="258"/>
            <ac:grpSpMk id="12" creationId="{4BFA825A-6F85-F90E-5DE0-2E244357C457}"/>
          </ac:grpSpMkLst>
        </pc:grpChg>
        <pc:grpChg chg="del">
          <ac:chgData name="NUR SHAFIQAH BINTI MOHAMAD JOHARI" userId="6db464ad-7e3b-46c2-935b-f2b8aeac85c1" providerId="ADAL" clId="{E26DEEF9-A422-BA42-8164-6903C66155BC}" dt="2024-05-25T10:28:04.304" v="317" actId="478"/>
          <ac:grpSpMkLst>
            <pc:docMk/>
            <pc:sldMk cId="0" sldId="258"/>
            <ac:grpSpMk id="24" creationId="{A210C516-A86A-BE8C-09D8-1747CB02A9E6}"/>
          </ac:grpSpMkLst>
        </pc:grpChg>
        <pc:grpChg chg="add mod">
          <ac:chgData name="NUR SHAFIQAH BINTI MOHAMAD JOHARI" userId="6db464ad-7e3b-46c2-935b-f2b8aeac85c1" providerId="ADAL" clId="{E26DEEF9-A422-BA42-8164-6903C66155BC}" dt="2024-05-26T11:13:47.531" v="761" actId="1035"/>
          <ac:grpSpMkLst>
            <pc:docMk/>
            <pc:sldMk cId="0" sldId="258"/>
            <ac:grpSpMk id="35" creationId="{02356074-C136-0094-E14F-8521F425424D}"/>
          </ac:grpSpMkLst>
        </pc:grpChg>
        <pc:grpChg chg="mod">
          <ac:chgData name="NUR SHAFIQAH BINTI MOHAMAD JOHARI" userId="6db464ad-7e3b-46c2-935b-f2b8aeac85c1" providerId="ADAL" clId="{E26DEEF9-A422-BA42-8164-6903C66155BC}" dt="2024-05-25T10:28:04.707" v="318"/>
          <ac:grpSpMkLst>
            <pc:docMk/>
            <pc:sldMk cId="0" sldId="258"/>
            <ac:grpSpMk id="35" creationId="{F6EC3B1D-2B0B-4E28-6E86-EE7C4240BEC1}"/>
          </ac:grpSpMkLst>
        </pc:grpChg>
        <pc:grpChg chg="mod">
          <ac:chgData name="NUR SHAFIQAH BINTI MOHAMAD JOHARI" userId="6db464ad-7e3b-46c2-935b-f2b8aeac85c1" providerId="ADAL" clId="{E26DEEF9-A422-BA42-8164-6903C66155BC}" dt="2024-05-26T11:02:35.219" v="502"/>
          <ac:grpSpMkLst>
            <pc:docMk/>
            <pc:sldMk cId="0" sldId="258"/>
            <ac:grpSpMk id="36" creationId="{BBF4387F-DEE5-1833-2FF2-439621B019FE}"/>
          </ac:grpSpMkLst>
        </pc:grpChg>
        <pc:grpChg chg="mod">
          <ac:chgData name="NUR SHAFIQAH BINTI MOHAMAD JOHARI" userId="6db464ad-7e3b-46c2-935b-f2b8aeac85c1" providerId="ADAL" clId="{E26DEEF9-A422-BA42-8164-6903C66155BC}" dt="2024-05-26T11:02:35.219" v="502"/>
          <ac:grpSpMkLst>
            <pc:docMk/>
            <pc:sldMk cId="0" sldId="258"/>
            <ac:grpSpMk id="37" creationId="{5A09CD38-01CA-BCCF-BB75-7C4FD667A878}"/>
          </ac:grpSpMkLst>
        </pc:grpChg>
        <pc:grpChg chg="add mod">
          <ac:chgData name="NUR SHAFIQAH BINTI MOHAMAD JOHARI" userId="6db464ad-7e3b-46c2-935b-f2b8aeac85c1" providerId="ADAL" clId="{E26DEEF9-A422-BA42-8164-6903C66155BC}" dt="2024-05-25T11:44:06.546" v="497" actId="1076"/>
          <ac:grpSpMkLst>
            <pc:docMk/>
            <pc:sldMk cId="0" sldId="258"/>
            <ac:grpSpMk id="42" creationId="{F1EB96D1-BA07-5062-2790-7950C9222058}"/>
          </ac:grpSpMkLst>
        </pc:grpChg>
        <pc:grpChg chg="mod">
          <ac:chgData name="NUR SHAFIQAH BINTI MOHAMAD JOHARI" userId="6db464ad-7e3b-46c2-935b-f2b8aeac85c1" providerId="ADAL" clId="{E26DEEF9-A422-BA42-8164-6903C66155BC}" dt="2024-05-25T10:28:21.287" v="320"/>
          <ac:grpSpMkLst>
            <pc:docMk/>
            <pc:sldMk cId="0" sldId="258"/>
            <ac:grpSpMk id="43" creationId="{A08F9203-BFE8-8A7E-C02B-80180AF4A889}"/>
          </ac:grpSpMkLst>
        </pc:grpChg>
        <pc:grpChg chg="mod">
          <ac:chgData name="NUR SHAFIQAH BINTI MOHAMAD JOHARI" userId="6db464ad-7e3b-46c2-935b-f2b8aeac85c1" providerId="ADAL" clId="{E26DEEF9-A422-BA42-8164-6903C66155BC}" dt="2024-05-25T10:28:21.287" v="320"/>
          <ac:grpSpMkLst>
            <pc:docMk/>
            <pc:sldMk cId="0" sldId="258"/>
            <ac:grpSpMk id="44" creationId="{33911578-A391-111B-D596-86F61DD1224B}"/>
          </ac:grpSpMkLst>
        </pc:grpChg>
        <pc:grpChg chg="mod">
          <ac:chgData name="NUR SHAFIQAH BINTI MOHAMAD JOHARI" userId="6db464ad-7e3b-46c2-935b-f2b8aeac85c1" providerId="ADAL" clId="{E26DEEF9-A422-BA42-8164-6903C66155BC}" dt="2024-05-26T11:11:52.617" v="706" actId="14100"/>
          <ac:grpSpMkLst>
            <pc:docMk/>
            <pc:sldMk cId="0" sldId="258"/>
            <ac:grpSpMk id="1896" creationId="{00000000-0000-0000-0000-000000000000}"/>
          </ac:grpSpMkLst>
        </pc:grpChg>
        <pc:grpChg chg="mod">
          <ac:chgData name="NUR SHAFIQAH BINTI MOHAMAD JOHARI" userId="6db464ad-7e3b-46c2-935b-f2b8aeac85c1" providerId="ADAL" clId="{E26DEEF9-A422-BA42-8164-6903C66155BC}" dt="2024-05-21T15:21:05.298" v="155" actId="1035"/>
          <ac:grpSpMkLst>
            <pc:docMk/>
            <pc:sldMk cId="0" sldId="258"/>
            <ac:grpSpMk id="2122" creationId="{00000000-0000-0000-0000-000000000000}"/>
          </ac:grpSpMkLst>
        </pc:grpChg>
      </pc:sldChg>
      <pc:sldChg chg="ord">
        <pc:chgData name="NUR SHAFIQAH BINTI MOHAMAD JOHARI" userId="6db464ad-7e3b-46c2-935b-f2b8aeac85c1" providerId="ADAL" clId="{E26DEEF9-A422-BA42-8164-6903C66155BC}" dt="2024-05-25T10:51:11.477" v="461" actId="20578"/>
        <pc:sldMkLst>
          <pc:docMk/>
          <pc:sldMk cId="0" sldId="284"/>
        </pc:sldMkLst>
      </pc:sldChg>
      <pc:sldChg chg="modSp mod">
        <pc:chgData name="NUR SHAFIQAH BINTI MOHAMAD JOHARI" userId="6db464ad-7e3b-46c2-935b-f2b8aeac85c1" providerId="ADAL" clId="{E26DEEF9-A422-BA42-8164-6903C66155BC}" dt="2024-05-26T11:12:27.756" v="714" actId="14100"/>
        <pc:sldMkLst>
          <pc:docMk/>
          <pc:sldMk cId="1085207159" sldId="305"/>
        </pc:sldMkLst>
        <pc:spChg chg="mod">
          <ac:chgData name="NUR SHAFIQAH BINTI MOHAMAD JOHARI" userId="6db464ad-7e3b-46c2-935b-f2b8aeac85c1" providerId="ADAL" clId="{E26DEEF9-A422-BA42-8164-6903C66155BC}" dt="2024-05-26T11:12:27.756" v="714" actId="14100"/>
          <ac:spMkLst>
            <pc:docMk/>
            <pc:sldMk cId="1085207159" sldId="305"/>
            <ac:spMk id="2157" creationId="{00000000-0000-0000-0000-000000000000}"/>
          </ac:spMkLst>
        </pc:spChg>
      </pc:sldChg>
      <pc:sldChg chg="modSp mod">
        <pc:chgData name="NUR SHAFIQAH BINTI MOHAMAD JOHARI" userId="6db464ad-7e3b-46c2-935b-f2b8aeac85c1" providerId="ADAL" clId="{E26DEEF9-A422-BA42-8164-6903C66155BC}" dt="2024-05-22T12:14:12.045" v="202"/>
        <pc:sldMkLst>
          <pc:docMk/>
          <pc:sldMk cId="1008850477" sldId="309"/>
        </pc:sldMkLst>
        <pc:spChg chg="mod">
          <ac:chgData name="NUR SHAFIQAH BINTI MOHAMAD JOHARI" userId="6db464ad-7e3b-46c2-935b-f2b8aeac85c1" providerId="ADAL" clId="{E26DEEF9-A422-BA42-8164-6903C66155BC}" dt="2024-05-22T12:13:57.726" v="198" actId="20577"/>
          <ac:spMkLst>
            <pc:docMk/>
            <pc:sldMk cId="1008850477" sldId="309"/>
            <ac:spMk id="2156" creationId="{00000000-0000-0000-0000-000000000000}"/>
          </ac:spMkLst>
        </pc:spChg>
        <pc:spChg chg="mod">
          <ac:chgData name="NUR SHAFIQAH BINTI MOHAMAD JOHARI" userId="6db464ad-7e3b-46c2-935b-f2b8aeac85c1" providerId="ADAL" clId="{E26DEEF9-A422-BA42-8164-6903C66155BC}" dt="2024-05-22T12:14:12.045" v="202"/>
          <ac:spMkLst>
            <pc:docMk/>
            <pc:sldMk cId="1008850477" sldId="309"/>
            <ac:spMk id="2157" creationId="{00000000-0000-0000-0000-000000000000}"/>
          </ac:spMkLst>
        </pc:spChg>
      </pc:sldChg>
      <pc:sldChg chg="addSp modSp mod">
        <pc:chgData name="NUR SHAFIQAH BINTI MOHAMAD JOHARI" userId="6db464ad-7e3b-46c2-935b-f2b8aeac85c1" providerId="ADAL" clId="{E26DEEF9-A422-BA42-8164-6903C66155BC}" dt="2024-05-20T07:20:03.457" v="74" actId="1036"/>
        <pc:sldMkLst>
          <pc:docMk/>
          <pc:sldMk cId="1216091078" sldId="310"/>
        </pc:sldMkLst>
        <pc:spChg chg="mod">
          <ac:chgData name="NUR SHAFIQAH BINTI MOHAMAD JOHARI" userId="6db464ad-7e3b-46c2-935b-f2b8aeac85c1" providerId="ADAL" clId="{E26DEEF9-A422-BA42-8164-6903C66155BC}" dt="2024-05-20T07:17:01.006" v="38" actId="20577"/>
          <ac:spMkLst>
            <pc:docMk/>
            <pc:sldMk cId="1216091078" sldId="310"/>
            <ac:spMk id="2224" creationId="{00000000-0000-0000-0000-000000000000}"/>
          </ac:spMkLst>
        </pc:spChg>
        <pc:picChg chg="add mod">
          <ac:chgData name="NUR SHAFIQAH BINTI MOHAMAD JOHARI" userId="6db464ad-7e3b-46c2-935b-f2b8aeac85c1" providerId="ADAL" clId="{E26DEEF9-A422-BA42-8164-6903C66155BC}" dt="2024-05-20T07:20:03.457" v="74" actId="1036"/>
          <ac:picMkLst>
            <pc:docMk/>
            <pc:sldMk cId="1216091078" sldId="310"/>
            <ac:picMk id="3" creationId="{81D830DE-1D7C-1414-F163-54AB6D3CD367}"/>
          </ac:picMkLst>
        </pc:picChg>
        <pc:picChg chg="add mod">
          <ac:chgData name="NUR SHAFIQAH BINTI MOHAMAD JOHARI" userId="6db464ad-7e3b-46c2-935b-f2b8aeac85c1" providerId="ADAL" clId="{E26DEEF9-A422-BA42-8164-6903C66155BC}" dt="2024-05-20T07:19:46.614" v="63" actId="1076"/>
          <ac:picMkLst>
            <pc:docMk/>
            <pc:sldMk cId="1216091078" sldId="310"/>
            <ac:picMk id="1026" creationId="{4EBC8A5C-8512-8675-B59F-B496378EDDE2}"/>
          </ac:picMkLst>
        </pc:picChg>
        <pc:picChg chg="add mod">
          <ac:chgData name="NUR SHAFIQAH BINTI MOHAMAD JOHARI" userId="6db464ad-7e3b-46c2-935b-f2b8aeac85c1" providerId="ADAL" clId="{E26DEEF9-A422-BA42-8164-6903C66155BC}" dt="2024-05-20T07:19:46.614" v="63" actId="1076"/>
          <ac:picMkLst>
            <pc:docMk/>
            <pc:sldMk cId="1216091078" sldId="310"/>
            <ac:picMk id="1028" creationId="{406A64BB-A3E9-FC40-CCCD-73DA7EA11381}"/>
          </ac:picMkLst>
        </pc:picChg>
        <pc:picChg chg="add mod">
          <ac:chgData name="NUR SHAFIQAH BINTI MOHAMAD JOHARI" userId="6db464ad-7e3b-46c2-935b-f2b8aeac85c1" providerId="ADAL" clId="{E26DEEF9-A422-BA42-8164-6903C66155BC}" dt="2024-05-20T07:19:54.480" v="65" actId="1076"/>
          <ac:picMkLst>
            <pc:docMk/>
            <pc:sldMk cId="1216091078" sldId="310"/>
            <ac:picMk id="1030" creationId="{DCC7CE49-2D72-413C-7620-F108D4222123}"/>
          </ac:picMkLst>
        </pc:picChg>
        <pc:picChg chg="add mod">
          <ac:chgData name="NUR SHAFIQAH BINTI MOHAMAD JOHARI" userId="6db464ad-7e3b-46c2-935b-f2b8aeac85c1" providerId="ADAL" clId="{E26DEEF9-A422-BA42-8164-6903C66155BC}" dt="2024-05-20T07:19:57.712" v="67" actId="1035"/>
          <ac:picMkLst>
            <pc:docMk/>
            <pc:sldMk cId="1216091078" sldId="310"/>
            <ac:picMk id="1032" creationId="{4C6A3DDE-887A-CCAA-A389-238F8F9ABCC6}"/>
          </ac:picMkLst>
        </pc:picChg>
      </pc:sldChg>
      <pc:sldChg chg="addSp delSp modSp mod ord">
        <pc:chgData name="NUR SHAFIQAH BINTI MOHAMAD JOHARI" userId="6db464ad-7e3b-46c2-935b-f2b8aeac85c1" providerId="ADAL" clId="{E26DEEF9-A422-BA42-8164-6903C66155BC}" dt="2024-05-26T11:13:05.671" v="740" actId="20577"/>
        <pc:sldMkLst>
          <pc:docMk/>
          <pc:sldMk cId="2984960592" sldId="311"/>
        </pc:sldMkLst>
        <pc:spChg chg="add del mod">
          <ac:chgData name="NUR SHAFIQAH BINTI MOHAMAD JOHARI" userId="6db464ad-7e3b-46c2-935b-f2b8aeac85c1" providerId="ADAL" clId="{E26DEEF9-A422-BA42-8164-6903C66155BC}" dt="2024-05-25T10:31:49.191" v="436" actId="478"/>
          <ac:spMkLst>
            <pc:docMk/>
            <pc:sldMk cId="2984960592" sldId="311"/>
            <ac:spMk id="2" creationId="{493B8081-BB4F-4C0D-80CB-011ECD861F22}"/>
          </ac:spMkLst>
        </pc:spChg>
        <pc:spChg chg="add mod">
          <ac:chgData name="NUR SHAFIQAH BINTI MOHAMAD JOHARI" userId="6db464ad-7e3b-46c2-935b-f2b8aeac85c1" providerId="ADAL" clId="{E26DEEF9-A422-BA42-8164-6903C66155BC}" dt="2024-05-26T11:13:05.671" v="740" actId="20577"/>
          <ac:spMkLst>
            <pc:docMk/>
            <pc:sldMk cId="2984960592" sldId="311"/>
            <ac:spMk id="4" creationId="{DFEE6145-821C-17CB-F4B7-962635C8ED18}"/>
          </ac:spMkLst>
        </pc:spChg>
        <pc:spChg chg="add mod">
          <ac:chgData name="NUR SHAFIQAH BINTI MOHAMAD JOHARI" userId="6db464ad-7e3b-46c2-935b-f2b8aeac85c1" providerId="ADAL" clId="{E26DEEF9-A422-BA42-8164-6903C66155BC}" dt="2024-05-25T10:32:00.996" v="454" actId="1076"/>
          <ac:spMkLst>
            <pc:docMk/>
            <pc:sldMk cId="2984960592" sldId="311"/>
            <ac:spMk id="6" creationId="{03CE71A6-FB9E-2A96-FD62-28AAB6574A74}"/>
          </ac:spMkLst>
        </pc:spChg>
        <pc:spChg chg="del mod">
          <ac:chgData name="NUR SHAFIQAH BINTI MOHAMAD JOHARI" userId="6db464ad-7e3b-46c2-935b-f2b8aeac85c1" providerId="ADAL" clId="{E26DEEF9-A422-BA42-8164-6903C66155BC}" dt="2024-05-25T10:31:49.191" v="436" actId="478"/>
          <ac:spMkLst>
            <pc:docMk/>
            <pc:sldMk cId="2984960592" sldId="311"/>
            <ac:spMk id="2155" creationId="{00000000-0000-0000-0000-000000000000}"/>
          </ac:spMkLst>
        </pc:spChg>
      </pc:sldChg>
      <pc:sldChg chg="addSp delSp modSp mod">
        <pc:chgData name="NUR SHAFIQAH BINTI MOHAMAD JOHARI" userId="6db464ad-7e3b-46c2-935b-f2b8aeac85c1" providerId="ADAL" clId="{E26DEEF9-A422-BA42-8164-6903C66155BC}" dt="2024-05-21T15:20:05.898" v="151" actId="1076"/>
        <pc:sldMkLst>
          <pc:docMk/>
          <pc:sldMk cId="3839766856" sldId="312"/>
        </pc:sldMkLst>
        <pc:spChg chg="add del mod">
          <ac:chgData name="NUR SHAFIQAH BINTI MOHAMAD JOHARI" userId="6db464ad-7e3b-46c2-935b-f2b8aeac85c1" providerId="ADAL" clId="{E26DEEF9-A422-BA42-8164-6903C66155BC}" dt="2024-05-21T15:19:51.144" v="149" actId="767"/>
          <ac:spMkLst>
            <pc:docMk/>
            <pc:sldMk cId="3839766856" sldId="312"/>
            <ac:spMk id="2" creationId="{933283BF-DDA4-9163-3097-82073219F79A}"/>
          </ac:spMkLst>
        </pc:spChg>
        <pc:spChg chg="mod">
          <ac:chgData name="NUR SHAFIQAH BINTI MOHAMAD JOHARI" userId="6db464ad-7e3b-46c2-935b-f2b8aeac85c1" providerId="ADAL" clId="{E26DEEF9-A422-BA42-8164-6903C66155BC}" dt="2024-05-21T15:19:50.387" v="147" actId="1076"/>
          <ac:spMkLst>
            <pc:docMk/>
            <pc:sldMk cId="3839766856" sldId="312"/>
            <ac:spMk id="3" creationId="{E082F1A0-D028-DDFF-E5DC-CEC2BE520AAB}"/>
          </ac:spMkLst>
        </pc:spChg>
        <pc:spChg chg="mod">
          <ac:chgData name="NUR SHAFIQAH BINTI MOHAMAD JOHARI" userId="6db464ad-7e3b-46c2-935b-f2b8aeac85c1" providerId="ADAL" clId="{E26DEEF9-A422-BA42-8164-6903C66155BC}" dt="2024-05-21T15:19:50.387" v="147" actId="1076"/>
          <ac:spMkLst>
            <pc:docMk/>
            <pc:sldMk cId="3839766856" sldId="312"/>
            <ac:spMk id="5" creationId="{EBE195A1-59B2-5C8E-EC2D-AB4ACD9BB032}"/>
          </ac:spMkLst>
        </pc:spChg>
        <pc:spChg chg="mod">
          <ac:chgData name="NUR SHAFIQAH BINTI MOHAMAD JOHARI" userId="6db464ad-7e3b-46c2-935b-f2b8aeac85c1" providerId="ADAL" clId="{E26DEEF9-A422-BA42-8164-6903C66155BC}" dt="2024-05-21T15:19:50.387" v="147" actId="1076"/>
          <ac:spMkLst>
            <pc:docMk/>
            <pc:sldMk cId="3839766856" sldId="312"/>
            <ac:spMk id="8" creationId="{82295AA7-0F35-24C0-AFF5-4ABA5FCBA50C}"/>
          </ac:spMkLst>
        </pc:spChg>
        <pc:spChg chg="mod">
          <ac:chgData name="NUR SHAFIQAH BINTI MOHAMAD JOHARI" userId="6db464ad-7e3b-46c2-935b-f2b8aeac85c1" providerId="ADAL" clId="{E26DEEF9-A422-BA42-8164-6903C66155BC}" dt="2024-05-21T15:20:05.898" v="151" actId="1076"/>
          <ac:spMkLst>
            <pc:docMk/>
            <pc:sldMk cId="3839766856" sldId="312"/>
            <ac:spMk id="15" creationId="{3F279645-969A-B005-45F3-D7862F9DDC37}"/>
          </ac:spMkLst>
        </pc:spChg>
        <pc:spChg chg="mod">
          <ac:chgData name="NUR SHAFIQAH BINTI MOHAMAD JOHARI" userId="6db464ad-7e3b-46c2-935b-f2b8aeac85c1" providerId="ADAL" clId="{E26DEEF9-A422-BA42-8164-6903C66155BC}" dt="2024-05-21T15:20:05.898" v="151" actId="1076"/>
          <ac:spMkLst>
            <pc:docMk/>
            <pc:sldMk cId="3839766856" sldId="312"/>
            <ac:spMk id="16" creationId="{E3780B8A-CB79-C00A-C627-C92C2272E45E}"/>
          </ac:spMkLst>
        </pc:spChg>
        <pc:spChg chg="mod">
          <ac:chgData name="NUR SHAFIQAH BINTI MOHAMAD JOHARI" userId="6db464ad-7e3b-46c2-935b-f2b8aeac85c1" providerId="ADAL" clId="{E26DEEF9-A422-BA42-8164-6903C66155BC}" dt="2024-05-21T15:20:05.898" v="151" actId="1076"/>
          <ac:spMkLst>
            <pc:docMk/>
            <pc:sldMk cId="3839766856" sldId="312"/>
            <ac:spMk id="20" creationId="{90CA1DB3-A2A4-FAF4-BFD4-A3C2069D2630}"/>
          </ac:spMkLst>
        </pc:spChg>
        <pc:spChg chg="mod">
          <ac:chgData name="NUR SHAFIQAH BINTI MOHAMAD JOHARI" userId="6db464ad-7e3b-46c2-935b-f2b8aeac85c1" providerId="ADAL" clId="{E26DEEF9-A422-BA42-8164-6903C66155BC}" dt="2024-05-21T15:20:05.898" v="151" actId="1076"/>
          <ac:spMkLst>
            <pc:docMk/>
            <pc:sldMk cId="3839766856" sldId="312"/>
            <ac:spMk id="21" creationId="{DB4AB2AE-2554-4CED-DB57-461B7D2F625B}"/>
          </ac:spMkLst>
        </pc:spChg>
        <pc:spChg chg="mod">
          <ac:chgData name="NUR SHAFIQAH BINTI MOHAMAD JOHARI" userId="6db464ad-7e3b-46c2-935b-f2b8aeac85c1" providerId="ADAL" clId="{E26DEEF9-A422-BA42-8164-6903C66155BC}" dt="2024-05-21T15:20:05.898" v="151" actId="1076"/>
          <ac:spMkLst>
            <pc:docMk/>
            <pc:sldMk cId="3839766856" sldId="312"/>
            <ac:spMk id="25" creationId="{D54DD4B6-4ECA-261B-661F-57646044C67F}"/>
          </ac:spMkLst>
        </pc:spChg>
        <pc:spChg chg="mod">
          <ac:chgData name="NUR SHAFIQAH BINTI MOHAMAD JOHARI" userId="6db464ad-7e3b-46c2-935b-f2b8aeac85c1" providerId="ADAL" clId="{E26DEEF9-A422-BA42-8164-6903C66155BC}" dt="2024-05-21T15:20:05.898" v="151" actId="1076"/>
          <ac:spMkLst>
            <pc:docMk/>
            <pc:sldMk cId="3839766856" sldId="312"/>
            <ac:spMk id="26" creationId="{D738828E-75D2-5DF9-41CB-81F3584DFD30}"/>
          </ac:spMkLst>
        </pc:spChg>
        <pc:grpChg chg="mod">
          <ac:chgData name="NUR SHAFIQAH BINTI MOHAMAD JOHARI" userId="6db464ad-7e3b-46c2-935b-f2b8aeac85c1" providerId="ADAL" clId="{E26DEEF9-A422-BA42-8164-6903C66155BC}" dt="2024-05-21T15:20:05.898" v="151" actId="1076"/>
          <ac:grpSpMkLst>
            <pc:docMk/>
            <pc:sldMk cId="3839766856" sldId="312"/>
            <ac:grpSpMk id="12" creationId="{D1BA19B4-B300-B0B5-781C-28554FDAA839}"/>
          </ac:grpSpMkLst>
        </pc:grpChg>
        <pc:grpChg chg="mod">
          <ac:chgData name="NUR SHAFIQAH BINTI MOHAMAD JOHARI" userId="6db464ad-7e3b-46c2-935b-f2b8aeac85c1" providerId="ADAL" clId="{E26DEEF9-A422-BA42-8164-6903C66155BC}" dt="2024-05-21T15:20:05.898" v="151" actId="1076"/>
          <ac:grpSpMkLst>
            <pc:docMk/>
            <pc:sldMk cId="3839766856" sldId="312"/>
            <ac:grpSpMk id="17" creationId="{277778E0-32DE-2D9D-E85B-4EAD9F96BD4D}"/>
          </ac:grpSpMkLst>
        </pc:grpChg>
        <pc:grpChg chg="mod">
          <ac:chgData name="NUR SHAFIQAH BINTI MOHAMAD JOHARI" userId="6db464ad-7e3b-46c2-935b-f2b8aeac85c1" providerId="ADAL" clId="{E26DEEF9-A422-BA42-8164-6903C66155BC}" dt="2024-05-21T15:20:05.898" v="151" actId="1076"/>
          <ac:grpSpMkLst>
            <pc:docMk/>
            <pc:sldMk cId="3839766856" sldId="312"/>
            <ac:grpSpMk id="22" creationId="{D0C334E7-9EC6-C961-79AE-E2A5CD59F9D3}"/>
          </ac:grpSpMkLst>
        </pc:grpChg>
        <pc:picChg chg="mod">
          <ac:chgData name="NUR SHAFIQAH BINTI MOHAMAD JOHARI" userId="6db464ad-7e3b-46c2-935b-f2b8aeac85c1" providerId="ADAL" clId="{E26DEEF9-A422-BA42-8164-6903C66155BC}" dt="2024-05-21T15:19:50.387" v="147" actId="1076"/>
          <ac:picMkLst>
            <pc:docMk/>
            <pc:sldMk cId="3839766856" sldId="312"/>
            <ac:picMk id="7" creationId="{A8A085A4-5019-CE0E-B85A-4CA780FA0225}"/>
          </ac:picMkLst>
        </pc:picChg>
      </pc:sldChg>
      <pc:sldChg chg="modSp mod">
        <pc:chgData name="NUR SHAFIQAH BINTI MOHAMAD JOHARI" userId="6db464ad-7e3b-46c2-935b-f2b8aeac85c1" providerId="ADAL" clId="{E26DEEF9-A422-BA42-8164-6903C66155BC}" dt="2024-05-25T10:52:55.557" v="484" actId="12"/>
        <pc:sldMkLst>
          <pc:docMk/>
          <pc:sldMk cId="836822004" sldId="313"/>
        </pc:sldMkLst>
        <pc:spChg chg="mod">
          <ac:chgData name="NUR SHAFIQAH BINTI MOHAMAD JOHARI" userId="6db464ad-7e3b-46c2-935b-f2b8aeac85c1" providerId="ADAL" clId="{E26DEEF9-A422-BA42-8164-6903C66155BC}" dt="2024-05-25T10:52:55.557" v="484" actId="12"/>
          <ac:spMkLst>
            <pc:docMk/>
            <pc:sldMk cId="836822004" sldId="313"/>
            <ac:spMk id="4950" creationId="{00000000-0000-0000-0000-000000000000}"/>
          </ac:spMkLst>
        </pc:spChg>
      </pc:sldChg>
      <pc:sldChg chg="del">
        <pc:chgData name="NUR SHAFIQAH BINTI MOHAMAD JOHARI" userId="6db464ad-7e3b-46c2-935b-f2b8aeac85c1" providerId="ADAL" clId="{E26DEEF9-A422-BA42-8164-6903C66155BC}" dt="2024-05-22T12:12:19.945" v="170" actId="2696"/>
        <pc:sldMkLst>
          <pc:docMk/>
          <pc:sldMk cId="3131479957" sldId="314"/>
        </pc:sldMkLst>
      </pc:sldChg>
      <pc:sldChg chg="del">
        <pc:chgData name="NUR SHAFIQAH BINTI MOHAMAD JOHARI" userId="6db464ad-7e3b-46c2-935b-f2b8aeac85c1" providerId="ADAL" clId="{E26DEEF9-A422-BA42-8164-6903C66155BC}" dt="2024-05-22T12:12:19.956" v="171" actId="2696"/>
        <pc:sldMkLst>
          <pc:docMk/>
          <pc:sldMk cId="760532974" sldId="315"/>
        </pc:sldMkLst>
      </pc:sldChg>
      <pc:sldChg chg="modSp mod ord">
        <pc:chgData name="NUR SHAFIQAH BINTI MOHAMAD JOHARI" userId="6db464ad-7e3b-46c2-935b-f2b8aeac85c1" providerId="ADAL" clId="{E26DEEF9-A422-BA42-8164-6903C66155BC}" dt="2024-05-25T10:51:32.521" v="462" actId="20578"/>
        <pc:sldMkLst>
          <pc:docMk/>
          <pc:sldMk cId="1354989098" sldId="318"/>
        </pc:sldMkLst>
        <pc:spChg chg="mod">
          <ac:chgData name="NUR SHAFIQAH BINTI MOHAMAD JOHARI" userId="6db464ad-7e3b-46c2-935b-f2b8aeac85c1" providerId="ADAL" clId="{E26DEEF9-A422-BA42-8164-6903C66155BC}" dt="2024-05-25T10:34:27.420" v="459" actId="207"/>
          <ac:spMkLst>
            <pc:docMk/>
            <pc:sldMk cId="1354989098" sldId="318"/>
            <ac:spMk id="22" creationId="{57ADEF12-365E-6D6B-0B89-EF54472357DE}"/>
          </ac:spMkLst>
        </pc:spChg>
      </pc:sldChg>
      <pc:sldChg chg="addSp delSp modSp add mod modNotesTx">
        <pc:chgData name="NUR SHAFIQAH BINTI MOHAMAD JOHARI" userId="6db464ad-7e3b-46c2-935b-f2b8aeac85c1" providerId="ADAL" clId="{E26DEEF9-A422-BA42-8164-6903C66155BC}" dt="2024-06-08T14:07:51.231" v="778"/>
        <pc:sldMkLst>
          <pc:docMk/>
          <pc:sldMk cId="802667702" sldId="319"/>
        </pc:sldMkLst>
        <pc:spChg chg="add mod">
          <ac:chgData name="NUR SHAFIQAH BINTI MOHAMAD JOHARI" userId="6db464ad-7e3b-46c2-935b-f2b8aeac85c1" providerId="ADAL" clId="{E26DEEF9-A422-BA42-8164-6903C66155BC}" dt="2024-05-21T15:17:54.681" v="109" actId="20577"/>
          <ac:spMkLst>
            <pc:docMk/>
            <pc:sldMk cId="802667702" sldId="319"/>
            <ac:spMk id="5" creationId="{6BAA6F34-72FE-E203-9E16-15B1CFD40153}"/>
          </ac:spMkLst>
        </pc:spChg>
        <pc:spChg chg="mod">
          <ac:chgData name="NUR SHAFIQAH BINTI MOHAMAD JOHARI" userId="6db464ad-7e3b-46c2-935b-f2b8aeac85c1" providerId="ADAL" clId="{E26DEEF9-A422-BA42-8164-6903C66155BC}" dt="2024-05-21T15:16:38.051" v="99" actId="20577"/>
          <ac:spMkLst>
            <pc:docMk/>
            <pc:sldMk cId="802667702" sldId="319"/>
            <ac:spMk id="2224" creationId="{00000000-0000-0000-0000-000000000000}"/>
          </ac:spMkLst>
        </pc:spChg>
        <pc:picChg chg="del">
          <ac:chgData name="NUR SHAFIQAH BINTI MOHAMAD JOHARI" userId="6db464ad-7e3b-46c2-935b-f2b8aeac85c1" providerId="ADAL" clId="{E26DEEF9-A422-BA42-8164-6903C66155BC}" dt="2024-05-21T15:17:11.260" v="100" actId="478"/>
          <ac:picMkLst>
            <pc:docMk/>
            <pc:sldMk cId="802667702" sldId="319"/>
            <ac:picMk id="3" creationId="{81D830DE-1D7C-1414-F163-54AB6D3CD367}"/>
          </ac:picMkLst>
        </pc:picChg>
        <pc:picChg chg="add mod">
          <ac:chgData name="NUR SHAFIQAH BINTI MOHAMAD JOHARI" userId="6db464ad-7e3b-46c2-935b-f2b8aeac85c1" providerId="ADAL" clId="{E26DEEF9-A422-BA42-8164-6903C66155BC}" dt="2024-05-21T15:17:20.582" v="105" actId="1076"/>
          <ac:picMkLst>
            <pc:docMk/>
            <pc:sldMk cId="802667702" sldId="319"/>
            <ac:picMk id="4" creationId="{E54E1B33-2148-6C08-6E9C-1B24C1ADCF7A}"/>
          </ac:picMkLst>
        </pc:picChg>
        <pc:picChg chg="del">
          <ac:chgData name="NUR SHAFIQAH BINTI MOHAMAD JOHARI" userId="6db464ad-7e3b-46c2-935b-f2b8aeac85c1" providerId="ADAL" clId="{E26DEEF9-A422-BA42-8164-6903C66155BC}" dt="2024-05-21T15:17:11.260" v="100" actId="478"/>
          <ac:picMkLst>
            <pc:docMk/>
            <pc:sldMk cId="802667702" sldId="319"/>
            <ac:picMk id="1026" creationId="{4EBC8A5C-8512-8675-B59F-B496378EDDE2}"/>
          </ac:picMkLst>
        </pc:picChg>
        <pc:picChg chg="del">
          <ac:chgData name="NUR SHAFIQAH BINTI MOHAMAD JOHARI" userId="6db464ad-7e3b-46c2-935b-f2b8aeac85c1" providerId="ADAL" clId="{E26DEEF9-A422-BA42-8164-6903C66155BC}" dt="2024-05-21T15:17:11.260" v="100" actId="478"/>
          <ac:picMkLst>
            <pc:docMk/>
            <pc:sldMk cId="802667702" sldId="319"/>
            <ac:picMk id="1028" creationId="{406A64BB-A3E9-FC40-CCCD-73DA7EA11381}"/>
          </ac:picMkLst>
        </pc:picChg>
        <pc:picChg chg="del">
          <ac:chgData name="NUR SHAFIQAH BINTI MOHAMAD JOHARI" userId="6db464ad-7e3b-46c2-935b-f2b8aeac85c1" providerId="ADAL" clId="{E26DEEF9-A422-BA42-8164-6903C66155BC}" dt="2024-05-21T15:17:11.260" v="100" actId="478"/>
          <ac:picMkLst>
            <pc:docMk/>
            <pc:sldMk cId="802667702" sldId="319"/>
            <ac:picMk id="1030" creationId="{DCC7CE49-2D72-413C-7620-F108D4222123}"/>
          </ac:picMkLst>
        </pc:picChg>
        <pc:picChg chg="del">
          <ac:chgData name="NUR SHAFIQAH BINTI MOHAMAD JOHARI" userId="6db464ad-7e3b-46c2-935b-f2b8aeac85c1" providerId="ADAL" clId="{E26DEEF9-A422-BA42-8164-6903C66155BC}" dt="2024-05-21T15:17:11.260" v="100" actId="478"/>
          <ac:picMkLst>
            <pc:docMk/>
            <pc:sldMk cId="802667702" sldId="319"/>
            <ac:picMk id="1032" creationId="{4C6A3DDE-887A-CCAA-A389-238F8F9ABCC6}"/>
          </ac:picMkLst>
        </pc:picChg>
      </pc:sldChg>
      <pc:sldChg chg="modSp mod ord">
        <pc:chgData name="NUR SHAFIQAH BINTI MOHAMAD JOHARI" userId="6db464ad-7e3b-46c2-935b-f2b8aeac85c1" providerId="ADAL" clId="{E26DEEF9-A422-BA42-8164-6903C66155BC}" dt="2024-05-26T11:01:43.198" v="498" actId="20578"/>
        <pc:sldMkLst>
          <pc:docMk/>
          <pc:sldMk cId="3367339121" sldId="320"/>
        </pc:sldMkLst>
        <pc:spChg chg="mod">
          <ac:chgData name="NUR SHAFIQAH BINTI MOHAMAD JOHARI" userId="6db464ad-7e3b-46c2-935b-f2b8aeac85c1" providerId="ADAL" clId="{E26DEEF9-A422-BA42-8164-6903C66155BC}" dt="2024-05-25T11:42:10.518" v="486" actId="20577"/>
          <ac:spMkLst>
            <pc:docMk/>
            <pc:sldMk cId="3367339121" sldId="320"/>
            <ac:spMk id="2156" creationId="{00000000-0000-0000-0000-000000000000}"/>
          </ac:spMkLst>
        </pc:spChg>
      </pc:sldChg>
      <pc:sldChg chg="del">
        <pc:chgData name="NUR SHAFIQAH BINTI MOHAMAD JOHARI" userId="6db464ad-7e3b-46c2-935b-f2b8aeac85c1" providerId="ADAL" clId="{E26DEEF9-A422-BA42-8164-6903C66155BC}" dt="2024-05-22T12:13:52.849" v="196" actId="2696"/>
        <pc:sldMkLst>
          <pc:docMk/>
          <pc:sldMk cId="471331060" sldId="321"/>
        </pc:sldMkLst>
      </pc:sldChg>
      <pc:sldChg chg="modSp mod">
        <pc:chgData name="NUR SHAFIQAH BINTI MOHAMAD JOHARI" userId="6db464ad-7e3b-46c2-935b-f2b8aeac85c1" providerId="ADAL" clId="{E26DEEF9-A422-BA42-8164-6903C66155BC}" dt="2024-05-25T11:42:20.952" v="493" actId="20577"/>
        <pc:sldMkLst>
          <pc:docMk/>
          <pc:sldMk cId="453078350" sldId="322"/>
        </pc:sldMkLst>
        <pc:spChg chg="mod">
          <ac:chgData name="NUR SHAFIQAH BINTI MOHAMAD JOHARI" userId="6db464ad-7e3b-46c2-935b-f2b8aeac85c1" providerId="ADAL" clId="{E26DEEF9-A422-BA42-8164-6903C66155BC}" dt="2024-05-25T11:42:20.952" v="493" actId="20577"/>
          <ac:spMkLst>
            <pc:docMk/>
            <pc:sldMk cId="453078350" sldId="322"/>
            <ac:spMk id="2156" creationId="{00000000-0000-0000-0000-000000000000}"/>
          </ac:spMkLst>
        </pc:spChg>
      </pc:sldChg>
      <pc:sldChg chg="modSp mod ord">
        <pc:chgData name="NUR SHAFIQAH BINTI MOHAMAD JOHARI" userId="6db464ad-7e3b-46c2-935b-f2b8aeac85c1" providerId="ADAL" clId="{E26DEEF9-A422-BA42-8164-6903C66155BC}" dt="2024-05-26T11:01:43.198" v="498" actId="20578"/>
        <pc:sldMkLst>
          <pc:docMk/>
          <pc:sldMk cId="3053053269" sldId="323"/>
        </pc:sldMkLst>
        <pc:spChg chg="mod">
          <ac:chgData name="NUR SHAFIQAH BINTI MOHAMAD JOHARI" userId="6db464ad-7e3b-46c2-935b-f2b8aeac85c1" providerId="ADAL" clId="{E26DEEF9-A422-BA42-8164-6903C66155BC}" dt="2024-05-25T11:42:13.407" v="488" actId="20577"/>
          <ac:spMkLst>
            <pc:docMk/>
            <pc:sldMk cId="3053053269" sldId="323"/>
            <ac:spMk id="2156" creationId="{00000000-0000-0000-0000-000000000000}"/>
          </ac:spMkLst>
        </pc:spChg>
      </pc:sldChg>
      <pc:sldChg chg="modSp mod ord">
        <pc:chgData name="NUR SHAFIQAH BINTI MOHAMAD JOHARI" userId="6db464ad-7e3b-46c2-935b-f2b8aeac85c1" providerId="ADAL" clId="{E26DEEF9-A422-BA42-8164-6903C66155BC}" dt="2024-05-26T11:01:43.198" v="498" actId="20578"/>
        <pc:sldMkLst>
          <pc:docMk/>
          <pc:sldMk cId="1095972971" sldId="324"/>
        </pc:sldMkLst>
        <pc:spChg chg="mod">
          <ac:chgData name="NUR SHAFIQAH BINTI MOHAMAD JOHARI" userId="6db464ad-7e3b-46c2-935b-f2b8aeac85c1" providerId="ADAL" clId="{E26DEEF9-A422-BA42-8164-6903C66155BC}" dt="2024-05-25T11:42:16.353" v="490" actId="20577"/>
          <ac:spMkLst>
            <pc:docMk/>
            <pc:sldMk cId="1095972971" sldId="324"/>
            <ac:spMk id="2156" creationId="{00000000-0000-0000-0000-000000000000}"/>
          </ac:spMkLst>
        </pc:spChg>
      </pc:sldChg>
      <pc:sldChg chg="ord">
        <pc:chgData name="NUR SHAFIQAH BINTI MOHAMAD JOHARI" userId="6db464ad-7e3b-46c2-935b-f2b8aeac85c1" providerId="ADAL" clId="{E26DEEF9-A422-BA42-8164-6903C66155BC}" dt="2024-05-26T11:01:43.198" v="498" actId="20578"/>
        <pc:sldMkLst>
          <pc:docMk/>
          <pc:sldMk cId="1489749477" sldId="325"/>
        </pc:sldMkLst>
      </pc:sldChg>
      <pc:sldChg chg="ord">
        <pc:chgData name="NUR SHAFIQAH BINTI MOHAMAD JOHARI" userId="6db464ad-7e3b-46c2-935b-f2b8aeac85c1" providerId="ADAL" clId="{E26DEEF9-A422-BA42-8164-6903C66155BC}" dt="2024-05-26T11:01:49.924" v="499" actId="20578"/>
        <pc:sldMkLst>
          <pc:docMk/>
          <pc:sldMk cId="1150315347" sldId="326"/>
        </pc:sldMkLst>
      </pc:sldChg>
      <pc:sldChg chg="modSp mod ord">
        <pc:chgData name="NUR SHAFIQAH BINTI MOHAMAD JOHARI" userId="6db464ad-7e3b-46c2-935b-f2b8aeac85c1" providerId="ADAL" clId="{E26DEEF9-A422-BA42-8164-6903C66155BC}" dt="2024-05-25T11:42:25.799" v="495" actId="20577"/>
        <pc:sldMkLst>
          <pc:docMk/>
          <pc:sldMk cId="4124971774" sldId="327"/>
        </pc:sldMkLst>
        <pc:spChg chg="mod">
          <ac:chgData name="NUR SHAFIQAH BINTI MOHAMAD JOHARI" userId="6db464ad-7e3b-46c2-935b-f2b8aeac85c1" providerId="ADAL" clId="{E26DEEF9-A422-BA42-8164-6903C66155BC}" dt="2024-05-25T11:42:25.799" v="495" actId="20577"/>
          <ac:spMkLst>
            <pc:docMk/>
            <pc:sldMk cId="4124971774" sldId="327"/>
            <ac:spMk id="2156" creationId="{00000000-0000-0000-0000-000000000000}"/>
          </ac:spMkLst>
        </pc:spChg>
      </pc:sldChg>
      <pc:sldChg chg="addSp modSp mod ord">
        <pc:chgData name="NUR SHAFIQAH BINTI MOHAMAD JOHARI" userId="6db464ad-7e3b-46c2-935b-f2b8aeac85c1" providerId="ADAL" clId="{E26DEEF9-A422-BA42-8164-6903C66155BC}" dt="2024-05-22T12:20:31.712" v="310" actId="1036"/>
        <pc:sldMkLst>
          <pc:docMk/>
          <pc:sldMk cId="190444021" sldId="328"/>
        </pc:sldMkLst>
        <pc:spChg chg="mod">
          <ac:chgData name="NUR SHAFIQAH BINTI MOHAMAD JOHARI" userId="6db464ad-7e3b-46c2-935b-f2b8aeac85c1" providerId="ADAL" clId="{E26DEEF9-A422-BA42-8164-6903C66155BC}" dt="2024-05-22T12:15:33.891" v="210"/>
          <ac:spMkLst>
            <pc:docMk/>
            <pc:sldMk cId="190444021" sldId="328"/>
            <ac:spMk id="3" creationId="{1EBB871B-C309-F8F9-C161-35CE4428CEF7}"/>
          </ac:spMkLst>
        </pc:spChg>
        <pc:spChg chg="mod">
          <ac:chgData name="NUR SHAFIQAH BINTI MOHAMAD JOHARI" userId="6db464ad-7e3b-46c2-935b-f2b8aeac85c1" providerId="ADAL" clId="{E26DEEF9-A422-BA42-8164-6903C66155BC}" dt="2024-05-22T12:15:33.891" v="210"/>
          <ac:spMkLst>
            <pc:docMk/>
            <pc:sldMk cId="190444021" sldId="328"/>
            <ac:spMk id="4" creationId="{D702E2E4-D9DC-0F19-ED2D-8A5CCFDBDC7F}"/>
          </ac:spMkLst>
        </pc:spChg>
        <pc:spChg chg="add mod">
          <ac:chgData name="NUR SHAFIQAH BINTI MOHAMAD JOHARI" userId="6db464ad-7e3b-46c2-935b-f2b8aeac85c1" providerId="ADAL" clId="{E26DEEF9-A422-BA42-8164-6903C66155BC}" dt="2024-05-22T12:20:31.712" v="310" actId="1036"/>
          <ac:spMkLst>
            <pc:docMk/>
            <pc:sldMk cId="190444021" sldId="328"/>
            <ac:spMk id="5" creationId="{34BEAB72-D1E7-CF6C-3C47-4FA18D0FF3DF}"/>
          </ac:spMkLst>
        </pc:spChg>
        <pc:spChg chg="add mod">
          <ac:chgData name="NUR SHAFIQAH BINTI MOHAMAD JOHARI" userId="6db464ad-7e3b-46c2-935b-f2b8aeac85c1" providerId="ADAL" clId="{E26DEEF9-A422-BA42-8164-6903C66155BC}" dt="2024-05-22T12:20:27.811" v="308" actId="1036"/>
          <ac:spMkLst>
            <pc:docMk/>
            <pc:sldMk cId="190444021" sldId="328"/>
            <ac:spMk id="6" creationId="{30D5DD47-E1B0-ADF1-638A-910DE34F8226}"/>
          </ac:spMkLst>
        </pc:spChg>
        <pc:spChg chg="mod">
          <ac:chgData name="NUR SHAFIQAH BINTI MOHAMAD JOHARI" userId="6db464ad-7e3b-46c2-935b-f2b8aeac85c1" providerId="ADAL" clId="{E26DEEF9-A422-BA42-8164-6903C66155BC}" dt="2024-05-22T12:13:14.004" v="195" actId="20577"/>
          <ac:spMkLst>
            <pc:docMk/>
            <pc:sldMk cId="190444021" sldId="328"/>
            <ac:spMk id="2224" creationId="{00000000-0000-0000-0000-000000000000}"/>
          </ac:spMkLst>
        </pc:spChg>
        <pc:grpChg chg="add mod">
          <ac:chgData name="NUR SHAFIQAH BINTI MOHAMAD JOHARI" userId="6db464ad-7e3b-46c2-935b-f2b8aeac85c1" providerId="ADAL" clId="{E26DEEF9-A422-BA42-8164-6903C66155BC}" dt="2024-05-22T12:20:21.426" v="303" actId="14100"/>
          <ac:grpSpMkLst>
            <pc:docMk/>
            <pc:sldMk cId="190444021" sldId="328"/>
            <ac:grpSpMk id="2" creationId="{3A7A5CDD-7555-AC9B-3DD9-D0A0888D6B93}"/>
          </ac:grpSpMkLst>
        </pc:grpChg>
        <pc:graphicFrameChg chg="mod modGraphic">
          <ac:chgData name="NUR SHAFIQAH BINTI MOHAMAD JOHARI" userId="6db464ad-7e3b-46c2-935b-f2b8aeac85c1" providerId="ADAL" clId="{E26DEEF9-A422-BA42-8164-6903C66155BC}" dt="2024-05-22T12:19:53.865" v="298" actId="20577"/>
          <ac:graphicFrameMkLst>
            <pc:docMk/>
            <pc:sldMk cId="190444021" sldId="328"/>
            <ac:graphicFrameMk id="10" creationId="{66823436-1800-2C32-79B0-8C5AF73022AB}"/>
          </ac:graphicFrameMkLst>
        </pc:graphicFrameChg>
      </pc:sldChg>
      <pc:sldChg chg="ord">
        <pc:chgData name="NUR SHAFIQAH BINTI MOHAMAD JOHARI" userId="6db464ad-7e3b-46c2-935b-f2b8aeac85c1" providerId="ADAL" clId="{E26DEEF9-A422-BA42-8164-6903C66155BC}" dt="2024-05-26T11:01:43.198" v="498" actId="20578"/>
        <pc:sldMkLst>
          <pc:docMk/>
          <pc:sldMk cId="2935508272" sldId="329"/>
        </pc:sldMkLst>
      </pc:sldChg>
      <pc:sldChg chg="ord">
        <pc:chgData name="NUR SHAFIQAH BINTI MOHAMAD JOHARI" userId="6db464ad-7e3b-46c2-935b-f2b8aeac85c1" providerId="ADAL" clId="{E26DEEF9-A422-BA42-8164-6903C66155BC}" dt="2024-05-26T11:01:43.198" v="498" actId="20578"/>
        <pc:sldMkLst>
          <pc:docMk/>
          <pc:sldMk cId="3138673323" sldId="335"/>
        </pc:sldMkLst>
      </pc:sldChg>
      <pc:sldChg chg="addSp delSp modSp add mod">
        <pc:chgData name="NUR SHAFIQAH BINTI MOHAMAD JOHARI" userId="6db464ad-7e3b-46c2-935b-f2b8aeac85c1" providerId="ADAL" clId="{E26DEEF9-A422-BA42-8164-6903C66155BC}" dt="2024-05-25T10:52:07.600" v="476" actId="1076"/>
        <pc:sldMkLst>
          <pc:docMk/>
          <pc:sldMk cId="2412164088" sldId="336"/>
        </pc:sldMkLst>
        <pc:spChg chg="add del mod">
          <ac:chgData name="NUR SHAFIQAH BINTI MOHAMAD JOHARI" userId="6db464ad-7e3b-46c2-935b-f2b8aeac85c1" providerId="ADAL" clId="{E26DEEF9-A422-BA42-8164-6903C66155BC}" dt="2024-05-25T10:52:03.646" v="475" actId="478"/>
          <ac:spMkLst>
            <pc:docMk/>
            <pc:sldMk cId="2412164088" sldId="336"/>
            <ac:spMk id="4" creationId="{0C27339A-3211-07CE-A82F-03C2A119A487}"/>
          </ac:spMkLst>
        </pc:spChg>
        <pc:spChg chg="mod">
          <ac:chgData name="NUR SHAFIQAH BINTI MOHAMAD JOHARI" userId="6db464ad-7e3b-46c2-935b-f2b8aeac85c1" providerId="ADAL" clId="{E26DEEF9-A422-BA42-8164-6903C66155BC}" dt="2024-05-25T10:52:07.600" v="476" actId="1076"/>
          <ac:spMkLst>
            <pc:docMk/>
            <pc:sldMk cId="2412164088" sldId="336"/>
            <ac:spMk id="3605" creationId="{00000000-0000-0000-0000-000000000000}"/>
          </ac:spMkLst>
        </pc:spChg>
        <pc:spChg chg="del">
          <ac:chgData name="NUR SHAFIQAH BINTI MOHAMAD JOHARI" userId="6db464ad-7e3b-46c2-935b-f2b8aeac85c1" providerId="ADAL" clId="{E26DEEF9-A422-BA42-8164-6903C66155BC}" dt="2024-05-25T10:52:00.574" v="474" actId="478"/>
          <ac:spMkLst>
            <pc:docMk/>
            <pc:sldMk cId="2412164088" sldId="336"/>
            <ac:spMk id="3606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4D_8DB016EC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5B-444F-98BD-9323EAD21245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5B-444F-98BD-9323EAD212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5B-444F-98BD-9323EAD212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5B-444F-98BD-9323EAD212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Train</c:v>
                </c:pt>
                <c:pt idx="1">
                  <c:v>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C5B-444F-98BD-9323EAD21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4942B5-2D77-4A75-AACF-ED72D91C355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901176D0-0245-4CB9-8109-D3FF3C7BED21}">
      <dgm:prSet phldr="0"/>
      <dgm:spPr/>
      <dgm:t>
        <a:bodyPr/>
        <a:lstStyle/>
        <a:p>
          <a:pPr algn="l" rtl="0"/>
          <a:r>
            <a:rPr lang="en-US"/>
            <a:t>Market Research</a:t>
          </a:r>
          <a:r>
            <a:rPr lang="en-US">
              <a:latin typeface="Arial"/>
            </a:rPr>
            <a:t> (</a:t>
          </a:r>
          <a:r>
            <a:rPr lang="en-US"/>
            <a:t>Month 1-2)</a:t>
          </a:r>
        </a:p>
      </dgm:t>
    </dgm:pt>
    <dgm:pt modelId="{70665BF5-97DB-4F44-AB75-74FB2C89B9C7}" type="parTrans" cxnId="{D95D408B-2B36-4232-B4D5-87DA8DBBFC65}">
      <dgm:prSet/>
      <dgm:spPr/>
    </dgm:pt>
    <dgm:pt modelId="{F2F32CA9-3CF0-4EE8-989F-5C36D863B735}" type="sibTrans" cxnId="{D95D408B-2B36-4232-B4D5-87DA8DBBFC65}">
      <dgm:prSet/>
      <dgm:spPr/>
      <dgm:t>
        <a:bodyPr/>
        <a:lstStyle/>
        <a:p>
          <a:endParaRPr lang="en-US"/>
        </a:p>
      </dgm:t>
    </dgm:pt>
    <dgm:pt modelId="{4B54F887-9E54-4E7B-BFAC-7A6C74CD3987}">
      <dgm:prSet phldr="0"/>
      <dgm:spPr/>
      <dgm:t>
        <a:bodyPr/>
        <a:lstStyle/>
        <a:p>
          <a:pPr algn="l" rtl="0"/>
          <a:r>
            <a:rPr lang="en-US"/>
            <a:t>Prototype Development</a:t>
          </a:r>
          <a:r>
            <a:rPr lang="en-US">
              <a:latin typeface="Arial"/>
            </a:rPr>
            <a:t> (</a:t>
          </a:r>
          <a:r>
            <a:rPr lang="en-US"/>
            <a:t>Month 3-4)</a:t>
          </a:r>
          <a:endParaRPr lang="en-US">
            <a:latin typeface="Arial"/>
          </a:endParaRPr>
        </a:p>
      </dgm:t>
    </dgm:pt>
    <dgm:pt modelId="{4BD5FB4B-CB92-49EC-9C6B-D50F530A6E55}" type="parTrans" cxnId="{8D2426FE-04F2-46CF-8151-55616049B4F9}">
      <dgm:prSet/>
      <dgm:spPr/>
    </dgm:pt>
    <dgm:pt modelId="{CD0FD4EA-9A5D-4756-B53D-588E585C3344}" type="sibTrans" cxnId="{8D2426FE-04F2-46CF-8151-55616049B4F9}">
      <dgm:prSet/>
      <dgm:spPr/>
      <dgm:t>
        <a:bodyPr/>
        <a:lstStyle/>
        <a:p>
          <a:endParaRPr lang="en-US"/>
        </a:p>
      </dgm:t>
    </dgm:pt>
    <dgm:pt modelId="{40CE5E18-055C-4363-AECB-215C73B9C259}">
      <dgm:prSet phldr="0"/>
      <dgm:spPr/>
      <dgm:t>
        <a:bodyPr/>
        <a:lstStyle/>
        <a:p>
          <a:pPr algn="l" rtl="0"/>
          <a:r>
            <a:rPr lang="en-US"/>
            <a:t>Beta Testing</a:t>
          </a:r>
          <a:r>
            <a:rPr lang="en-US">
              <a:latin typeface="Arial"/>
            </a:rPr>
            <a:t> (</a:t>
          </a:r>
          <a:r>
            <a:rPr lang="en-US"/>
            <a:t>Month 5-6)</a:t>
          </a:r>
          <a:endParaRPr lang="en-US">
            <a:latin typeface="Arial"/>
          </a:endParaRPr>
        </a:p>
      </dgm:t>
    </dgm:pt>
    <dgm:pt modelId="{47075CAF-C2DF-4B57-B8BE-C787F92327CD}" type="parTrans" cxnId="{DC5BE062-402A-4D04-B120-693AB749C2B1}">
      <dgm:prSet/>
      <dgm:spPr/>
    </dgm:pt>
    <dgm:pt modelId="{33255DAF-6D94-4079-AD87-16B9DB809603}" type="sibTrans" cxnId="{DC5BE062-402A-4D04-B120-693AB749C2B1}">
      <dgm:prSet/>
      <dgm:spPr/>
      <dgm:t>
        <a:bodyPr/>
        <a:lstStyle/>
        <a:p>
          <a:endParaRPr lang="en-US"/>
        </a:p>
      </dgm:t>
    </dgm:pt>
    <dgm:pt modelId="{F546CAAD-16AC-49F5-8B57-C4CFF2A570D1}">
      <dgm:prSet phldr="0"/>
      <dgm:spPr/>
      <dgm:t>
        <a:bodyPr/>
        <a:lstStyle/>
        <a:p>
          <a:pPr algn="l" rtl="0"/>
          <a:r>
            <a:rPr lang="en-US"/>
            <a:t>Iteration and Improvement</a:t>
          </a:r>
          <a:r>
            <a:rPr lang="en-US">
              <a:latin typeface="Arial"/>
            </a:rPr>
            <a:t> (</a:t>
          </a:r>
          <a:r>
            <a:rPr lang="en-US"/>
            <a:t>Month 7-8)</a:t>
          </a:r>
          <a:endParaRPr lang="en-US">
            <a:latin typeface="Arial"/>
          </a:endParaRPr>
        </a:p>
      </dgm:t>
    </dgm:pt>
    <dgm:pt modelId="{82050270-F30B-43CB-810C-9294270F0A0A}" type="parTrans" cxnId="{541E5863-7F2F-4F4E-868E-B03FA52FFAC9}">
      <dgm:prSet/>
      <dgm:spPr/>
    </dgm:pt>
    <dgm:pt modelId="{D20A553A-995A-45F5-9575-5FC5860B1B60}" type="sibTrans" cxnId="{541E5863-7F2F-4F4E-868E-B03FA52FFAC9}">
      <dgm:prSet/>
      <dgm:spPr/>
      <dgm:t>
        <a:bodyPr/>
        <a:lstStyle/>
        <a:p>
          <a:endParaRPr lang="en-US"/>
        </a:p>
      </dgm:t>
    </dgm:pt>
    <dgm:pt modelId="{6C42BFAA-7106-488A-A59F-6E7A357C0564}">
      <dgm:prSet phldr="0"/>
      <dgm:spPr/>
      <dgm:t>
        <a:bodyPr/>
        <a:lstStyle/>
        <a:p>
          <a:pPr algn="l" rtl="0"/>
          <a:r>
            <a:rPr lang="en-US"/>
            <a:t>Launch and Marketing</a:t>
          </a:r>
          <a:r>
            <a:rPr lang="en-US">
              <a:latin typeface="Arial"/>
            </a:rPr>
            <a:t> (</a:t>
          </a:r>
          <a:r>
            <a:rPr lang="en-US"/>
            <a:t>Month 9-12)</a:t>
          </a:r>
          <a:endParaRPr lang="en-US">
            <a:latin typeface="Arial"/>
          </a:endParaRPr>
        </a:p>
      </dgm:t>
    </dgm:pt>
    <dgm:pt modelId="{6FA39FA1-4C8A-4C1C-B7C3-60B065146655}" type="parTrans" cxnId="{BFC928A7-DB84-4FC5-BFD5-BD98BC4FC6CC}">
      <dgm:prSet/>
      <dgm:spPr/>
    </dgm:pt>
    <dgm:pt modelId="{B152D25B-E268-43FB-8023-6EF3102519C4}" type="sibTrans" cxnId="{BFC928A7-DB84-4FC5-BFD5-BD98BC4FC6CC}">
      <dgm:prSet/>
      <dgm:spPr/>
      <dgm:t>
        <a:bodyPr/>
        <a:lstStyle/>
        <a:p>
          <a:endParaRPr lang="en-US"/>
        </a:p>
      </dgm:t>
    </dgm:pt>
    <dgm:pt modelId="{2749691B-A042-4D68-8858-C9D97512C09C}" type="pres">
      <dgm:prSet presAssocID="{DF4942B5-2D77-4A75-AACF-ED72D91C355A}" presName="linearFlow" presStyleCnt="0">
        <dgm:presLayoutVars>
          <dgm:resizeHandles val="exact"/>
        </dgm:presLayoutVars>
      </dgm:prSet>
      <dgm:spPr/>
    </dgm:pt>
    <dgm:pt modelId="{0296A33A-38F5-4488-BFBD-79DEF5FC894E}" type="pres">
      <dgm:prSet presAssocID="{901176D0-0245-4CB9-8109-D3FF3C7BED21}" presName="node" presStyleLbl="node1" presStyleIdx="0" presStyleCnt="5">
        <dgm:presLayoutVars>
          <dgm:bulletEnabled val="1"/>
        </dgm:presLayoutVars>
      </dgm:prSet>
      <dgm:spPr/>
    </dgm:pt>
    <dgm:pt modelId="{3853B1CD-8C5F-4597-9076-4600E97FA21C}" type="pres">
      <dgm:prSet presAssocID="{F2F32CA9-3CF0-4EE8-989F-5C36D863B735}" presName="sibTrans" presStyleLbl="sibTrans2D1" presStyleIdx="0" presStyleCnt="4"/>
      <dgm:spPr/>
    </dgm:pt>
    <dgm:pt modelId="{DFE41DBC-67E4-4DC2-97FF-B692243DDF80}" type="pres">
      <dgm:prSet presAssocID="{F2F32CA9-3CF0-4EE8-989F-5C36D863B735}" presName="connectorText" presStyleLbl="sibTrans2D1" presStyleIdx="0" presStyleCnt="4"/>
      <dgm:spPr/>
    </dgm:pt>
    <dgm:pt modelId="{A1C60D12-F12F-4FBF-993B-3D7F15108218}" type="pres">
      <dgm:prSet presAssocID="{4B54F887-9E54-4E7B-BFAC-7A6C74CD3987}" presName="node" presStyleLbl="node1" presStyleIdx="1" presStyleCnt="5">
        <dgm:presLayoutVars>
          <dgm:bulletEnabled val="1"/>
        </dgm:presLayoutVars>
      </dgm:prSet>
      <dgm:spPr/>
    </dgm:pt>
    <dgm:pt modelId="{C321A3C4-2EA1-40C6-80A6-9048956B9D0D}" type="pres">
      <dgm:prSet presAssocID="{CD0FD4EA-9A5D-4756-B53D-588E585C3344}" presName="sibTrans" presStyleLbl="sibTrans2D1" presStyleIdx="1" presStyleCnt="4"/>
      <dgm:spPr/>
    </dgm:pt>
    <dgm:pt modelId="{2B731CA9-55DC-484B-BC06-2F6AFA9E3310}" type="pres">
      <dgm:prSet presAssocID="{CD0FD4EA-9A5D-4756-B53D-588E585C3344}" presName="connectorText" presStyleLbl="sibTrans2D1" presStyleIdx="1" presStyleCnt="4"/>
      <dgm:spPr/>
    </dgm:pt>
    <dgm:pt modelId="{0A3C5D1E-1FC6-435D-947A-5197876511D0}" type="pres">
      <dgm:prSet presAssocID="{40CE5E18-055C-4363-AECB-215C73B9C259}" presName="node" presStyleLbl="node1" presStyleIdx="2" presStyleCnt="5">
        <dgm:presLayoutVars>
          <dgm:bulletEnabled val="1"/>
        </dgm:presLayoutVars>
      </dgm:prSet>
      <dgm:spPr/>
    </dgm:pt>
    <dgm:pt modelId="{0AF365D5-C9F0-4D99-B354-C847E6A42E89}" type="pres">
      <dgm:prSet presAssocID="{33255DAF-6D94-4079-AD87-16B9DB809603}" presName="sibTrans" presStyleLbl="sibTrans2D1" presStyleIdx="2" presStyleCnt="4"/>
      <dgm:spPr/>
    </dgm:pt>
    <dgm:pt modelId="{058544FF-E432-46E2-9AAA-03C249E75809}" type="pres">
      <dgm:prSet presAssocID="{33255DAF-6D94-4079-AD87-16B9DB809603}" presName="connectorText" presStyleLbl="sibTrans2D1" presStyleIdx="2" presStyleCnt="4"/>
      <dgm:spPr/>
    </dgm:pt>
    <dgm:pt modelId="{9BD160D3-0E2B-45B6-8862-D3246B1125A3}" type="pres">
      <dgm:prSet presAssocID="{F546CAAD-16AC-49F5-8B57-C4CFF2A570D1}" presName="node" presStyleLbl="node1" presStyleIdx="3" presStyleCnt="5">
        <dgm:presLayoutVars>
          <dgm:bulletEnabled val="1"/>
        </dgm:presLayoutVars>
      </dgm:prSet>
      <dgm:spPr/>
    </dgm:pt>
    <dgm:pt modelId="{6694FBFB-CCAD-42FE-A998-43E30AF2D37F}" type="pres">
      <dgm:prSet presAssocID="{D20A553A-995A-45F5-9575-5FC5860B1B60}" presName="sibTrans" presStyleLbl="sibTrans2D1" presStyleIdx="3" presStyleCnt="4"/>
      <dgm:spPr/>
    </dgm:pt>
    <dgm:pt modelId="{542DB32B-A634-4CDA-B484-EFF737D738AF}" type="pres">
      <dgm:prSet presAssocID="{D20A553A-995A-45F5-9575-5FC5860B1B60}" presName="connectorText" presStyleLbl="sibTrans2D1" presStyleIdx="3" presStyleCnt="4"/>
      <dgm:spPr/>
    </dgm:pt>
    <dgm:pt modelId="{A8CB2E1A-940D-4E08-B259-ED04EE87C1B6}" type="pres">
      <dgm:prSet presAssocID="{6C42BFAA-7106-488A-A59F-6E7A357C0564}" presName="node" presStyleLbl="node1" presStyleIdx="4" presStyleCnt="5">
        <dgm:presLayoutVars>
          <dgm:bulletEnabled val="1"/>
        </dgm:presLayoutVars>
      </dgm:prSet>
      <dgm:spPr/>
    </dgm:pt>
  </dgm:ptLst>
  <dgm:cxnLst>
    <dgm:cxn modelId="{E9CB792D-D619-48EF-968A-DC8F950B6262}" type="presOf" srcId="{33255DAF-6D94-4079-AD87-16B9DB809603}" destId="{0AF365D5-C9F0-4D99-B354-C847E6A42E89}" srcOrd="0" destOrd="0" presId="urn:microsoft.com/office/officeart/2005/8/layout/process2"/>
    <dgm:cxn modelId="{1C87DE30-E082-4B20-AC7A-1ABB2DA74E10}" type="presOf" srcId="{901176D0-0245-4CB9-8109-D3FF3C7BED21}" destId="{0296A33A-38F5-4488-BFBD-79DEF5FC894E}" srcOrd="0" destOrd="0" presId="urn:microsoft.com/office/officeart/2005/8/layout/process2"/>
    <dgm:cxn modelId="{C3324339-A733-42EA-AC72-725F4A9242F3}" type="presOf" srcId="{6C42BFAA-7106-488A-A59F-6E7A357C0564}" destId="{A8CB2E1A-940D-4E08-B259-ED04EE87C1B6}" srcOrd="0" destOrd="0" presId="urn:microsoft.com/office/officeart/2005/8/layout/process2"/>
    <dgm:cxn modelId="{DC5BE062-402A-4D04-B120-693AB749C2B1}" srcId="{DF4942B5-2D77-4A75-AACF-ED72D91C355A}" destId="{40CE5E18-055C-4363-AECB-215C73B9C259}" srcOrd="2" destOrd="0" parTransId="{47075CAF-C2DF-4B57-B8BE-C787F92327CD}" sibTransId="{33255DAF-6D94-4079-AD87-16B9DB809603}"/>
    <dgm:cxn modelId="{541E5863-7F2F-4F4E-868E-B03FA52FFAC9}" srcId="{DF4942B5-2D77-4A75-AACF-ED72D91C355A}" destId="{F546CAAD-16AC-49F5-8B57-C4CFF2A570D1}" srcOrd="3" destOrd="0" parTransId="{82050270-F30B-43CB-810C-9294270F0A0A}" sibTransId="{D20A553A-995A-45F5-9575-5FC5860B1B60}"/>
    <dgm:cxn modelId="{FFFCE864-E74B-4A1C-B1E0-8D29D03B65FB}" type="presOf" srcId="{F2F32CA9-3CF0-4EE8-989F-5C36D863B735}" destId="{3853B1CD-8C5F-4597-9076-4600E97FA21C}" srcOrd="0" destOrd="0" presId="urn:microsoft.com/office/officeart/2005/8/layout/process2"/>
    <dgm:cxn modelId="{D7781547-4D45-4A59-BF1A-2576EA412CE8}" type="presOf" srcId="{D20A553A-995A-45F5-9575-5FC5860B1B60}" destId="{6694FBFB-CCAD-42FE-A998-43E30AF2D37F}" srcOrd="0" destOrd="0" presId="urn:microsoft.com/office/officeart/2005/8/layout/process2"/>
    <dgm:cxn modelId="{7469944A-76E8-48A6-88B1-06F453EE818A}" type="presOf" srcId="{33255DAF-6D94-4079-AD87-16B9DB809603}" destId="{058544FF-E432-46E2-9AAA-03C249E75809}" srcOrd="1" destOrd="0" presId="urn:microsoft.com/office/officeart/2005/8/layout/process2"/>
    <dgm:cxn modelId="{BA8D2684-C311-4FE5-AABB-442B1C8FC273}" type="presOf" srcId="{4B54F887-9E54-4E7B-BFAC-7A6C74CD3987}" destId="{A1C60D12-F12F-4FBF-993B-3D7F15108218}" srcOrd="0" destOrd="0" presId="urn:microsoft.com/office/officeart/2005/8/layout/process2"/>
    <dgm:cxn modelId="{D95D408B-2B36-4232-B4D5-87DA8DBBFC65}" srcId="{DF4942B5-2D77-4A75-AACF-ED72D91C355A}" destId="{901176D0-0245-4CB9-8109-D3FF3C7BED21}" srcOrd="0" destOrd="0" parTransId="{70665BF5-97DB-4F44-AB75-74FB2C89B9C7}" sibTransId="{F2F32CA9-3CF0-4EE8-989F-5C36D863B735}"/>
    <dgm:cxn modelId="{BFC928A7-DB84-4FC5-BFD5-BD98BC4FC6CC}" srcId="{DF4942B5-2D77-4A75-AACF-ED72D91C355A}" destId="{6C42BFAA-7106-488A-A59F-6E7A357C0564}" srcOrd="4" destOrd="0" parTransId="{6FA39FA1-4C8A-4C1C-B7C3-60B065146655}" sibTransId="{B152D25B-E268-43FB-8023-6EF3102519C4}"/>
    <dgm:cxn modelId="{B169FCA8-0D32-4DA7-A336-66E849A22090}" type="presOf" srcId="{CD0FD4EA-9A5D-4756-B53D-588E585C3344}" destId="{C321A3C4-2EA1-40C6-80A6-9048956B9D0D}" srcOrd="0" destOrd="0" presId="urn:microsoft.com/office/officeart/2005/8/layout/process2"/>
    <dgm:cxn modelId="{BB0904BE-089A-4ED0-AAE3-69C72FA8B51F}" type="presOf" srcId="{CD0FD4EA-9A5D-4756-B53D-588E585C3344}" destId="{2B731CA9-55DC-484B-BC06-2F6AFA9E3310}" srcOrd="1" destOrd="0" presId="urn:microsoft.com/office/officeart/2005/8/layout/process2"/>
    <dgm:cxn modelId="{F28AA9C2-8367-4134-82D7-C545A04EF41B}" type="presOf" srcId="{F2F32CA9-3CF0-4EE8-989F-5C36D863B735}" destId="{DFE41DBC-67E4-4DC2-97FF-B692243DDF80}" srcOrd="1" destOrd="0" presId="urn:microsoft.com/office/officeart/2005/8/layout/process2"/>
    <dgm:cxn modelId="{BB22F8C8-83B3-41B3-A789-DA21B13A7E14}" type="presOf" srcId="{F546CAAD-16AC-49F5-8B57-C4CFF2A570D1}" destId="{9BD160D3-0E2B-45B6-8862-D3246B1125A3}" srcOrd="0" destOrd="0" presId="urn:microsoft.com/office/officeart/2005/8/layout/process2"/>
    <dgm:cxn modelId="{F1AF08D5-590C-4DF6-94E6-A2238BF4B904}" type="presOf" srcId="{40CE5E18-055C-4363-AECB-215C73B9C259}" destId="{0A3C5D1E-1FC6-435D-947A-5197876511D0}" srcOrd="0" destOrd="0" presId="urn:microsoft.com/office/officeart/2005/8/layout/process2"/>
    <dgm:cxn modelId="{291EDCEF-F961-4527-857A-18FE09B0BD94}" type="presOf" srcId="{D20A553A-995A-45F5-9575-5FC5860B1B60}" destId="{542DB32B-A634-4CDA-B484-EFF737D738AF}" srcOrd="1" destOrd="0" presId="urn:microsoft.com/office/officeart/2005/8/layout/process2"/>
    <dgm:cxn modelId="{BD8AB4F9-86C1-442D-A7C3-F800D4741367}" type="presOf" srcId="{DF4942B5-2D77-4A75-AACF-ED72D91C355A}" destId="{2749691B-A042-4D68-8858-C9D97512C09C}" srcOrd="0" destOrd="0" presId="urn:microsoft.com/office/officeart/2005/8/layout/process2"/>
    <dgm:cxn modelId="{8D2426FE-04F2-46CF-8151-55616049B4F9}" srcId="{DF4942B5-2D77-4A75-AACF-ED72D91C355A}" destId="{4B54F887-9E54-4E7B-BFAC-7A6C74CD3987}" srcOrd="1" destOrd="0" parTransId="{4BD5FB4B-CB92-49EC-9C6B-D50F530A6E55}" sibTransId="{CD0FD4EA-9A5D-4756-B53D-588E585C3344}"/>
    <dgm:cxn modelId="{D3B9C9F1-9866-4A11-B698-6A6574B051F3}" type="presParOf" srcId="{2749691B-A042-4D68-8858-C9D97512C09C}" destId="{0296A33A-38F5-4488-BFBD-79DEF5FC894E}" srcOrd="0" destOrd="0" presId="urn:microsoft.com/office/officeart/2005/8/layout/process2"/>
    <dgm:cxn modelId="{13016A33-56AD-41C8-978C-958AB1898843}" type="presParOf" srcId="{2749691B-A042-4D68-8858-C9D97512C09C}" destId="{3853B1CD-8C5F-4597-9076-4600E97FA21C}" srcOrd="1" destOrd="0" presId="urn:microsoft.com/office/officeart/2005/8/layout/process2"/>
    <dgm:cxn modelId="{2A19C336-3749-4F5D-9D1B-027CB9F82B13}" type="presParOf" srcId="{3853B1CD-8C5F-4597-9076-4600E97FA21C}" destId="{DFE41DBC-67E4-4DC2-97FF-B692243DDF80}" srcOrd="0" destOrd="0" presId="urn:microsoft.com/office/officeart/2005/8/layout/process2"/>
    <dgm:cxn modelId="{2B310CC7-9F36-46D9-B7F1-86E9200FF95A}" type="presParOf" srcId="{2749691B-A042-4D68-8858-C9D97512C09C}" destId="{A1C60D12-F12F-4FBF-993B-3D7F15108218}" srcOrd="2" destOrd="0" presId="urn:microsoft.com/office/officeart/2005/8/layout/process2"/>
    <dgm:cxn modelId="{3454F9EF-55E9-4AA2-8DCF-22CBCDD68618}" type="presParOf" srcId="{2749691B-A042-4D68-8858-C9D97512C09C}" destId="{C321A3C4-2EA1-40C6-80A6-9048956B9D0D}" srcOrd="3" destOrd="0" presId="urn:microsoft.com/office/officeart/2005/8/layout/process2"/>
    <dgm:cxn modelId="{9EA5AFD0-010B-44A3-9976-FCBA2F7EE423}" type="presParOf" srcId="{C321A3C4-2EA1-40C6-80A6-9048956B9D0D}" destId="{2B731CA9-55DC-484B-BC06-2F6AFA9E3310}" srcOrd="0" destOrd="0" presId="urn:microsoft.com/office/officeart/2005/8/layout/process2"/>
    <dgm:cxn modelId="{4A51928E-A10A-4708-8950-459AA1932B27}" type="presParOf" srcId="{2749691B-A042-4D68-8858-C9D97512C09C}" destId="{0A3C5D1E-1FC6-435D-947A-5197876511D0}" srcOrd="4" destOrd="0" presId="urn:microsoft.com/office/officeart/2005/8/layout/process2"/>
    <dgm:cxn modelId="{0A8810DF-6A57-4075-BE5C-9E0B0FBB6956}" type="presParOf" srcId="{2749691B-A042-4D68-8858-C9D97512C09C}" destId="{0AF365D5-C9F0-4D99-B354-C847E6A42E89}" srcOrd="5" destOrd="0" presId="urn:microsoft.com/office/officeart/2005/8/layout/process2"/>
    <dgm:cxn modelId="{83913B45-5680-4F02-B0A3-35966F9767BA}" type="presParOf" srcId="{0AF365D5-C9F0-4D99-B354-C847E6A42E89}" destId="{058544FF-E432-46E2-9AAA-03C249E75809}" srcOrd="0" destOrd="0" presId="urn:microsoft.com/office/officeart/2005/8/layout/process2"/>
    <dgm:cxn modelId="{91092FAE-009E-49ED-8597-D005240213BC}" type="presParOf" srcId="{2749691B-A042-4D68-8858-C9D97512C09C}" destId="{9BD160D3-0E2B-45B6-8862-D3246B1125A3}" srcOrd="6" destOrd="0" presId="urn:microsoft.com/office/officeart/2005/8/layout/process2"/>
    <dgm:cxn modelId="{590C2144-8692-43DC-92D1-9E07831C2033}" type="presParOf" srcId="{2749691B-A042-4D68-8858-C9D97512C09C}" destId="{6694FBFB-CCAD-42FE-A998-43E30AF2D37F}" srcOrd="7" destOrd="0" presId="urn:microsoft.com/office/officeart/2005/8/layout/process2"/>
    <dgm:cxn modelId="{7B760834-E58A-4833-BFC3-66C5DBF8392B}" type="presParOf" srcId="{6694FBFB-CCAD-42FE-A998-43E30AF2D37F}" destId="{542DB32B-A634-4CDA-B484-EFF737D738AF}" srcOrd="0" destOrd="0" presId="urn:microsoft.com/office/officeart/2005/8/layout/process2"/>
    <dgm:cxn modelId="{962AC7FB-648F-40D8-BD3D-87FA673ED25D}" type="presParOf" srcId="{2749691B-A042-4D68-8858-C9D97512C09C}" destId="{A8CB2E1A-940D-4E08-B259-ED04EE87C1B6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0F936-19A4-4179-AF83-A25C59F67B1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0B1EAD-CFAA-452B-88DB-0988FF1FF010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Prediction Accuracy</a:t>
          </a:r>
          <a:endParaRPr lang="en-US"/>
        </a:p>
      </dgm:t>
    </dgm:pt>
    <dgm:pt modelId="{394ADF7F-F615-4E14-8CA6-AB9BEFBAF50D}" type="parTrans" cxnId="{C2B12512-034B-4E8D-940E-7581FE03DBCD}">
      <dgm:prSet/>
      <dgm:spPr/>
      <dgm:t>
        <a:bodyPr/>
        <a:lstStyle/>
        <a:p>
          <a:endParaRPr lang="en-US"/>
        </a:p>
      </dgm:t>
    </dgm:pt>
    <dgm:pt modelId="{AF8E4BDE-EDF4-4DD4-BBDD-AEAC3661E751}" type="sibTrans" cxnId="{C2B12512-034B-4E8D-940E-7581FE03DBCD}">
      <dgm:prSet/>
      <dgm:spPr/>
      <dgm:t>
        <a:bodyPr/>
        <a:lstStyle/>
        <a:p>
          <a:endParaRPr lang="en-US"/>
        </a:p>
      </dgm:t>
    </dgm:pt>
    <dgm:pt modelId="{F079355E-7ABC-4F73-B0FF-1282E36134AC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Customer Satisfaction</a:t>
          </a:r>
          <a:endParaRPr lang="en-US"/>
        </a:p>
      </dgm:t>
    </dgm:pt>
    <dgm:pt modelId="{D4CB217B-6ADD-44AC-B00C-8DAA1C5E71EC}" type="parTrans" cxnId="{CCB5C0CC-7D63-4468-97A1-C8511BA6FD2B}">
      <dgm:prSet/>
      <dgm:spPr/>
      <dgm:t>
        <a:bodyPr/>
        <a:lstStyle/>
        <a:p>
          <a:endParaRPr lang="en-US"/>
        </a:p>
      </dgm:t>
    </dgm:pt>
    <dgm:pt modelId="{73F1D56F-0B8D-4DCD-900D-625A7A0BF076}" type="sibTrans" cxnId="{CCB5C0CC-7D63-4468-97A1-C8511BA6FD2B}">
      <dgm:prSet/>
      <dgm:spPr/>
      <dgm:t>
        <a:bodyPr/>
        <a:lstStyle/>
        <a:p>
          <a:endParaRPr lang="en-US"/>
        </a:p>
      </dgm:t>
    </dgm:pt>
    <dgm:pt modelId="{EFC704BD-06AF-4DEB-ACCC-AA9AC049F37C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Conversion Rate</a:t>
          </a:r>
          <a:endParaRPr lang="en-US"/>
        </a:p>
      </dgm:t>
    </dgm:pt>
    <dgm:pt modelId="{DB2CBD77-DFC7-4E38-AD61-6D63C07BB375}" type="parTrans" cxnId="{26B8AF18-F6D6-40C8-8DE8-B4F710BE6D6F}">
      <dgm:prSet/>
      <dgm:spPr/>
      <dgm:t>
        <a:bodyPr/>
        <a:lstStyle/>
        <a:p>
          <a:endParaRPr lang="en-US"/>
        </a:p>
      </dgm:t>
    </dgm:pt>
    <dgm:pt modelId="{25AABF9B-C2A4-4D83-8359-98B146E492E4}" type="sibTrans" cxnId="{26B8AF18-F6D6-40C8-8DE8-B4F710BE6D6F}">
      <dgm:prSet/>
      <dgm:spPr/>
      <dgm:t>
        <a:bodyPr/>
        <a:lstStyle/>
        <a:p>
          <a:endParaRPr lang="en-US"/>
        </a:p>
      </dgm:t>
    </dgm:pt>
    <dgm:pt modelId="{AEF3B591-13E4-47F6-B7DD-6141928A3F05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Revenue Target</a:t>
          </a:r>
          <a:endParaRPr lang="en-US"/>
        </a:p>
      </dgm:t>
    </dgm:pt>
    <dgm:pt modelId="{18A0D295-046B-474D-88D2-410EA4D48AA6}" type="parTrans" cxnId="{FE0B5021-5E8D-4F6C-AE53-0AC52335AC67}">
      <dgm:prSet/>
      <dgm:spPr/>
      <dgm:t>
        <a:bodyPr/>
        <a:lstStyle/>
        <a:p>
          <a:endParaRPr lang="en-US"/>
        </a:p>
      </dgm:t>
    </dgm:pt>
    <dgm:pt modelId="{57B1371B-17BF-4EB7-94AA-CC23BB28519E}" type="sibTrans" cxnId="{FE0B5021-5E8D-4F6C-AE53-0AC52335AC67}">
      <dgm:prSet/>
      <dgm:spPr/>
      <dgm:t>
        <a:bodyPr/>
        <a:lstStyle/>
        <a:p>
          <a:endParaRPr lang="en-US"/>
        </a:p>
      </dgm:t>
    </dgm:pt>
    <dgm:pt modelId="{9BD2C8A4-C661-4411-A6FD-9BC72E62E346}">
      <dgm:prSet phldr="0"/>
      <dgm:spPr/>
      <dgm:t>
        <a:bodyPr/>
        <a:lstStyle/>
        <a:p>
          <a:pPr algn="l" rtl="0"/>
          <a:r>
            <a:rPr lang="en-US"/>
            <a:t>User Engagement</a:t>
          </a:r>
          <a:endParaRPr lang="en-US">
            <a:latin typeface="Arial"/>
          </a:endParaRPr>
        </a:p>
      </dgm:t>
    </dgm:pt>
    <dgm:pt modelId="{B2DB32EF-8DD9-41C7-9075-46306BA2B4E3}" type="parTrans" cxnId="{E15A9108-1F7D-4616-8E00-F6E67053060E}">
      <dgm:prSet/>
      <dgm:spPr/>
    </dgm:pt>
    <dgm:pt modelId="{B2A9195C-23A4-4C52-889D-A4DC07D727B1}" type="sibTrans" cxnId="{E15A9108-1F7D-4616-8E00-F6E67053060E}">
      <dgm:prSet/>
      <dgm:spPr/>
    </dgm:pt>
    <dgm:pt modelId="{7A845CA7-ABDD-4E97-A8CD-550E69736964}" type="pres">
      <dgm:prSet presAssocID="{77C0F936-19A4-4179-AF83-A25C59F67B10}" presName="Name0" presStyleCnt="0">
        <dgm:presLayoutVars>
          <dgm:dir/>
          <dgm:resizeHandles val="exact"/>
        </dgm:presLayoutVars>
      </dgm:prSet>
      <dgm:spPr/>
    </dgm:pt>
    <dgm:pt modelId="{A3D75A40-C0D5-43BE-9DB0-A456AD12DA17}" type="pres">
      <dgm:prSet presAssocID="{9BD2C8A4-C661-4411-A6FD-9BC72E62E346}" presName="Name5" presStyleLbl="vennNode1" presStyleIdx="0" presStyleCnt="5">
        <dgm:presLayoutVars>
          <dgm:bulletEnabled val="1"/>
        </dgm:presLayoutVars>
      </dgm:prSet>
      <dgm:spPr/>
    </dgm:pt>
    <dgm:pt modelId="{07923B64-A0AD-4483-AB04-3074D5E77C40}" type="pres">
      <dgm:prSet presAssocID="{B2A9195C-23A4-4C52-889D-A4DC07D727B1}" presName="space" presStyleCnt="0"/>
      <dgm:spPr/>
    </dgm:pt>
    <dgm:pt modelId="{E92D4F7D-0CB3-43BA-BDA0-29512D7C05A2}" type="pres">
      <dgm:prSet presAssocID="{5B0B1EAD-CFAA-452B-88DB-0988FF1FF010}" presName="Name5" presStyleLbl="vennNode1" presStyleIdx="1" presStyleCnt="5">
        <dgm:presLayoutVars>
          <dgm:bulletEnabled val="1"/>
        </dgm:presLayoutVars>
      </dgm:prSet>
      <dgm:spPr/>
    </dgm:pt>
    <dgm:pt modelId="{42AFE45E-E141-4A01-9891-5C36FA1E09AC}" type="pres">
      <dgm:prSet presAssocID="{AF8E4BDE-EDF4-4DD4-BBDD-AEAC3661E751}" presName="space" presStyleCnt="0"/>
      <dgm:spPr/>
    </dgm:pt>
    <dgm:pt modelId="{C551C0A7-F049-4DED-8A42-7EEF94326F63}" type="pres">
      <dgm:prSet presAssocID="{F079355E-7ABC-4F73-B0FF-1282E36134AC}" presName="Name5" presStyleLbl="vennNode1" presStyleIdx="2" presStyleCnt="5">
        <dgm:presLayoutVars>
          <dgm:bulletEnabled val="1"/>
        </dgm:presLayoutVars>
      </dgm:prSet>
      <dgm:spPr/>
    </dgm:pt>
    <dgm:pt modelId="{1F27220A-BC48-4B77-83F4-1B0A96871497}" type="pres">
      <dgm:prSet presAssocID="{73F1D56F-0B8D-4DCD-900D-625A7A0BF076}" presName="space" presStyleCnt="0"/>
      <dgm:spPr/>
    </dgm:pt>
    <dgm:pt modelId="{58B476F5-5CB0-4926-84C3-4E0D97907931}" type="pres">
      <dgm:prSet presAssocID="{EFC704BD-06AF-4DEB-ACCC-AA9AC049F37C}" presName="Name5" presStyleLbl="vennNode1" presStyleIdx="3" presStyleCnt="5">
        <dgm:presLayoutVars>
          <dgm:bulletEnabled val="1"/>
        </dgm:presLayoutVars>
      </dgm:prSet>
      <dgm:spPr/>
    </dgm:pt>
    <dgm:pt modelId="{A1EDCB5B-34D0-487A-9431-C51D65A703C0}" type="pres">
      <dgm:prSet presAssocID="{25AABF9B-C2A4-4D83-8359-98B146E492E4}" presName="space" presStyleCnt="0"/>
      <dgm:spPr/>
    </dgm:pt>
    <dgm:pt modelId="{4FE62A94-7718-4385-B1A8-AC6256378018}" type="pres">
      <dgm:prSet presAssocID="{AEF3B591-13E4-47F6-B7DD-6141928A3F05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E15A9108-1F7D-4616-8E00-F6E67053060E}" srcId="{77C0F936-19A4-4179-AF83-A25C59F67B10}" destId="{9BD2C8A4-C661-4411-A6FD-9BC72E62E346}" srcOrd="0" destOrd="0" parTransId="{B2DB32EF-8DD9-41C7-9075-46306BA2B4E3}" sibTransId="{B2A9195C-23A4-4C52-889D-A4DC07D727B1}"/>
    <dgm:cxn modelId="{C2B12512-034B-4E8D-940E-7581FE03DBCD}" srcId="{77C0F936-19A4-4179-AF83-A25C59F67B10}" destId="{5B0B1EAD-CFAA-452B-88DB-0988FF1FF010}" srcOrd="1" destOrd="0" parTransId="{394ADF7F-F615-4E14-8CA6-AB9BEFBAF50D}" sibTransId="{AF8E4BDE-EDF4-4DD4-BBDD-AEAC3661E751}"/>
    <dgm:cxn modelId="{26B8AF18-F6D6-40C8-8DE8-B4F710BE6D6F}" srcId="{77C0F936-19A4-4179-AF83-A25C59F67B10}" destId="{EFC704BD-06AF-4DEB-ACCC-AA9AC049F37C}" srcOrd="3" destOrd="0" parTransId="{DB2CBD77-DFC7-4E38-AD61-6D63C07BB375}" sibTransId="{25AABF9B-C2A4-4D83-8359-98B146E492E4}"/>
    <dgm:cxn modelId="{FE0B5021-5E8D-4F6C-AE53-0AC52335AC67}" srcId="{77C0F936-19A4-4179-AF83-A25C59F67B10}" destId="{AEF3B591-13E4-47F6-B7DD-6141928A3F05}" srcOrd="4" destOrd="0" parTransId="{18A0D295-046B-474D-88D2-410EA4D48AA6}" sibTransId="{57B1371B-17BF-4EB7-94AA-CC23BB28519E}"/>
    <dgm:cxn modelId="{68F17732-13DF-482F-AEBB-6EC4A9355F8A}" type="presOf" srcId="{5B0B1EAD-CFAA-452B-88DB-0988FF1FF010}" destId="{E92D4F7D-0CB3-43BA-BDA0-29512D7C05A2}" srcOrd="0" destOrd="0" presId="urn:microsoft.com/office/officeart/2005/8/layout/venn3"/>
    <dgm:cxn modelId="{9241AB64-DB07-4453-AF49-82C4E28AD864}" type="presOf" srcId="{77C0F936-19A4-4179-AF83-A25C59F67B10}" destId="{7A845CA7-ABDD-4E97-A8CD-550E69736964}" srcOrd="0" destOrd="0" presId="urn:microsoft.com/office/officeart/2005/8/layout/venn3"/>
    <dgm:cxn modelId="{9D698B78-DABB-42DB-9DCD-E51B6EB2A739}" type="presOf" srcId="{EFC704BD-06AF-4DEB-ACCC-AA9AC049F37C}" destId="{58B476F5-5CB0-4926-84C3-4E0D97907931}" srcOrd="0" destOrd="0" presId="urn:microsoft.com/office/officeart/2005/8/layout/venn3"/>
    <dgm:cxn modelId="{B65A5392-F3DE-49C3-9FB7-A8654A268833}" type="presOf" srcId="{9BD2C8A4-C661-4411-A6FD-9BC72E62E346}" destId="{A3D75A40-C0D5-43BE-9DB0-A456AD12DA17}" srcOrd="0" destOrd="0" presId="urn:microsoft.com/office/officeart/2005/8/layout/venn3"/>
    <dgm:cxn modelId="{CCB5C0CC-7D63-4468-97A1-C8511BA6FD2B}" srcId="{77C0F936-19A4-4179-AF83-A25C59F67B10}" destId="{F079355E-7ABC-4F73-B0FF-1282E36134AC}" srcOrd="2" destOrd="0" parTransId="{D4CB217B-6ADD-44AC-B00C-8DAA1C5E71EC}" sibTransId="{73F1D56F-0B8D-4DCD-900D-625A7A0BF076}"/>
    <dgm:cxn modelId="{868EFBDA-D7F1-4ABB-B442-8589D5CC36B6}" type="presOf" srcId="{AEF3B591-13E4-47F6-B7DD-6141928A3F05}" destId="{4FE62A94-7718-4385-B1A8-AC6256378018}" srcOrd="0" destOrd="0" presId="urn:microsoft.com/office/officeart/2005/8/layout/venn3"/>
    <dgm:cxn modelId="{2C3299F7-D224-4A06-B11E-E514859BAE81}" type="presOf" srcId="{F079355E-7ABC-4F73-B0FF-1282E36134AC}" destId="{C551C0A7-F049-4DED-8A42-7EEF94326F63}" srcOrd="0" destOrd="0" presId="urn:microsoft.com/office/officeart/2005/8/layout/venn3"/>
    <dgm:cxn modelId="{63BE9DA0-D8AF-4493-95DC-E28321A0A062}" type="presParOf" srcId="{7A845CA7-ABDD-4E97-A8CD-550E69736964}" destId="{A3D75A40-C0D5-43BE-9DB0-A456AD12DA17}" srcOrd="0" destOrd="0" presId="urn:microsoft.com/office/officeart/2005/8/layout/venn3"/>
    <dgm:cxn modelId="{A6833632-87EE-4873-865D-33CF062A27D7}" type="presParOf" srcId="{7A845CA7-ABDD-4E97-A8CD-550E69736964}" destId="{07923B64-A0AD-4483-AB04-3074D5E77C40}" srcOrd="1" destOrd="0" presId="urn:microsoft.com/office/officeart/2005/8/layout/venn3"/>
    <dgm:cxn modelId="{48E00AC9-CE83-431C-AC6D-FF2A127C45EB}" type="presParOf" srcId="{7A845CA7-ABDD-4E97-A8CD-550E69736964}" destId="{E92D4F7D-0CB3-43BA-BDA0-29512D7C05A2}" srcOrd="2" destOrd="0" presId="urn:microsoft.com/office/officeart/2005/8/layout/venn3"/>
    <dgm:cxn modelId="{1C10111B-B816-4128-A830-B5F1003DD742}" type="presParOf" srcId="{7A845CA7-ABDD-4E97-A8CD-550E69736964}" destId="{42AFE45E-E141-4A01-9891-5C36FA1E09AC}" srcOrd="3" destOrd="0" presId="urn:microsoft.com/office/officeart/2005/8/layout/venn3"/>
    <dgm:cxn modelId="{3F11007B-50C8-407A-AA33-D0CF590E046E}" type="presParOf" srcId="{7A845CA7-ABDD-4E97-A8CD-550E69736964}" destId="{C551C0A7-F049-4DED-8A42-7EEF94326F63}" srcOrd="4" destOrd="0" presId="urn:microsoft.com/office/officeart/2005/8/layout/venn3"/>
    <dgm:cxn modelId="{DB2744C7-75D5-493F-B352-0C28CAB891E5}" type="presParOf" srcId="{7A845CA7-ABDD-4E97-A8CD-550E69736964}" destId="{1F27220A-BC48-4B77-83F4-1B0A96871497}" srcOrd="5" destOrd="0" presId="urn:microsoft.com/office/officeart/2005/8/layout/venn3"/>
    <dgm:cxn modelId="{E4AE1C68-FDFA-4881-98E8-259A185DCA02}" type="presParOf" srcId="{7A845CA7-ABDD-4E97-A8CD-550E69736964}" destId="{58B476F5-5CB0-4926-84C3-4E0D97907931}" srcOrd="6" destOrd="0" presId="urn:microsoft.com/office/officeart/2005/8/layout/venn3"/>
    <dgm:cxn modelId="{6658EA13-E546-4B24-B09B-959AAE5EC14C}" type="presParOf" srcId="{7A845CA7-ABDD-4E97-A8CD-550E69736964}" destId="{A1EDCB5B-34D0-487A-9431-C51D65A703C0}" srcOrd="7" destOrd="0" presId="urn:microsoft.com/office/officeart/2005/8/layout/venn3"/>
    <dgm:cxn modelId="{D0FEB925-C655-4F76-A26C-E9035FFA246C}" type="presParOf" srcId="{7A845CA7-ABDD-4E97-A8CD-550E69736964}" destId="{4FE62A94-7718-4385-B1A8-AC6256378018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6A33A-38F5-4488-BFBD-79DEF5FC894E}">
      <dsp:nvSpPr>
        <dsp:cNvPr id="0" name=""/>
        <dsp:cNvSpPr/>
      </dsp:nvSpPr>
      <dsp:spPr>
        <a:xfrm>
          <a:off x="2240204" y="491"/>
          <a:ext cx="2178807" cy="57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Market Research</a:t>
          </a:r>
          <a:r>
            <a:rPr lang="en-US" sz="1400" kern="1200">
              <a:latin typeface="Arial"/>
            </a:rPr>
            <a:t> (</a:t>
          </a:r>
          <a:r>
            <a:rPr lang="en-US" sz="1400" kern="1200"/>
            <a:t>Month 1-2)</a:t>
          </a:r>
        </a:p>
      </dsp:txBody>
      <dsp:txXfrm>
        <a:off x="2257063" y="17350"/>
        <a:ext cx="2145089" cy="541900"/>
      </dsp:txXfrm>
    </dsp:sp>
    <dsp:sp modelId="{3853B1CD-8C5F-4597-9076-4600E97FA21C}">
      <dsp:nvSpPr>
        <dsp:cNvPr id="0" name=""/>
        <dsp:cNvSpPr/>
      </dsp:nvSpPr>
      <dsp:spPr>
        <a:xfrm rot="5400000">
          <a:off x="3221679" y="590501"/>
          <a:ext cx="215857" cy="259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251900" y="612087"/>
        <a:ext cx="155416" cy="151100"/>
      </dsp:txXfrm>
    </dsp:sp>
    <dsp:sp modelId="{A1C60D12-F12F-4FBF-993B-3D7F15108218}">
      <dsp:nvSpPr>
        <dsp:cNvPr id="0" name=""/>
        <dsp:cNvSpPr/>
      </dsp:nvSpPr>
      <dsp:spPr>
        <a:xfrm>
          <a:off x="2240204" y="863920"/>
          <a:ext cx="2178807" cy="57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Prototype Development</a:t>
          </a:r>
          <a:r>
            <a:rPr lang="en-US" sz="1400" kern="1200">
              <a:latin typeface="Arial"/>
            </a:rPr>
            <a:t> (</a:t>
          </a:r>
          <a:r>
            <a:rPr lang="en-US" sz="1400" kern="1200"/>
            <a:t>Month 3-4)</a:t>
          </a:r>
          <a:endParaRPr lang="en-US" sz="1400" kern="1200">
            <a:latin typeface="Arial"/>
          </a:endParaRPr>
        </a:p>
      </dsp:txBody>
      <dsp:txXfrm>
        <a:off x="2257063" y="880779"/>
        <a:ext cx="2145089" cy="541900"/>
      </dsp:txXfrm>
    </dsp:sp>
    <dsp:sp modelId="{C321A3C4-2EA1-40C6-80A6-9048956B9D0D}">
      <dsp:nvSpPr>
        <dsp:cNvPr id="0" name=""/>
        <dsp:cNvSpPr/>
      </dsp:nvSpPr>
      <dsp:spPr>
        <a:xfrm rot="5400000">
          <a:off x="3221679" y="1453929"/>
          <a:ext cx="215857" cy="259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251900" y="1475515"/>
        <a:ext cx="155416" cy="151100"/>
      </dsp:txXfrm>
    </dsp:sp>
    <dsp:sp modelId="{0A3C5D1E-1FC6-435D-947A-5197876511D0}">
      <dsp:nvSpPr>
        <dsp:cNvPr id="0" name=""/>
        <dsp:cNvSpPr/>
      </dsp:nvSpPr>
      <dsp:spPr>
        <a:xfrm>
          <a:off x="2240204" y="1727348"/>
          <a:ext cx="2178807" cy="57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Beta Testing</a:t>
          </a:r>
          <a:r>
            <a:rPr lang="en-US" sz="1400" kern="1200">
              <a:latin typeface="Arial"/>
            </a:rPr>
            <a:t> (</a:t>
          </a:r>
          <a:r>
            <a:rPr lang="en-US" sz="1400" kern="1200"/>
            <a:t>Month 5-6)</a:t>
          </a:r>
          <a:endParaRPr lang="en-US" sz="1400" kern="1200">
            <a:latin typeface="Arial"/>
          </a:endParaRPr>
        </a:p>
      </dsp:txBody>
      <dsp:txXfrm>
        <a:off x="2257063" y="1744207"/>
        <a:ext cx="2145089" cy="541900"/>
      </dsp:txXfrm>
    </dsp:sp>
    <dsp:sp modelId="{0AF365D5-C9F0-4D99-B354-C847E6A42E89}">
      <dsp:nvSpPr>
        <dsp:cNvPr id="0" name=""/>
        <dsp:cNvSpPr/>
      </dsp:nvSpPr>
      <dsp:spPr>
        <a:xfrm rot="5400000">
          <a:off x="3221679" y="2317357"/>
          <a:ext cx="215857" cy="259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251900" y="2338943"/>
        <a:ext cx="155416" cy="151100"/>
      </dsp:txXfrm>
    </dsp:sp>
    <dsp:sp modelId="{9BD160D3-0E2B-45B6-8862-D3246B1125A3}">
      <dsp:nvSpPr>
        <dsp:cNvPr id="0" name=""/>
        <dsp:cNvSpPr/>
      </dsp:nvSpPr>
      <dsp:spPr>
        <a:xfrm>
          <a:off x="2240204" y="2590776"/>
          <a:ext cx="2178807" cy="57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Iteration and Improvement</a:t>
          </a:r>
          <a:r>
            <a:rPr lang="en-US" sz="1400" kern="1200">
              <a:latin typeface="Arial"/>
            </a:rPr>
            <a:t> (</a:t>
          </a:r>
          <a:r>
            <a:rPr lang="en-US" sz="1400" kern="1200"/>
            <a:t>Month 7-8)</a:t>
          </a:r>
          <a:endParaRPr lang="en-US" sz="1400" kern="1200">
            <a:latin typeface="Arial"/>
          </a:endParaRPr>
        </a:p>
      </dsp:txBody>
      <dsp:txXfrm>
        <a:off x="2257063" y="2607635"/>
        <a:ext cx="2145089" cy="541900"/>
      </dsp:txXfrm>
    </dsp:sp>
    <dsp:sp modelId="{6694FBFB-CCAD-42FE-A998-43E30AF2D37F}">
      <dsp:nvSpPr>
        <dsp:cNvPr id="0" name=""/>
        <dsp:cNvSpPr/>
      </dsp:nvSpPr>
      <dsp:spPr>
        <a:xfrm rot="5400000">
          <a:off x="3221679" y="3180786"/>
          <a:ext cx="215857" cy="2590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251900" y="3202372"/>
        <a:ext cx="155416" cy="151100"/>
      </dsp:txXfrm>
    </dsp:sp>
    <dsp:sp modelId="{A8CB2E1A-940D-4E08-B259-ED04EE87C1B6}">
      <dsp:nvSpPr>
        <dsp:cNvPr id="0" name=""/>
        <dsp:cNvSpPr/>
      </dsp:nvSpPr>
      <dsp:spPr>
        <a:xfrm>
          <a:off x="2240204" y="3454205"/>
          <a:ext cx="2178807" cy="575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Launch and Marketing</a:t>
          </a:r>
          <a:r>
            <a:rPr lang="en-US" sz="1400" kern="1200">
              <a:latin typeface="Arial"/>
            </a:rPr>
            <a:t> (</a:t>
          </a:r>
          <a:r>
            <a:rPr lang="en-US" sz="1400" kern="1200"/>
            <a:t>Month 9-12)</a:t>
          </a:r>
          <a:endParaRPr lang="en-US" sz="1400" kern="1200">
            <a:latin typeface="Arial"/>
          </a:endParaRPr>
        </a:p>
      </dsp:txBody>
      <dsp:txXfrm>
        <a:off x="2257063" y="3471064"/>
        <a:ext cx="2145089" cy="541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75A40-C0D5-43BE-9DB0-A456AD12DA17}">
      <dsp:nvSpPr>
        <dsp:cNvPr id="0" name=""/>
        <dsp:cNvSpPr/>
      </dsp:nvSpPr>
      <dsp:spPr>
        <a:xfrm>
          <a:off x="878" y="755149"/>
          <a:ext cx="1713292" cy="17132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288" tIns="17780" rIns="94288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 Engagement</a:t>
          </a:r>
          <a:endParaRPr lang="en-US" sz="1400" kern="1200">
            <a:latin typeface="Arial"/>
          </a:endParaRPr>
        </a:p>
      </dsp:txBody>
      <dsp:txXfrm>
        <a:off x="251784" y="1006055"/>
        <a:ext cx="1211480" cy="1211480"/>
      </dsp:txXfrm>
    </dsp:sp>
    <dsp:sp modelId="{E92D4F7D-0CB3-43BA-BDA0-29512D7C05A2}">
      <dsp:nvSpPr>
        <dsp:cNvPr id="0" name=""/>
        <dsp:cNvSpPr/>
      </dsp:nvSpPr>
      <dsp:spPr>
        <a:xfrm>
          <a:off x="1371512" y="755149"/>
          <a:ext cx="1713292" cy="17132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288" tIns="17780" rIns="94288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/>
            </a:rPr>
            <a:t>Prediction Accuracy</a:t>
          </a:r>
          <a:endParaRPr lang="en-US" sz="1400" kern="1200"/>
        </a:p>
      </dsp:txBody>
      <dsp:txXfrm>
        <a:off x="1622418" y="1006055"/>
        <a:ext cx="1211480" cy="1211480"/>
      </dsp:txXfrm>
    </dsp:sp>
    <dsp:sp modelId="{C551C0A7-F049-4DED-8A42-7EEF94326F63}">
      <dsp:nvSpPr>
        <dsp:cNvPr id="0" name=""/>
        <dsp:cNvSpPr/>
      </dsp:nvSpPr>
      <dsp:spPr>
        <a:xfrm>
          <a:off x="2742146" y="755149"/>
          <a:ext cx="1713292" cy="17132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288" tIns="17780" rIns="94288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/>
            </a:rPr>
            <a:t>Customer Satisfaction</a:t>
          </a:r>
          <a:endParaRPr lang="en-US" sz="1400" kern="1200"/>
        </a:p>
      </dsp:txBody>
      <dsp:txXfrm>
        <a:off x="2993052" y="1006055"/>
        <a:ext cx="1211480" cy="1211480"/>
      </dsp:txXfrm>
    </dsp:sp>
    <dsp:sp modelId="{58B476F5-5CB0-4926-84C3-4E0D97907931}">
      <dsp:nvSpPr>
        <dsp:cNvPr id="0" name=""/>
        <dsp:cNvSpPr/>
      </dsp:nvSpPr>
      <dsp:spPr>
        <a:xfrm>
          <a:off x="4112780" y="755149"/>
          <a:ext cx="1713292" cy="17132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288" tIns="17780" rIns="94288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/>
            </a:rPr>
            <a:t>Conversion Rate</a:t>
          </a:r>
          <a:endParaRPr lang="en-US" sz="1400" kern="1200"/>
        </a:p>
      </dsp:txBody>
      <dsp:txXfrm>
        <a:off x="4363686" y="1006055"/>
        <a:ext cx="1211480" cy="1211480"/>
      </dsp:txXfrm>
    </dsp:sp>
    <dsp:sp modelId="{4FE62A94-7718-4385-B1A8-AC6256378018}">
      <dsp:nvSpPr>
        <dsp:cNvPr id="0" name=""/>
        <dsp:cNvSpPr/>
      </dsp:nvSpPr>
      <dsp:spPr>
        <a:xfrm>
          <a:off x="5483414" y="755149"/>
          <a:ext cx="1713292" cy="171329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4288" tIns="17780" rIns="94288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rial"/>
            </a:rPr>
            <a:t>Revenue Target</a:t>
          </a:r>
          <a:endParaRPr lang="en-US" sz="1400" kern="1200"/>
        </a:p>
      </dsp:txBody>
      <dsp:txXfrm>
        <a:off x="5734320" y="1006055"/>
        <a:ext cx="1211480" cy="1211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139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71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245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343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889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MY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Fake example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MY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Newly established company seeks outgoing, friendly people person with a can do attitude for a Admin Assistant/ Receptionist position yet to be </a:t>
            </a:r>
            <a:r>
              <a:rPr lang="en-MY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occupiedJob</a:t>
            </a:r>
            <a:r>
              <a:rPr lang="en-MY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duties include answering phones, setting appts and working with the owner to keep the office running smooth. Processing of tax returns, keeping database current and scanning of all tax documents.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4690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443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081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229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28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398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Market Research:</a:t>
            </a:r>
          </a:p>
          <a:p>
            <a:pPr>
              <a:buFont typeface="Calibri"/>
              <a:buChar char="-"/>
            </a:pPr>
            <a:r>
              <a:rPr lang="en-US"/>
              <a:t>Conduct surveys and interviews with HR professionals, job seekers, and recruitment agencies.</a:t>
            </a:r>
          </a:p>
          <a:p>
            <a:pPr>
              <a:buFont typeface="Calibri"/>
              <a:buChar char="-"/>
            </a:pPr>
            <a:r>
              <a:rPr lang="en-US"/>
              <a:t>Competitive Analysis: </a:t>
            </a:r>
            <a:r>
              <a:rPr lang="en-US" err="1"/>
              <a:t>Analyse</a:t>
            </a:r>
            <a:r>
              <a:rPr lang="en-US"/>
              <a:t> existing solutions in the market and identify gaps and opportunities that our solution can address better.</a:t>
            </a:r>
          </a:p>
          <a:p>
            <a:pPr>
              <a:buFont typeface="Calibri"/>
              <a:buChar char="-"/>
            </a:pPr>
            <a:r>
              <a:rPr lang="en-US"/>
              <a:t>Price Sensitivity Testing: Present different pricing models (subscription, per-use fee, freemium) to potential customers. Use conjoint analysis to understand which features are most valued and how much customers are willing to pay for them.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Prototype Development: Build a minimum viable product (MVP)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Beta Testing: </a:t>
            </a:r>
          </a:p>
          <a:p>
            <a:pPr>
              <a:buFont typeface="Calibri"/>
              <a:buChar char="-"/>
            </a:pPr>
            <a:r>
              <a:rPr lang="en-US"/>
              <a:t>Engage a select group of users from the market research phase to test the MVP</a:t>
            </a:r>
          </a:p>
          <a:p>
            <a:pPr>
              <a:buFont typeface="Calibri"/>
              <a:buChar char="-"/>
            </a:pPr>
            <a:r>
              <a:rPr lang="en-US"/>
              <a:t>Collect feedback on usability, accuracy, and relevance of the predictions.</a:t>
            </a:r>
          </a:p>
          <a:p>
            <a:pPr marL="158750" indent="0">
              <a:buNone/>
            </a:pPr>
            <a:endParaRPr lang="en-US"/>
          </a:p>
          <a:p>
            <a:pPr marL="158750" indent="0">
              <a:buNone/>
            </a:pPr>
            <a:r>
              <a:rPr lang="en-US"/>
              <a:t>Iteration and Improvement:</a:t>
            </a:r>
          </a:p>
          <a:p>
            <a:pPr>
              <a:buFont typeface="Calibri"/>
              <a:buChar char="-"/>
            </a:pPr>
            <a:r>
              <a:rPr lang="en-US"/>
              <a:t>Refine the model and user interface based on beta testing feedback.</a:t>
            </a:r>
          </a:p>
          <a:p>
            <a:pPr>
              <a:buFont typeface="Calibri"/>
              <a:buChar char="-"/>
            </a:pPr>
            <a:r>
              <a:rPr lang="en-US"/>
              <a:t>Implement additional features as requested by users.</a:t>
            </a:r>
          </a:p>
          <a:p>
            <a:pPr marL="158750" indent="0">
              <a:buNone/>
            </a:pPr>
            <a:endParaRPr lang="en-US"/>
          </a:p>
          <a:p>
            <a:pPr marL="158750" indent="0">
              <a:buNone/>
            </a:pPr>
            <a:r>
              <a:rPr lang="en-US"/>
              <a:t>Launch &amp; Marketing:</a:t>
            </a:r>
          </a:p>
          <a:p>
            <a:pPr>
              <a:buFont typeface="Calibri"/>
              <a:buChar char="-"/>
            </a:pPr>
            <a:r>
              <a:rPr lang="en-US"/>
              <a:t>Roll out the final product.</a:t>
            </a:r>
          </a:p>
          <a:p>
            <a:pPr>
              <a:buFont typeface="Calibri"/>
              <a:buChar char="-"/>
            </a:pPr>
            <a:r>
              <a:rPr lang="en-US"/>
              <a:t>Marketing Strategy:</a:t>
            </a:r>
          </a:p>
          <a:p>
            <a:pPr lvl="1">
              <a:buFont typeface="Courier New"/>
              <a:buChar char="o"/>
            </a:pPr>
            <a:r>
              <a:rPr lang="en-US"/>
              <a:t>Networking and Partnerships: Attend industry conferences, webinars, and networking events to establish connections with potential users and industry influencers.</a:t>
            </a:r>
          </a:p>
          <a:p>
            <a:pPr lvl="1">
              <a:buFont typeface="Courier New"/>
              <a:buChar char="o"/>
            </a:pPr>
            <a:r>
              <a:rPr lang="en-US"/>
              <a:t>Direct Outreach: Contact HR departments and recruitment firms directly and offer to demonstrate the MVP.</a:t>
            </a:r>
          </a:p>
          <a:p>
            <a:pPr lvl="1">
              <a:buFont typeface="Courier New"/>
              <a:buChar char="o"/>
            </a:pPr>
            <a:r>
              <a:rPr lang="en-US"/>
              <a:t>Pilot Programs: Propose pilot programs where selected companies can use the tool for free or at a discounted rate in exchange for feedback and testimonials.</a:t>
            </a:r>
          </a:p>
          <a:p>
            <a:pPr marL="15875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63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/>
              <a:t>User Engagement: Number of active users during beta testing and after launch.</a:t>
            </a:r>
          </a:p>
          <a:p>
            <a:pPr>
              <a:buNone/>
            </a:pPr>
            <a:r>
              <a:rPr lang="en-US"/>
              <a:t>Prediction Accuracy: Percentage of correctly identified fake job postings.</a:t>
            </a:r>
          </a:p>
          <a:p>
            <a:pPr>
              <a:buNone/>
            </a:pPr>
            <a:r>
              <a:rPr lang="en-US"/>
              <a:t>Customer Satisfaction: Net Promoter Score (NPS) and user feedback ratings.</a:t>
            </a:r>
          </a:p>
          <a:p>
            <a:pPr>
              <a:buNone/>
            </a:pPr>
            <a:r>
              <a:rPr lang="en-US"/>
              <a:t>Conversion Rate: Percentage of beta users converting to paying customers.</a:t>
            </a:r>
          </a:p>
          <a:p>
            <a:pPr>
              <a:buNone/>
            </a:pPr>
            <a:r>
              <a:rPr lang="en-US"/>
              <a:t>Revenue Targets: Meeting or exceeding projected revenue goals within the first year.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14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8007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930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20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57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926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8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04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58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018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113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7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fakejobsdeploy-wqd7006-group15.streamlit.app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lassdoor.com/Job/malaysia-data-scientist-jobs-SRCH_IL.0,8_IN170_KO9,23.htm" TargetMode="External"/><Relationship Id="rId3" Type="http://schemas.openxmlformats.org/officeDocument/2006/relationships/hyperlink" Target="https://www.glassdoor.com/Job/malaysia-software-developer-jobs-SRCH_IL.0,8_IN170_KO9,27.htm" TargetMode="External"/><Relationship Id="rId7" Type="http://schemas.openxmlformats.org/officeDocument/2006/relationships/hyperlink" Target="https://www.qwak.com/post/what-does-it-take-to-deploy-ml-models-in-productio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word-edit.officeapps.live.com/we/Www.qwak.com" TargetMode="External"/><Relationship Id="rId5" Type="http://schemas.openxmlformats.org/officeDocument/2006/relationships/hyperlink" Target="https://www.glassdoor.com/index.htm" TargetMode="External"/><Relationship Id="rId4" Type="http://schemas.openxmlformats.org/officeDocument/2006/relationships/hyperlink" Target="https://cloud.google.com/products/calculator?_gl=1*132v8qp*_up*MQ..&amp;gclid=8de111347c1718f904b877782af9be2c&amp;gclsrc=3p.ds&amp;hl=en&amp;dl=CiQyMjNmNTBkNC1lNDQwLTQxYjgtYTg0Mi1iMWE0ZjM1YmEzZTAQCBokQTQ0RjM5OEYtNzQyRi00MjAwLThCN0YtQkYyNjdFOUM4RUJ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71508732_Fake_Job_Detection_with_Machine_Learning_A_Comparison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1.xml"/><Relationship Id="rId5" Type="http://schemas.openxmlformats.org/officeDocument/2006/relationships/hyperlink" Target="https://www.wework.com/search?capacity=20&amp;workspace=privateOffice" TargetMode="External"/><Relationship Id="rId4" Type="http://schemas.openxmlformats.org/officeDocument/2006/relationships/hyperlink" Target="https://unifi.com.my/all-in-o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microsoft.com/office/2007/relationships/hdphoto" Target="../media/hdphoto2.wdp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520515" y="1749870"/>
            <a:ext cx="430526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</a:rPr>
              <a:t>Fraudulent Job Prediction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561481" y="3468942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accent1"/>
                </a:solidFill>
              </a:rPr>
              <a:t>Group 15 (RL) </a:t>
            </a: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CF0CD-631D-AD32-E768-BA68DF5EC024}"/>
              </a:ext>
            </a:extLst>
          </p:cNvPr>
          <p:cNvSpPr txBox="1"/>
          <p:nvPr/>
        </p:nvSpPr>
        <p:spPr>
          <a:xfrm>
            <a:off x="5846950" y="3971367"/>
            <a:ext cx="295437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000">
                <a:solidFill>
                  <a:schemeClr val="tx1">
                    <a:lumMod val="60000"/>
                    <a:lumOff val="40000"/>
                  </a:schemeClr>
                </a:solidFill>
              </a:rPr>
              <a:t>Lim Sze Sing (22109557)</a:t>
            </a:r>
          </a:p>
          <a:p>
            <a:pPr algn="r"/>
            <a:r>
              <a:rPr lang="en-US" sz="1000">
                <a:solidFill>
                  <a:schemeClr val="tx1">
                    <a:lumMod val="60000"/>
                    <a:lumOff val="40000"/>
                  </a:schemeClr>
                </a:solidFill>
              </a:rPr>
              <a:t>Gan Jing Wen (22065433)</a:t>
            </a:r>
          </a:p>
          <a:p>
            <a:pPr algn="r"/>
            <a:r>
              <a:rPr lang="en-US" sz="1000">
                <a:solidFill>
                  <a:schemeClr val="tx1">
                    <a:lumMod val="60000"/>
                    <a:lumOff val="40000"/>
                  </a:schemeClr>
                </a:solidFill>
              </a:rPr>
              <a:t>Law Jia Jin (22071390)</a:t>
            </a:r>
          </a:p>
          <a:p>
            <a:pPr algn="r"/>
            <a:r>
              <a:rPr lang="en-US" sz="1000">
                <a:solidFill>
                  <a:schemeClr val="tx1">
                    <a:lumMod val="60000"/>
                    <a:lumOff val="40000"/>
                  </a:schemeClr>
                </a:solidFill>
              </a:rPr>
              <a:t>Nur Shafiqah M. Johari (22119564)</a:t>
            </a:r>
          </a:p>
          <a:p>
            <a:pPr algn="r"/>
            <a:r>
              <a:rPr lang="en-US" sz="1000">
                <a:solidFill>
                  <a:schemeClr val="tx1">
                    <a:lumMod val="60000"/>
                    <a:lumOff val="40000"/>
                  </a:schemeClr>
                </a:solidFill>
              </a:rPr>
              <a:t>Nur Nazifa Zhamri (22088840)</a:t>
            </a:r>
          </a:p>
          <a:p>
            <a:pPr algn="r"/>
            <a:endParaRPr lang="en-US" sz="10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Model Development Process</a:t>
            </a:r>
            <a:endParaRPr/>
          </a:p>
        </p:txBody>
      </p:sp>
      <p:grpSp>
        <p:nvGrpSpPr>
          <p:cNvPr id="4" name="Google Shape;2699;p49">
            <a:extLst>
              <a:ext uri="{FF2B5EF4-FFF2-40B4-BE49-F238E27FC236}">
                <a16:creationId xmlns:a16="http://schemas.microsoft.com/office/drawing/2014/main" id="{90AD4D7A-7B99-6AA6-C609-6D6755084C77}"/>
              </a:ext>
            </a:extLst>
          </p:cNvPr>
          <p:cNvGrpSpPr/>
          <p:nvPr/>
        </p:nvGrpSpPr>
        <p:grpSpPr>
          <a:xfrm>
            <a:off x="798127" y="2028308"/>
            <a:ext cx="7109387" cy="1940957"/>
            <a:chOff x="1621724" y="2106974"/>
            <a:chExt cx="5557793" cy="1517351"/>
          </a:xfrm>
        </p:grpSpPr>
        <p:grpSp>
          <p:nvGrpSpPr>
            <p:cNvPr id="8" name="Google Shape;2700;p49">
              <a:extLst>
                <a:ext uri="{FF2B5EF4-FFF2-40B4-BE49-F238E27FC236}">
                  <a16:creationId xmlns:a16="http://schemas.microsoft.com/office/drawing/2014/main" id="{8F030AAA-3D97-803F-6E04-F247980D211F}"/>
                </a:ext>
              </a:extLst>
            </p:cNvPr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9" name="Google Shape;2701;p49">
                <a:extLst>
                  <a:ext uri="{FF2B5EF4-FFF2-40B4-BE49-F238E27FC236}">
                    <a16:creationId xmlns:a16="http://schemas.microsoft.com/office/drawing/2014/main" id="{2E19CA51-8BD8-FE8F-1848-EC479D2A20F9}"/>
                  </a:ext>
                </a:extLst>
              </p:cNvPr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2702;p49">
                <a:extLst>
                  <a:ext uri="{FF2B5EF4-FFF2-40B4-BE49-F238E27FC236}">
                    <a16:creationId xmlns:a16="http://schemas.microsoft.com/office/drawing/2014/main" id="{DBE6F668-6704-B959-3ACA-9767DB212B73}"/>
                  </a:ext>
                </a:extLst>
              </p:cNvPr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2703;p49">
                <a:extLst>
                  <a:ext uri="{FF2B5EF4-FFF2-40B4-BE49-F238E27FC236}">
                    <a16:creationId xmlns:a16="http://schemas.microsoft.com/office/drawing/2014/main" id="{F3C166BF-A27A-8DCD-79B3-8649E5F2288A}"/>
                  </a:ext>
                </a:extLst>
              </p:cNvPr>
              <p:cNvCxnSpPr>
                <a:stCxn id="21" idx="6"/>
                <a:endCxn id="27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" name="Google Shape;2706;p49">
              <a:extLst>
                <a:ext uri="{FF2B5EF4-FFF2-40B4-BE49-F238E27FC236}">
                  <a16:creationId xmlns:a16="http://schemas.microsoft.com/office/drawing/2014/main" id="{3DA2364B-4DD7-75D5-86FE-9B560922A3DE}"/>
                </a:ext>
              </a:extLst>
            </p:cNvPr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2707;p49">
              <a:extLst>
                <a:ext uri="{FF2B5EF4-FFF2-40B4-BE49-F238E27FC236}">
                  <a16:creationId xmlns:a16="http://schemas.microsoft.com/office/drawing/2014/main" id="{EE624870-3A93-5F2E-6663-DBD5473BB868}"/>
                </a:ext>
              </a:extLst>
            </p:cNvPr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" name="Google Shape;2705;p49">
                <a:extLst>
                  <a:ext uri="{FF2B5EF4-FFF2-40B4-BE49-F238E27FC236}">
                    <a16:creationId xmlns:a16="http://schemas.microsoft.com/office/drawing/2014/main" id="{ADDF8D3E-B6E6-CF74-18C3-ABEEE3648BA6}"/>
                  </a:ext>
                </a:extLst>
              </p:cNvPr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708;p49">
                <a:extLst>
                  <a:ext uri="{FF2B5EF4-FFF2-40B4-BE49-F238E27FC236}">
                    <a16:creationId xmlns:a16="http://schemas.microsoft.com/office/drawing/2014/main" id="{9B47744C-27E4-E813-AE4E-A27EB872FEE1}"/>
                  </a:ext>
                </a:extLst>
              </p:cNvPr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" name="Google Shape;2709;p49">
              <a:extLst>
                <a:ext uri="{FF2B5EF4-FFF2-40B4-BE49-F238E27FC236}">
                  <a16:creationId xmlns:a16="http://schemas.microsoft.com/office/drawing/2014/main" id="{744EF25E-BB2E-A5FB-8635-E3A2394A168D}"/>
                </a:ext>
              </a:extLst>
            </p:cNvPr>
            <p:cNvCxnSpPr>
              <a:stCxn id="26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" name="Google Shape;2711;p49">
              <a:extLst>
                <a:ext uri="{FF2B5EF4-FFF2-40B4-BE49-F238E27FC236}">
                  <a16:creationId xmlns:a16="http://schemas.microsoft.com/office/drawing/2014/main" id="{A6E1243A-7246-4EB3-52FA-9C2E8B1BB309}"/>
                </a:ext>
              </a:extLst>
            </p:cNvPr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5" name="Google Shape;2712;p49">
                <a:extLst>
                  <a:ext uri="{FF2B5EF4-FFF2-40B4-BE49-F238E27FC236}">
                    <a16:creationId xmlns:a16="http://schemas.microsoft.com/office/drawing/2014/main" id="{28BAB507-0B24-0143-D6DE-99E42F7D44D1}"/>
                  </a:ext>
                </a:extLst>
              </p:cNvPr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710;p49">
                <a:extLst>
                  <a:ext uri="{FF2B5EF4-FFF2-40B4-BE49-F238E27FC236}">
                    <a16:creationId xmlns:a16="http://schemas.microsoft.com/office/drawing/2014/main" id="{9F4EEC9C-68DE-DCE0-9F31-76BECF722211}"/>
                  </a:ext>
                </a:extLst>
              </p:cNvPr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" name="Google Shape;2713;p49">
              <a:extLst>
                <a:ext uri="{FF2B5EF4-FFF2-40B4-BE49-F238E27FC236}">
                  <a16:creationId xmlns:a16="http://schemas.microsoft.com/office/drawing/2014/main" id="{DD5CEFD9-848C-C5D2-1033-82BADE0B2E48}"/>
                </a:ext>
              </a:extLst>
            </p:cNvPr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2716;p49">
              <a:extLst>
                <a:ext uri="{FF2B5EF4-FFF2-40B4-BE49-F238E27FC236}">
                  <a16:creationId xmlns:a16="http://schemas.microsoft.com/office/drawing/2014/main" id="{946A3967-0CEC-2FF2-7D3C-E737EE02FF35}"/>
                </a:ext>
              </a:extLst>
            </p:cNvPr>
            <p:cNvSpPr/>
            <p:nvPr/>
          </p:nvSpPr>
          <p:spPr>
            <a:xfrm>
              <a:off x="6664654" y="2518802"/>
              <a:ext cx="514863" cy="49696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2717;p49">
              <a:extLst>
                <a:ext uri="{FF2B5EF4-FFF2-40B4-BE49-F238E27FC236}">
                  <a16:creationId xmlns:a16="http://schemas.microsoft.com/office/drawing/2014/main" id="{DFA2A713-69F5-3521-D706-3A65807D8CAC}"/>
                </a:ext>
              </a:extLst>
            </p:cNvPr>
            <p:cNvCxnSpPr>
              <a:stCxn id="22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" name="Google Shape;2719;p49">
              <a:extLst>
                <a:ext uri="{FF2B5EF4-FFF2-40B4-BE49-F238E27FC236}">
                  <a16:creationId xmlns:a16="http://schemas.microsoft.com/office/drawing/2014/main" id="{C31DFE5B-91F9-C27B-26D9-22F070FB46C7}"/>
                </a:ext>
              </a:extLst>
            </p:cNvPr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1" name="Google Shape;2704;p49">
                <a:extLst>
                  <a:ext uri="{FF2B5EF4-FFF2-40B4-BE49-F238E27FC236}">
                    <a16:creationId xmlns:a16="http://schemas.microsoft.com/office/drawing/2014/main" id="{249E328B-19F7-8E55-CADE-9FBABE017F31}"/>
                  </a:ext>
                </a:extLst>
              </p:cNvPr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718;p49">
                <a:extLst>
                  <a:ext uri="{FF2B5EF4-FFF2-40B4-BE49-F238E27FC236}">
                    <a16:creationId xmlns:a16="http://schemas.microsoft.com/office/drawing/2014/main" id="{CB64D457-FE05-3EC3-99D4-7B53E7C45FAE}"/>
                  </a:ext>
                </a:extLst>
              </p:cNvPr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2720;p49">
              <a:extLst>
                <a:ext uri="{FF2B5EF4-FFF2-40B4-BE49-F238E27FC236}">
                  <a16:creationId xmlns:a16="http://schemas.microsoft.com/office/drawing/2014/main" id="{0448A25C-F2EE-9635-5AA5-951BCDA727A7}"/>
                </a:ext>
              </a:extLst>
            </p:cNvPr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21;p49">
              <a:extLst>
                <a:ext uri="{FF2B5EF4-FFF2-40B4-BE49-F238E27FC236}">
                  <a16:creationId xmlns:a16="http://schemas.microsoft.com/office/drawing/2014/main" id="{353EA850-BED5-13B4-AA15-5CF181CC5C41}"/>
                </a:ext>
              </a:extLst>
            </p:cNvPr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22;p49">
              <a:extLst>
                <a:ext uri="{FF2B5EF4-FFF2-40B4-BE49-F238E27FC236}">
                  <a16:creationId xmlns:a16="http://schemas.microsoft.com/office/drawing/2014/main" id="{D569DC28-07CA-9EBB-6E51-046F8A03E3D6}"/>
                </a:ext>
              </a:extLst>
            </p:cNvPr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23;p49">
              <a:extLst>
                <a:ext uri="{FF2B5EF4-FFF2-40B4-BE49-F238E27FC236}">
                  <a16:creationId xmlns:a16="http://schemas.microsoft.com/office/drawing/2014/main" id="{18E17122-6C52-877F-11E9-9CB026233082}"/>
                </a:ext>
              </a:extLst>
            </p:cNvPr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logo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DFCE5F43-7E77-5F7C-A039-39750C5F1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7" y="2719194"/>
            <a:ext cx="993350" cy="534702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E057DB6-FB2A-1C3A-FEF0-4EF857096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9709791"/>
              </p:ext>
            </p:extLst>
          </p:nvPr>
        </p:nvGraphicFramePr>
        <p:xfrm>
          <a:off x="4201078" y="2248957"/>
          <a:ext cx="2840400" cy="186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9CC4BE73-04EE-309F-C286-1544B3583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63" y="2627840"/>
            <a:ext cx="792656" cy="86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diagram of positive negative and negative&#10;&#10;Description automatically generated">
            <a:extLst>
              <a:ext uri="{FF2B5EF4-FFF2-40B4-BE49-F238E27FC236}">
                <a16:creationId xmlns:a16="http://schemas.microsoft.com/office/drawing/2014/main" id="{6F6040CE-B3EE-7594-44DF-6CA707930A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715" t="22791" r="9372" b="3104"/>
          <a:stretch/>
        </p:blipFill>
        <p:spPr>
          <a:xfrm>
            <a:off x="7144540" y="2394412"/>
            <a:ext cx="1079635" cy="1072100"/>
          </a:xfrm>
          <a:prstGeom prst="rect">
            <a:avLst/>
          </a:prstGeom>
        </p:spPr>
      </p:pic>
      <p:sp>
        <p:nvSpPr>
          <p:cNvPr id="33" name="Google Shape;2695;p49">
            <a:extLst>
              <a:ext uri="{FF2B5EF4-FFF2-40B4-BE49-F238E27FC236}">
                <a16:creationId xmlns:a16="http://schemas.microsoft.com/office/drawing/2014/main" id="{79590BC2-7E13-357C-159F-48ECBBDE477B}"/>
              </a:ext>
            </a:extLst>
          </p:cNvPr>
          <p:cNvSpPr txBox="1"/>
          <p:nvPr/>
        </p:nvSpPr>
        <p:spPr>
          <a:xfrm>
            <a:off x="192648" y="1285138"/>
            <a:ext cx="2685207" cy="59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0" i="0">
                <a:solidFill>
                  <a:srgbClr val="000000"/>
                </a:solidFill>
                <a:effectLst/>
                <a:latin typeface="WordVisi_MSFontService"/>
              </a:rPr>
              <a:t>Programming language:</a:t>
            </a:r>
            <a:br>
              <a:rPr lang="en-SG" sz="1800" b="0" i="0">
                <a:solidFill>
                  <a:srgbClr val="000000"/>
                </a:solidFill>
                <a:effectLst/>
                <a:latin typeface="WordVisi_MSFontService"/>
              </a:rPr>
            </a:br>
            <a:r>
              <a:rPr lang="en-SG" sz="1800" b="0" i="0">
                <a:solidFill>
                  <a:srgbClr val="000000"/>
                </a:solidFill>
                <a:effectLst/>
                <a:latin typeface="WordVisi_MSFontService"/>
              </a:rPr>
              <a:t>Python</a:t>
            </a:r>
            <a:endParaRPr sz="18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" name="Google Shape;2695;p49">
            <a:extLst>
              <a:ext uri="{FF2B5EF4-FFF2-40B4-BE49-F238E27FC236}">
                <a16:creationId xmlns:a16="http://schemas.microsoft.com/office/drawing/2014/main" id="{251A4BF5-0FF4-BDF3-6438-6F1A7959014D}"/>
              </a:ext>
            </a:extLst>
          </p:cNvPr>
          <p:cNvSpPr txBox="1"/>
          <p:nvPr/>
        </p:nvSpPr>
        <p:spPr>
          <a:xfrm>
            <a:off x="2219567" y="3949578"/>
            <a:ext cx="2597716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0" i="0">
                <a:solidFill>
                  <a:schemeClr val="tx1">
                    <a:lumMod val="50000"/>
                  </a:schemeClr>
                </a:solidFill>
                <a:effectLst/>
                <a:latin typeface="WordVisi_MSFontService"/>
              </a:rPr>
              <a:t>Python library:</a:t>
            </a:r>
            <a:br>
              <a:rPr lang="en-SG" sz="1800" b="0" i="0">
                <a:solidFill>
                  <a:schemeClr val="tx1">
                    <a:lumMod val="50000"/>
                  </a:schemeClr>
                </a:solidFill>
                <a:effectLst/>
                <a:latin typeface="WordVisi_MSFontService"/>
              </a:rPr>
            </a:br>
            <a:r>
              <a:rPr lang="en-SG" sz="1800" b="0" i="0">
                <a:solidFill>
                  <a:schemeClr val="tx1">
                    <a:lumMod val="50000"/>
                  </a:schemeClr>
                </a:solidFill>
                <a:effectLst/>
                <a:latin typeface="WordVisi_MSFontService"/>
              </a:rPr>
              <a:t>Scikit-learn</a:t>
            </a:r>
          </a:p>
          <a:p>
            <a:pPr marL="28575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SG" sz="1800">
                <a:solidFill>
                  <a:schemeClr val="tx1">
                    <a:lumMod val="50000"/>
                  </a:schemeClr>
                </a:solidFill>
                <a:latin typeface="WordVisi_MSFontService"/>
                <a:ea typeface="Barlow Semi Condensed"/>
                <a:cs typeface="Barlow Semi Condensed"/>
                <a:sym typeface="Barlow Semi Condensed"/>
              </a:rPr>
              <a:t>5 Classification ML</a:t>
            </a:r>
          </a:p>
        </p:txBody>
      </p:sp>
      <p:sp>
        <p:nvSpPr>
          <p:cNvPr id="35" name="Google Shape;2695;p49">
            <a:extLst>
              <a:ext uri="{FF2B5EF4-FFF2-40B4-BE49-F238E27FC236}">
                <a16:creationId xmlns:a16="http://schemas.microsoft.com/office/drawing/2014/main" id="{B8B5717E-D054-BAD7-974A-BE9C525BB525}"/>
              </a:ext>
            </a:extLst>
          </p:cNvPr>
          <p:cNvSpPr txBox="1"/>
          <p:nvPr/>
        </p:nvSpPr>
        <p:spPr>
          <a:xfrm>
            <a:off x="4335408" y="1313879"/>
            <a:ext cx="2467877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WordVisi_MSFontService"/>
                <a:ea typeface="Barlow Semi Condensed"/>
                <a:cs typeface="Barlow Semi Condensed"/>
                <a:sym typeface="Barlow Semi Condensed"/>
              </a:rPr>
              <a:t>Splitting dataset:</a:t>
            </a:r>
            <a:br>
              <a:rPr lang="en-SG" sz="1800">
                <a:latin typeface="WordVisi_MSFontService"/>
                <a:ea typeface="Barlow Semi Condensed"/>
                <a:cs typeface="Barlow Semi Condensed"/>
                <a:sym typeface="Barlow Semi Condensed"/>
              </a:rPr>
            </a:br>
            <a:r>
              <a:rPr lang="en-SG" sz="1800">
                <a:latin typeface="WordVisi_MSFontService"/>
                <a:ea typeface="Barlow Semi Condensed"/>
                <a:cs typeface="Barlow Semi Condensed"/>
                <a:sym typeface="Barlow Semi Condensed"/>
              </a:rPr>
              <a:t>80 train &amp; 20 test</a:t>
            </a:r>
            <a:endParaRPr sz="18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6" name="Google Shape;2695;p49">
            <a:extLst>
              <a:ext uri="{FF2B5EF4-FFF2-40B4-BE49-F238E27FC236}">
                <a16:creationId xmlns:a16="http://schemas.microsoft.com/office/drawing/2014/main" id="{6759B815-6BF8-9EF0-2F78-170095F7439E}"/>
              </a:ext>
            </a:extLst>
          </p:cNvPr>
          <p:cNvSpPr txBox="1"/>
          <p:nvPr/>
        </p:nvSpPr>
        <p:spPr>
          <a:xfrm>
            <a:off x="6483424" y="3948643"/>
            <a:ext cx="2467877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>
                <a:latin typeface="WordVisi_MSFontService"/>
                <a:ea typeface="Barlow Semi Condensed"/>
                <a:cs typeface="Barlow Semi Condensed"/>
                <a:sym typeface="Barlow Semi Condensed"/>
              </a:rPr>
              <a:t>Model evaluation:</a:t>
            </a:r>
            <a:br>
              <a:rPr lang="en-SG" sz="1800">
                <a:latin typeface="WordVisi_MSFontService"/>
                <a:ea typeface="Barlow Semi Condensed"/>
                <a:cs typeface="Barlow Semi Condensed"/>
                <a:sym typeface="Barlow Semi Condensed"/>
              </a:rPr>
            </a:br>
            <a:r>
              <a:rPr lang="en-SG" sz="1800">
                <a:latin typeface="WordVisi_MSFontService"/>
                <a:ea typeface="Barlow Semi Condensed"/>
                <a:cs typeface="Barlow Semi Condensed"/>
                <a:sym typeface="Barlow Semi Condensed"/>
              </a:rPr>
              <a:t>Evaluation metrics</a:t>
            </a:r>
            <a:endParaRPr sz="18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77127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0401B67-7A62-DDBC-B534-8ED82CE81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2" y="402464"/>
            <a:ext cx="4266346" cy="4193684"/>
          </a:xfrm>
          <a:prstGeom prst="rect">
            <a:avLst/>
          </a:prstGeom>
        </p:spPr>
      </p:pic>
      <p:pic>
        <p:nvPicPr>
          <p:cNvPr id="14" name="Picture 1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3DDC694-5D51-0667-39EF-F2670D68E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868" y="873752"/>
            <a:ext cx="4634786" cy="32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7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FEE6145-821C-17CB-F4B7-962635C8E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Cross Matrix &amp; Computational Performance Comparison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CE71A6-FB9E-2A96-FD62-28AAB657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3358" y="2212860"/>
            <a:ext cx="3537284" cy="804600"/>
          </a:xfrm>
        </p:spPr>
        <p:txBody>
          <a:bodyPr/>
          <a:lstStyle/>
          <a:p>
            <a:r>
              <a:rPr lang="en-US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98496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Model Comparison</a:t>
            </a:r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823436-1800-2C32-79B0-8C5AF7302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87667"/>
              </p:ext>
            </p:extLst>
          </p:nvPr>
        </p:nvGraphicFramePr>
        <p:xfrm>
          <a:off x="1201245" y="1119838"/>
          <a:ext cx="6741510" cy="2960252"/>
        </p:xfrm>
        <a:graphic>
          <a:graphicData uri="http://schemas.openxmlformats.org/drawingml/2006/table">
            <a:tbl>
              <a:tblPr firstRow="1" bandRow="1">
                <a:tableStyleId>{7C96FDBC-8B36-441C-9C94-2C8EF61ABCD4}</a:tableStyleId>
              </a:tblPr>
              <a:tblGrid>
                <a:gridCol w="1123585">
                  <a:extLst>
                    <a:ext uri="{9D8B030D-6E8A-4147-A177-3AD203B41FA5}">
                      <a16:colId xmlns:a16="http://schemas.microsoft.com/office/drawing/2014/main" val="60499224"/>
                    </a:ext>
                  </a:extLst>
                </a:gridCol>
                <a:gridCol w="1123585">
                  <a:extLst>
                    <a:ext uri="{9D8B030D-6E8A-4147-A177-3AD203B41FA5}">
                      <a16:colId xmlns:a16="http://schemas.microsoft.com/office/drawing/2014/main" val="3919206267"/>
                    </a:ext>
                  </a:extLst>
                </a:gridCol>
                <a:gridCol w="1123585">
                  <a:extLst>
                    <a:ext uri="{9D8B030D-6E8A-4147-A177-3AD203B41FA5}">
                      <a16:colId xmlns:a16="http://schemas.microsoft.com/office/drawing/2014/main" val="2843296220"/>
                    </a:ext>
                  </a:extLst>
                </a:gridCol>
                <a:gridCol w="1123585">
                  <a:extLst>
                    <a:ext uri="{9D8B030D-6E8A-4147-A177-3AD203B41FA5}">
                      <a16:colId xmlns:a16="http://schemas.microsoft.com/office/drawing/2014/main" val="530337086"/>
                    </a:ext>
                  </a:extLst>
                </a:gridCol>
                <a:gridCol w="1123585">
                  <a:extLst>
                    <a:ext uri="{9D8B030D-6E8A-4147-A177-3AD203B41FA5}">
                      <a16:colId xmlns:a16="http://schemas.microsoft.com/office/drawing/2014/main" val="470438353"/>
                    </a:ext>
                  </a:extLst>
                </a:gridCol>
                <a:gridCol w="1123585">
                  <a:extLst>
                    <a:ext uri="{9D8B030D-6E8A-4147-A177-3AD203B41FA5}">
                      <a16:colId xmlns:a16="http://schemas.microsoft.com/office/drawing/2014/main" val="119076815"/>
                    </a:ext>
                  </a:extLst>
                </a:gridCol>
              </a:tblGrid>
              <a:tr h="413327">
                <a:tc>
                  <a:txBody>
                    <a:bodyPr/>
                    <a:lstStyle/>
                    <a:p>
                      <a:pPr algn="ctr"/>
                      <a:endParaRPr lang="en-US" sz="110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Barlow" pitchFamily="2" charset="77"/>
                        </a:rPr>
                        <a:t>Random Forest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Barlow" pitchFamily="2" charset="77"/>
                        </a:rPr>
                        <a:t>Decision Tree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Barlow" pitchFamily="2" charset="77"/>
                        </a:rPr>
                        <a:t>KNN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latin typeface="Barlow" pitchFamily="2" charset="77"/>
                        </a:rPr>
                        <a:t>Linear SVC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>
                          <a:latin typeface="Barlow" pitchFamily="2" charset="77"/>
                        </a:rPr>
                        <a:t>SGD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666454"/>
                  </a:ext>
                </a:extLst>
              </a:tr>
              <a:tr h="413327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Accuracy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rgbClr val="00B050"/>
                          </a:solidFill>
                          <a:latin typeface="Barlow" pitchFamily="2" charset="77"/>
                        </a:rPr>
                        <a:t>99.95%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latin typeface="Barlow" pitchFamily="2" charset="77"/>
                        </a:rPr>
                        <a:t>98.81%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arlow" pitchFamily="2" charset="77"/>
                        </a:rPr>
                        <a:t>96.71%</a:t>
                      </a:r>
                      <a:endParaRPr lang="en-US" sz="110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arlow" pitchFamily="2" charset="77"/>
                        </a:rPr>
                        <a:t>92.43%</a:t>
                      </a:r>
                    </a:p>
                    <a:p>
                      <a:pPr lvl="0" algn="ctr">
                        <a:buNone/>
                      </a:pPr>
                      <a:endParaRPr lang="en-US" sz="110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arlow" pitchFamily="2" charset="77"/>
                        </a:rPr>
                        <a:t>73.60%</a:t>
                      </a:r>
                      <a:endParaRPr lang="en-US" sz="110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60089"/>
                  </a:ext>
                </a:extLst>
              </a:tr>
              <a:tr h="413327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Recall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B050"/>
                          </a:solidFill>
                          <a:latin typeface="Barlow" pitchFamily="2" charset="77"/>
                        </a:rPr>
                        <a:t>99.95%</a:t>
                      </a:r>
                      <a:endParaRPr lang="en-US" sz="1100">
                        <a:solidFill>
                          <a:srgbClr val="00B050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arlow" pitchFamily="2" charset="77"/>
                        </a:rPr>
                        <a:t>98.81%</a:t>
                      </a:r>
                      <a:endParaRPr lang="en-US" sz="110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arlow" pitchFamily="2" charset="77"/>
                        </a:rPr>
                        <a:t>96.72%</a:t>
                      </a:r>
                    </a:p>
                    <a:p>
                      <a:pPr lvl="0" algn="ctr">
                        <a:buNone/>
                      </a:pPr>
                      <a:endParaRPr lang="en-US" sz="110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arlow" pitchFamily="2" charset="77"/>
                        </a:rPr>
                        <a:t>92.43%</a:t>
                      </a:r>
                      <a:endParaRPr lang="en-US" sz="110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arlow" pitchFamily="2" charset="77"/>
                        </a:rPr>
                        <a:t>73.60%</a:t>
                      </a:r>
                      <a:endParaRPr lang="en-US" sz="110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5220"/>
                  </a:ext>
                </a:extLst>
              </a:tr>
              <a:tr h="413327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Precision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B050"/>
                          </a:solidFill>
                          <a:latin typeface="Barlow" pitchFamily="2" charset="77"/>
                        </a:rPr>
                        <a:t>99.95%</a:t>
                      </a:r>
                      <a:endParaRPr lang="en-US" sz="1100">
                        <a:solidFill>
                          <a:srgbClr val="00B050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arlow" pitchFamily="2" charset="77"/>
                        </a:rPr>
                        <a:t>98.83%</a:t>
                      </a:r>
                      <a:endParaRPr lang="en-US" sz="110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arlow" pitchFamily="2" charset="77"/>
                        </a:rPr>
                        <a:t>92.79%</a:t>
                      </a:r>
                    </a:p>
                    <a:p>
                      <a:pPr lvl="0" algn="ctr">
                        <a:buNone/>
                      </a:pPr>
                      <a:endParaRPr lang="en-US" sz="110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arlow" pitchFamily="2" charset="77"/>
                        </a:rPr>
                        <a:t>94%</a:t>
                      </a:r>
                      <a:endParaRPr lang="en-US" sz="110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arlow" pitchFamily="2" charset="77"/>
                        </a:rPr>
                        <a:t>74.49%</a:t>
                      </a:r>
                      <a:endParaRPr lang="en-US" sz="110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626391"/>
                  </a:ext>
                </a:extLst>
              </a:tr>
              <a:tr h="4133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F1 Score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B050"/>
                          </a:solidFill>
                          <a:latin typeface="Barlow" pitchFamily="2" charset="77"/>
                        </a:rPr>
                        <a:t>99.95%</a:t>
                      </a:r>
                      <a:endParaRPr lang="en-US" sz="1100">
                        <a:solidFill>
                          <a:srgbClr val="00B050"/>
                        </a:solidFill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arlow" pitchFamily="2" charset="77"/>
                        </a:rPr>
                        <a:t>98.81%</a:t>
                      </a:r>
                      <a:endParaRPr lang="en-US" sz="110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arlow" pitchFamily="2" charset="77"/>
                        </a:rPr>
                        <a:t>92.42%</a:t>
                      </a:r>
                    </a:p>
                    <a:p>
                      <a:pPr lvl="0" algn="ctr">
                        <a:buNone/>
                      </a:pPr>
                      <a:endParaRPr lang="en-US" sz="110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arlow" pitchFamily="2" charset="77"/>
                        </a:rPr>
                        <a:t>94%</a:t>
                      </a:r>
                      <a:endParaRPr lang="en-US" sz="110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arlow" pitchFamily="2" charset="77"/>
                        </a:rPr>
                        <a:t>73.36%</a:t>
                      </a:r>
                      <a:endParaRPr lang="en-US" sz="1100">
                        <a:latin typeface="Barlow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666643"/>
                  </a:ext>
                </a:extLst>
              </a:tr>
              <a:tr h="413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100" b="1" kern="100">
                          <a:solidFill>
                            <a:schemeClr val="tx1"/>
                          </a:solidFill>
                          <a:effectLst/>
                          <a:latin typeface="Barlow" pitchFamily="2" charset="77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Execution Time</a:t>
                      </a:r>
                      <a:endParaRPr lang="en-MY" sz="1100" b="1" kern="100">
                        <a:solidFill>
                          <a:schemeClr val="tx1"/>
                        </a:solidFill>
                        <a:effectLst/>
                        <a:latin typeface="Barlow" pitchFamily="2" charset="77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100" kern="100">
                          <a:solidFill>
                            <a:srgbClr val="FFC000"/>
                          </a:solidFill>
                          <a:effectLst/>
                          <a:latin typeface="Barlow" pitchFamily="2" charset="77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25.6 secs</a:t>
                      </a:r>
                      <a:endParaRPr lang="en-MY" sz="1100" kern="100">
                        <a:solidFill>
                          <a:srgbClr val="FFC000"/>
                        </a:solidFill>
                        <a:effectLst/>
                        <a:latin typeface="Barlow" pitchFamily="2" charset="77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100" kern="100">
                          <a:effectLst/>
                          <a:latin typeface="Barlow" pitchFamily="2" charset="77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20.22 secs</a:t>
                      </a:r>
                      <a:endParaRPr lang="en-MY" sz="1100" kern="100">
                        <a:effectLst/>
                        <a:latin typeface="Barlow" pitchFamily="2" charset="77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100" kern="100">
                          <a:effectLst/>
                          <a:latin typeface="Barlow" pitchFamily="2" charset="77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57.63 secs</a:t>
                      </a:r>
                      <a:endParaRPr lang="en-MY" sz="1100" kern="100">
                        <a:effectLst/>
                        <a:latin typeface="Barlow" pitchFamily="2" charset="77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100" kern="100">
                          <a:effectLst/>
                          <a:latin typeface="Barlow" pitchFamily="2" charset="77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25.78 secs</a:t>
                      </a:r>
                      <a:endParaRPr lang="en-MY" sz="1100" kern="100">
                        <a:effectLst/>
                        <a:latin typeface="Barlow" pitchFamily="2" charset="77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100" kern="100">
                          <a:solidFill>
                            <a:srgbClr val="00B050"/>
                          </a:solidFill>
                          <a:effectLst/>
                          <a:latin typeface="Barlow" pitchFamily="2" charset="77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3.67 secs</a:t>
                      </a:r>
                      <a:endParaRPr lang="en-MY" sz="1100" kern="100">
                        <a:solidFill>
                          <a:srgbClr val="00B050"/>
                        </a:solidFill>
                        <a:effectLst/>
                        <a:latin typeface="Barlow" pitchFamily="2" charset="77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4010881"/>
                  </a:ext>
                </a:extLst>
              </a:tr>
              <a:tr h="4133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100" b="1" kern="100">
                          <a:solidFill>
                            <a:schemeClr val="tx1"/>
                          </a:solidFill>
                          <a:effectLst/>
                          <a:latin typeface="Barlow" pitchFamily="2" charset="77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Memory usage</a:t>
                      </a:r>
                      <a:endParaRPr lang="en-MY" sz="1100" b="1" kern="100">
                        <a:solidFill>
                          <a:schemeClr val="tx1"/>
                        </a:solidFill>
                        <a:effectLst/>
                        <a:latin typeface="Barlow" pitchFamily="2" charset="77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100" kern="100">
                          <a:solidFill>
                            <a:srgbClr val="FFC000"/>
                          </a:solidFill>
                          <a:effectLst/>
                          <a:latin typeface="Barlow" pitchFamily="2" charset="77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49.1%</a:t>
                      </a:r>
                      <a:endParaRPr lang="en-MY" sz="1100" kern="100">
                        <a:solidFill>
                          <a:srgbClr val="FFC000"/>
                        </a:solidFill>
                        <a:effectLst/>
                        <a:latin typeface="Barlow" pitchFamily="2" charset="77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100" kern="100">
                          <a:effectLst/>
                          <a:latin typeface="Barlow" pitchFamily="2" charset="77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51.4%</a:t>
                      </a:r>
                      <a:endParaRPr lang="en-MY" sz="1100" kern="100">
                        <a:effectLst/>
                        <a:latin typeface="Barlow" pitchFamily="2" charset="77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100" kern="100">
                          <a:effectLst/>
                          <a:latin typeface="Barlow" pitchFamily="2" charset="77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51.4%</a:t>
                      </a:r>
                      <a:endParaRPr lang="en-MY" sz="1100" kern="100">
                        <a:effectLst/>
                        <a:latin typeface="Barlow" pitchFamily="2" charset="77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100" kern="100">
                          <a:effectLst/>
                          <a:latin typeface="Barlow" pitchFamily="2" charset="77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51.5%</a:t>
                      </a:r>
                      <a:endParaRPr lang="en-MY" sz="1100" kern="100">
                        <a:effectLst/>
                        <a:latin typeface="Barlow" pitchFamily="2" charset="77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100" kern="100">
                          <a:solidFill>
                            <a:srgbClr val="00B050"/>
                          </a:solidFill>
                          <a:effectLst/>
                          <a:latin typeface="Barlow" pitchFamily="2" charset="77"/>
                          <a:ea typeface="DengXian" panose="02010600030101010101" pitchFamily="2" charset="-122"/>
                          <a:cs typeface="Arial" panose="020B0604020202020204" pitchFamily="34" charset="0"/>
                        </a:rPr>
                        <a:t>49%</a:t>
                      </a:r>
                      <a:endParaRPr lang="en-MY" sz="1100" kern="100">
                        <a:solidFill>
                          <a:srgbClr val="00B050"/>
                        </a:solidFill>
                        <a:effectLst/>
                        <a:latin typeface="Barlow" pitchFamily="2" charset="77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718377"/>
                  </a:ext>
                </a:extLst>
              </a:tr>
            </a:tbl>
          </a:graphicData>
        </a:graphic>
      </p:graphicFrame>
      <p:grpSp>
        <p:nvGrpSpPr>
          <p:cNvPr id="2" name="Google Shape;2620;p47">
            <a:extLst>
              <a:ext uri="{FF2B5EF4-FFF2-40B4-BE49-F238E27FC236}">
                <a16:creationId xmlns:a16="http://schemas.microsoft.com/office/drawing/2014/main" id="{3A7A5CDD-7555-AC9B-3DD9-D0A0888D6B93}"/>
              </a:ext>
            </a:extLst>
          </p:cNvPr>
          <p:cNvGrpSpPr/>
          <p:nvPr/>
        </p:nvGrpSpPr>
        <p:grpSpPr>
          <a:xfrm>
            <a:off x="3026498" y="4306032"/>
            <a:ext cx="3099718" cy="711136"/>
            <a:chOff x="2771600" y="526920"/>
            <a:chExt cx="3480300" cy="1145236"/>
          </a:xfrm>
        </p:grpSpPr>
        <p:sp>
          <p:nvSpPr>
            <p:cNvPr id="3" name="Google Shape;2621;p47">
              <a:extLst>
                <a:ext uri="{FF2B5EF4-FFF2-40B4-BE49-F238E27FC236}">
                  <a16:creationId xmlns:a16="http://schemas.microsoft.com/office/drawing/2014/main" id="{1EBB871B-C309-F8F9-C161-35CE4428CEF7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22;p47">
              <a:extLst>
                <a:ext uri="{FF2B5EF4-FFF2-40B4-BE49-F238E27FC236}">
                  <a16:creationId xmlns:a16="http://schemas.microsoft.com/office/drawing/2014/main" id="{D702E2E4-D9DC-0F19-ED2D-8A5CCFDBDC7F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630;p47">
            <a:extLst>
              <a:ext uri="{FF2B5EF4-FFF2-40B4-BE49-F238E27FC236}">
                <a16:creationId xmlns:a16="http://schemas.microsoft.com/office/drawing/2014/main" id="{34BEAB72-D1E7-CF6C-3C47-4FA18D0FF3DF}"/>
              </a:ext>
            </a:extLst>
          </p:cNvPr>
          <p:cNvSpPr txBox="1">
            <a:spLocks/>
          </p:cNvSpPr>
          <p:nvPr/>
        </p:nvSpPr>
        <p:spPr>
          <a:xfrm>
            <a:off x="3020538" y="4398977"/>
            <a:ext cx="3102924" cy="35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1800"/>
              <a:t>Random Forest</a:t>
            </a:r>
          </a:p>
        </p:txBody>
      </p:sp>
      <p:sp>
        <p:nvSpPr>
          <p:cNvPr id="6" name="Google Shape;2631;p47">
            <a:extLst>
              <a:ext uri="{FF2B5EF4-FFF2-40B4-BE49-F238E27FC236}">
                <a16:creationId xmlns:a16="http://schemas.microsoft.com/office/drawing/2014/main" id="{30D5DD47-E1B0-ADF1-638A-910DE34F82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20538" y="4743053"/>
            <a:ext cx="3102924" cy="1702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Most Ideal &amp; Balanced Model</a:t>
            </a: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9044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800"/>
              <a:t>Model Deployment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Testing, Storing, Simulation &amp; Deploying Product</a:t>
            </a:r>
          </a:p>
        </p:txBody>
      </p:sp>
    </p:spTree>
    <p:extLst>
      <p:ext uri="{BB962C8B-B14F-4D97-AF65-F5344CB8AC3E}">
        <p14:creationId xmlns:p14="http://schemas.microsoft.com/office/powerpoint/2010/main" val="100885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Architecture</a:t>
            </a:r>
            <a:endParaRPr/>
          </a:p>
        </p:txBody>
      </p:sp>
      <p:pic>
        <p:nvPicPr>
          <p:cNvPr id="3" name="Picture 2" descr="A diagram of a model training&#10;&#10;Description automatically generated">
            <a:extLst>
              <a:ext uri="{FF2B5EF4-FFF2-40B4-BE49-F238E27FC236}">
                <a16:creationId xmlns:a16="http://schemas.microsoft.com/office/drawing/2014/main" id="{81D830DE-1D7C-1414-F163-54AB6D3CD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89" y="1429088"/>
            <a:ext cx="6761822" cy="222843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EBC8A5C-8512-8675-B59F-B496378ED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92" y="4078705"/>
            <a:ext cx="702608" cy="76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6A64BB-A3E9-FC40-CCCD-73DA7EA11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75" y="3936821"/>
            <a:ext cx="1571190" cy="9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DCC7CE49-2D72-413C-7620-F108D4222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85" y="3936821"/>
            <a:ext cx="769852" cy="76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C6A3DDE-887A-CCAA-A389-238F8F9AB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751" y="3855950"/>
            <a:ext cx="1655788" cy="96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09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Deployment</a:t>
            </a:r>
            <a:endParaRPr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54E1B33-2148-6C08-6E9C-1B24C1ADC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055" y="1128155"/>
            <a:ext cx="5361739" cy="3380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AA6F34-72FE-E203-9E16-15B1CFD40153}"/>
              </a:ext>
            </a:extLst>
          </p:cNvPr>
          <p:cNvSpPr txBox="1"/>
          <p:nvPr/>
        </p:nvSpPr>
        <p:spPr>
          <a:xfrm>
            <a:off x="1891055" y="4644189"/>
            <a:ext cx="536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hlinkClick r:id="rId4"/>
              </a:rPr>
              <a:t>https://fakejobsdeploy-wqd7006-group15.streamlit.app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266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10814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MY" sz="2800"/>
              <a:t>Approach &amp; Innovation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7339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Approach &amp; Innovation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FDBDED-617D-0530-BAD9-B4B2EB114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02740"/>
              </p:ext>
            </p:extLst>
          </p:nvPr>
        </p:nvGraphicFramePr>
        <p:xfrm>
          <a:off x="954786" y="1244716"/>
          <a:ext cx="7234428" cy="351321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300478">
                  <a:extLst>
                    <a:ext uri="{9D8B030D-6E8A-4147-A177-3AD203B41FA5}">
                      <a16:colId xmlns:a16="http://schemas.microsoft.com/office/drawing/2014/main" val="4278631739"/>
                    </a:ext>
                  </a:extLst>
                </a:gridCol>
                <a:gridCol w="4933950">
                  <a:extLst>
                    <a:ext uri="{9D8B030D-6E8A-4147-A177-3AD203B41FA5}">
                      <a16:colId xmlns:a16="http://schemas.microsoft.com/office/drawing/2014/main" val="3759261950"/>
                    </a:ext>
                  </a:extLst>
                </a:gridCol>
              </a:tblGrid>
              <a:tr h="373772">
                <a:tc>
                  <a:txBody>
                    <a:bodyPr/>
                    <a:lstStyle/>
                    <a:p>
                      <a:r>
                        <a:rPr lang="en-US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23257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Using adaptive oversampling, </a:t>
                      </a:r>
                      <a:r>
                        <a:rPr lang="en-SG" sz="1400" b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sym typeface="Arial"/>
                        </a:rPr>
                        <a:t>context-aware TF-IDF, and hierarchical one-hot encoding to </a:t>
                      </a:r>
                      <a:r>
                        <a:rPr lang="en-SG" sz="14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improve how imbalanced datasets, text features, and categories are handled. </a:t>
                      </a:r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8049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Model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Evaluation metric approach simplifies comparing and choosing the best model by considering all important factors equally. </a:t>
                      </a:r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86318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Deployment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Prioritizes platforms such as Google </a:t>
                      </a:r>
                      <a:r>
                        <a:rPr lang="en-MY" sz="1400" b="0" i="0" u="none" strike="noStrike" cap="none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Colab</a:t>
                      </a:r>
                      <a:r>
                        <a:rPr lang="en-MY" sz="14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GitHub, and </a:t>
                      </a:r>
                      <a:r>
                        <a:rPr lang="en-MY" sz="1400" b="0" i="0" u="none" strike="noStrike" cap="none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Streamlit</a:t>
                      </a:r>
                      <a:r>
                        <a:rPr lang="en-MY" sz="14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for deploying machine learning models </a:t>
                      </a:r>
                      <a:r>
                        <a:rPr lang="en-SG" sz="14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helps minimize costs for smaller businesses or projects with limited budgets.</a:t>
                      </a:r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56769"/>
                  </a:ext>
                </a:extLst>
              </a:tr>
              <a:tr h="69123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Performance Monitoring &amp; User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b="0" i="0" u="none" strike="noStrike" cap="non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By ensuring predictions are delivered within 30 seconds with 99.95% accuracy, the deployment not only meets but enhancing user satisfaction and trust in the application.</a:t>
                      </a:r>
                      <a:endParaRPr lang="en-US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650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50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10814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MY" sz="2800"/>
              <a:t>Commercialization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5305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6753725" y="3494996"/>
            <a:ext cx="2390274" cy="1640628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468058" y="356616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468058" y="1289122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468058" y="2222555"/>
            <a:ext cx="635100" cy="734983"/>
            <a:chOff x="731647" y="2728277"/>
            <a:chExt cx="635100" cy="734983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468058" y="3168601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400619" y="496275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Problem Statement &amp; Objective of Project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400619" y="212811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Introduction</a:t>
            </a:r>
            <a:endParaRPr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425142" y="117621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433191" y="1467727"/>
            <a:ext cx="2872533" cy="584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 Description &amp; Pre-Processing</a:t>
            </a:r>
            <a:endParaRPr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400619" y="211824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Model Development</a:t>
            </a:r>
            <a:endParaRPr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408668" y="2409755"/>
            <a:ext cx="3363684" cy="584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Development &amp; Practical Implementation</a:t>
            </a:r>
          </a:p>
          <a:p>
            <a:pPr>
              <a:buSzPts val="1100"/>
            </a:pPr>
            <a:endParaRPr lang="en-US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392570" y="399962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Model Deployment</a:t>
            </a:r>
            <a:endParaRPr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392570" y="428308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Testing, Storing, Simulation &amp; Deploying Product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550227" y="505419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550227" y="144003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550227" y="237463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550227" y="332127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42" name="Google Shape;2130;p37">
            <a:extLst>
              <a:ext uri="{FF2B5EF4-FFF2-40B4-BE49-F238E27FC236}">
                <a16:creationId xmlns:a16="http://schemas.microsoft.com/office/drawing/2014/main" id="{F1EB96D1-BA07-5062-2790-7950C9222058}"/>
              </a:ext>
            </a:extLst>
          </p:cNvPr>
          <p:cNvGrpSpPr/>
          <p:nvPr/>
        </p:nvGrpSpPr>
        <p:grpSpPr>
          <a:xfrm>
            <a:off x="468058" y="4140921"/>
            <a:ext cx="635100" cy="734704"/>
            <a:chOff x="731647" y="3806675"/>
            <a:chExt cx="635100" cy="734704"/>
          </a:xfrm>
        </p:grpSpPr>
        <p:grpSp>
          <p:nvGrpSpPr>
            <p:cNvPr id="43" name="Google Shape;2131;p37">
              <a:extLst>
                <a:ext uri="{FF2B5EF4-FFF2-40B4-BE49-F238E27FC236}">
                  <a16:creationId xmlns:a16="http://schemas.microsoft.com/office/drawing/2014/main" id="{A08F9203-BFE8-8A7E-C02B-80180AF4A889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48" name="Google Shape;2132;p37">
                <a:extLst>
                  <a:ext uri="{FF2B5EF4-FFF2-40B4-BE49-F238E27FC236}">
                    <a16:creationId xmlns:a16="http://schemas.microsoft.com/office/drawing/2014/main" id="{EEF96578-C30F-68F5-B862-8A3127FA9B35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133;p37">
                <a:extLst>
                  <a:ext uri="{FF2B5EF4-FFF2-40B4-BE49-F238E27FC236}">
                    <a16:creationId xmlns:a16="http://schemas.microsoft.com/office/drawing/2014/main" id="{F6C80A58-0A3A-157B-764E-113F8C321B9C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2134;p37">
              <a:extLst>
                <a:ext uri="{FF2B5EF4-FFF2-40B4-BE49-F238E27FC236}">
                  <a16:creationId xmlns:a16="http://schemas.microsoft.com/office/drawing/2014/main" id="{33911578-A391-111B-D596-86F61DD1224B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45" name="Google Shape;2135;p37">
                <a:extLst>
                  <a:ext uri="{FF2B5EF4-FFF2-40B4-BE49-F238E27FC236}">
                    <a16:creationId xmlns:a16="http://schemas.microsoft.com/office/drawing/2014/main" id="{A1C2EC70-163E-3855-2BD8-BF798D077154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6" name="Google Shape;2136;p37">
                <a:extLst>
                  <a:ext uri="{FF2B5EF4-FFF2-40B4-BE49-F238E27FC236}">
                    <a16:creationId xmlns:a16="http://schemas.microsoft.com/office/drawing/2014/main" id="{FF2B13E9-DE39-5483-C5EC-DCCBE2A6D89D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7" name="Google Shape;2137;p37">
                <a:extLst>
                  <a:ext uri="{FF2B5EF4-FFF2-40B4-BE49-F238E27FC236}">
                    <a16:creationId xmlns:a16="http://schemas.microsoft.com/office/drawing/2014/main" id="{7854E2F1-C0A2-B40F-04F4-1429ED5C601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50" name="Google Shape;2150;p37">
            <a:extLst>
              <a:ext uri="{FF2B5EF4-FFF2-40B4-BE49-F238E27FC236}">
                <a16:creationId xmlns:a16="http://schemas.microsoft.com/office/drawing/2014/main" id="{AFB96190-AF01-B788-BD00-82CA1FB043F4}"/>
              </a:ext>
            </a:extLst>
          </p:cNvPr>
          <p:cNvSpPr txBox="1">
            <a:spLocks/>
          </p:cNvSpPr>
          <p:nvPr/>
        </p:nvSpPr>
        <p:spPr>
          <a:xfrm>
            <a:off x="550227" y="429359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05</a:t>
            </a:r>
          </a:p>
        </p:txBody>
      </p:sp>
      <p:sp>
        <p:nvSpPr>
          <p:cNvPr id="51" name="Google Shape;2143;p37">
            <a:extLst>
              <a:ext uri="{FF2B5EF4-FFF2-40B4-BE49-F238E27FC236}">
                <a16:creationId xmlns:a16="http://schemas.microsoft.com/office/drawing/2014/main" id="{A1E25889-16D5-2FA2-0365-5474A55BD4D9}"/>
              </a:ext>
            </a:extLst>
          </p:cNvPr>
          <p:cNvSpPr txBox="1">
            <a:spLocks/>
          </p:cNvSpPr>
          <p:nvPr/>
        </p:nvSpPr>
        <p:spPr>
          <a:xfrm>
            <a:off x="1395246" y="3045633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MY"/>
              <a:t>Model Evaluation</a:t>
            </a:r>
          </a:p>
        </p:txBody>
      </p:sp>
      <p:sp>
        <p:nvSpPr>
          <p:cNvPr id="53" name="Google Shape;2144;p37">
            <a:extLst>
              <a:ext uri="{FF2B5EF4-FFF2-40B4-BE49-F238E27FC236}">
                <a16:creationId xmlns:a16="http://schemas.microsoft.com/office/drawing/2014/main" id="{02D6BC25-851C-5065-7649-DA7EA8B88E7B}"/>
              </a:ext>
            </a:extLst>
          </p:cNvPr>
          <p:cNvSpPr txBox="1">
            <a:spLocks/>
          </p:cNvSpPr>
          <p:nvPr/>
        </p:nvSpPr>
        <p:spPr>
          <a:xfrm>
            <a:off x="1403295" y="3337146"/>
            <a:ext cx="3363684" cy="58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Cross Matrix &amp; Computational Performance Comparison</a:t>
            </a:r>
          </a:p>
        </p:txBody>
      </p:sp>
      <p:grpSp>
        <p:nvGrpSpPr>
          <p:cNvPr id="2" name="Google Shape;2122;p37">
            <a:extLst>
              <a:ext uri="{FF2B5EF4-FFF2-40B4-BE49-F238E27FC236}">
                <a16:creationId xmlns:a16="http://schemas.microsoft.com/office/drawing/2014/main" id="{8DA41C13-675C-761C-D094-D9F64D432D8F}"/>
              </a:ext>
            </a:extLst>
          </p:cNvPr>
          <p:cNvGrpSpPr/>
          <p:nvPr/>
        </p:nvGrpSpPr>
        <p:grpSpPr>
          <a:xfrm>
            <a:off x="4401455" y="1255948"/>
            <a:ext cx="635100" cy="734983"/>
            <a:chOff x="731647" y="2728277"/>
            <a:chExt cx="635100" cy="734983"/>
          </a:xfrm>
        </p:grpSpPr>
        <p:grpSp>
          <p:nvGrpSpPr>
            <p:cNvPr id="3" name="Google Shape;2123;p37">
              <a:extLst>
                <a:ext uri="{FF2B5EF4-FFF2-40B4-BE49-F238E27FC236}">
                  <a16:creationId xmlns:a16="http://schemas.microsoft.com/office/drawing/2014/main" id="{22D9BD4C-C0B4-6F96-8E69-E8799F314C76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8" name="Google Shape;2124;p37">
                <a:extLst>
                  <a:ext uri="{FF2B5EF4-FFF2-40B4-BE49-F238E27FC236}">
                    <a16:creationId xmlns:a16="http://schemas.microsoft.com/office/drawing/2014/main" id="{C05D5A09-CE23-166B-41B7-69B5F12E2B6E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25;p37">
                <a:extLst>
                  <a:ext uri="{FF2B5EF4-FFF2-40B4-BE49-F238E27FC236}">
                    <a16:creationId xmlns:a16="http://schemas.microsoft.com/office/drawing/2014/main" id="{5413C929-A042-57EA-A972-580CCA9D7E30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126;p37">
              <a:extLst>
                <a:ext uri="{FF2B5EF4-FFF2-40B4-BE49-F238E27FC236}">
                  <a16:creationId xmlns:a16="http://schemas.microsoft.com/office/drawing/2014/main" id="{B3D9C50A-55A8-77D3-00A3-E04747C4ACA2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5" name="Google Shape;2127;p37">
                <a:extLst>
                  <a:ext uri="{FF2B5EF4-FFF2-40B4-BE49-F238E27FC236}">
                    <a16:creationId xmlns:a16="http://schemas.microsoft.com/office/drawing/2014/main" id="{54E4B9DF-7B25-20D3-0F96-6E4145D29AD2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6" name="Google Shape;2128;p37">
                <a:extLst>
                  <a:ext uri="{FF2B5EF4-FFF2-40B4-BE49-F238E27FC236}">
                    <a16:creationId xmlns:a16="http://schemas.microsoft.com/office/drawing/2014/main" id="{F640AB82-CC7A-A155-3314-C76C71896142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7" name="Google Shape;2129;p37">
                <a:extLst>
                  <a:ext uri="{FF2B5EF4-FFF2-40B4-BE49-F238E27FC236}">
                    <a16:creationId xmlns:a16="http://schemas.microsoft.com/office/drawing/2014/main" id="{06AA9581-D40B-7C55-54A0-80B41F480919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10" name="Google Shape;2130;p37">
            <a:extLst>
              <a:ext uri="{FF2B5EF4-FFF2-40B4-BE49-F238E27FC236}">
                <a16:creationId xmlns:a16="http://schemas.microsoft.com/office/drawing/2014/main" id="{A3F91A3C-F251-5B83-617B-9EE8529326D4}"/>
              </a:ext>
            </a:extLst>
          </p:cNvPr>
          <p:cNvGrpSpPr/>
          <p:nvPr/>
        </p:nvGrpSpPr>
        <p:grpSpPr>
          <a:xfrm>
            <a:off x="4401455" y="2201994"/>
            <a:ext cx="635100" cy="734704"/>
            <a:chOff x="731647" y="3806675"/>
            <a:chExt cx="635100" cy="734704"/>
          </a:xfrm>
        </p:grpSpPr>
        <p:grpSp>
          <p:nvGrpSpPr>
            <p:cNvPr id="11" name="Google Shape;2131;p37">
              <a:extLst>
                <a:ext uri="{FF2B5EF4-FFF2-40B4-BE49-F238E27FC236}">
                  <a16:creationId xmlns:a16="http://schemas.microsoft.com/office/drawing/2014/main" id="{5ADFE767-B50C-90D3-FFE1-E93437D4195F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7" name="Google Shape;2132;p37">
                <a:extLst>
                  <a:ext uri="{FF2B5EF4-FFF2-40B4-BE49-F238E27FC236}">
                    <a16:creationId xmlns:a16="http://schemas.microsoft.com/office/drawing/2014/main" id="{6EBEE59E-61EC-7147-C727-F853E6944044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133;p37">
                <a:extLst>
                  <a:ext uri="{FF2B5EF4-FFF2-40B4-BE49-F238E27FC236}">
                    <a16:creationId xmlns:a16="http://schemas.microsoft.com/office/drawing/2014/main" id="{AFB0887A-0301-EF0A-2A59-F53AD2CA2FB7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2134;p37">
              <a:extLst>
                <a:ext uri="{FF2B5EF4-FFF2-40B4-BE49-F238E27FC236}">
                  <a16:creationId xmlns:a16="http://schemas.microsoft.com/office/drawing/2014/main" id="{4BFA825A-6F85-F90E-5DE0-2E244357C457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4" name="Google Shape;2135;p37">
                <a:extLst>
                  <a:ext uri="{FF2B5EF4-FFF2-40B4-BE49-F238E27FC236}">
                    <a16:creationId xmlns:a16="http://schemas.microsoft.com/office/drawing/2014/main" id="{7F9A36AD-C72D-9FE3-FBF3-D0317A4AED51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5" name="Google Shape;2136;p37">
                <a:extLst>
                  <a:ext uri="{FF2B5EF4-FFF2-40B4-BE49-F238E27FC236}">
                    <a16:creationId xmlns:a16="http://schemas.microsoft.com/office/drawing/2014/main" id="{C9356197-7462-A113-B548-E288F0285CF4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6" name="Google Shape;2137;p37">
                <a:extLst>
                  <a:ext uri="{FF2B5EF4-FFF2-40B4-BE49-F238E27FC236}">
                    <a16:creationId xmlns:a16="http://schemas.microsoft.com/office/drawing/2014/main" id="{FA8138D3-38BF-903F-7435-698C54B69ACC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9" name="Google Shape;2143;p37">
            <a:extLst>
              <a:ext uri="{FF2B5EF4-FFF2-40B4-BE49-F238E27FC236}">
                <a16:creationId xmlns:a16="http://schemas.microsoft.com/office/drawing/2014/main" id="{2E382A87-00D4-F230-A6C8-F7E595088E29}"/>
              </a:ext>
            </a:extLst>
          </p:cNvPr>
          <p:cNvSpPr txBox="1">
            <a:spLocks/>
          </p:cNvSpPr>
          <p:nvPr/>
        </p:nvSpPr>
        <p:spPr>
          <a:xfrm>
            <a:off x="5316461" y="1252227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MY"/>
              <a:t>Approach &amp; Innovation</a:t>
            </a:r>
          </a:p>
        </p:txBody>
      </p:sp>
      <p:sp>
        <p:nvSpPr>
          <p:cNvPr id="30" name="Google Shape;2144;p37">
            <a:extLst>
              <a:ext uri="{FF2B5EF4-FFF2-40B4-BE49-F238E27FC236}">
                <a16:creationId xmlns:a16="http://schemas.microsoft.com/office/drawing/2014/main" id="{DB127B74-133F-7854-8E68-73ED3054DE8C}"/>
              </a:ext>
            </a:extLst>
          </p:cNvPr>
          <p:cNvSpPr txBox="1">
            <a:spLocks/>
          </p:cNvSpPr>
          <p:nvPr/>
        </p:nvSpPr>
        <p:spPr>
          <a:xfrm>
            <a:off x="5324510" y="1543740"/>
            <a:ext cx="3363684" cy="58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Overall Development</a:t>
            </a:r>
          </a:p>
          <a:p>
            <a:pPr>
              <a:buSzPts val="1100"/>
            </a:pPr>
            <a:endParaRPr lang="en-US"/>
          </a:p>
        </p:txBody>
      </p:sp>
      <p:sp>
        <p:nvSpPr>
          <p:cNvPr id="31" name="Google Shape;2145;p37">
            <a:extLst>
              <a:ext uri="{FF2B5EF4-FFF2-40B4-BE49-F238E27FC236}">
                <a16:creationId xmlns:a16="http://schemas.microsoft.com/office/drawing/2014/main" id="{527C4A48-88B2-3B09-3692-2AC4EF400957}"/>
              </a:ext>
            </a:extLst>
          </p:cNvPr>
          <p:cNvSpPr txBox="1">
            <a:spLocks/>
          </p:cNvSpPr>
          <p:nvPr/>
        </p:nvSpPr>
        <p:spPr>
          <a:xfrm>
            <a:off x="5325967" y="300585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MY"/>
              <a:t>Market Validation</a:t>
            </a:r>
          </a:p>
        </p:txBody>
      </p:sp>
      <p:sp>
        <p:nvSpPr>
          <p:cNvPr id="32" name="Google Shape;2146;p37">
            <a:extLst>
              <a:ext uri="{FF2B5EF4-FFF2-40B4-BE49-F238E27FC236}">
                <a16:creationId xmlns:a16="http://schemas.microsoft.com/office/drawing/2014/main" id="{7BA1FC27-4808-DF15-B7B5-6A9519B3EF5F}"/>
              </a:ext>
            </a:extLst>
          </p:cNvPr>
          <p:cNvSpPr txBox="1">
            <a:spLocks/>
          </p:cNvSpPr>
          <p:nvPr/>
        </p:nvSpPr>
        <p:spPr>
          <a:xfrm>
            <a:off x="5325967" y="3289322"/>
            <a:ext cx="215222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/>
              <a:t>Milestone &amp; Success Matrix</a:t>
            </a:r>
          </a:p>
        </p:txBody>
      </p:sp>
      <p:sp>
        <p:nvSpPr>
          <p:cNvPr id="33" name="Google Shape;2149;p37">
            <a:extLst>
              <a:ext uri="{FF2B5EF4-FFF2-40B4-BE49-F238E27FC236}">
                <a16:creationId xmlns:a16="http://schemas.microsoft.com/office/drawing/2014/main" id="{4910FA5A-B057-A0D2-14E5-FB798598ABAD}"/>
              </a:ext>
            </a:extLst>
          </p:cNvPr>
          <p:cNvSpPr txBox="1">
            <a:spLocks/>
          </p:cNvSpPr>
          <p:nvPr/>
        </p:nvSpPr>
        <p:spPr>
          <a:xfrm>
            <a:off x="4483624" y="140803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06</a:t>
            </a:r>
          </a:p>
        </p:txBody>
      </p:sp>
      <p:sp>
        <p:nvSpPr>
          <p:cNvPr id="34" name="Google Shape;2150;p37">
            <a:extLst>
              <a:ext uri="{FF2B5EF4-FFF2-40B4-BE49-F238E27FC236}">
                <a16:creationId xmlns:a16="http://schemas.microsoft.com/office/drawing/2014/main" id="{A585673C-BFE1-4216-2C85-351962830392}"/>
              </a:ext>
            </a:extLst>
          </p:cNvPr>
          <p:cNvSpPr txBox="1">
            <a:spLocks/>
          </p:cNvSpPr>
          <p:nvPr/>
        </p:nvSpPr>
        <p:spPr>
          <a:xfrm>
            <a:off x="4483624" y="235467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07</a:t>
            </a:r>
          </a:p>
        </p:txBody>
      </p:sp>
      <p:grpSp>
        <p:nvGrpSpPr>
          <p:cNvPr id="35" name="Google Shape;2130;p37">
            <a:extLst>
              <a:ext uri="{FF2B5EF4-FFF2-40B4-BE49-F238E27FC236}">
                <a16:creationId xmlns:a16="http://schemas.microsoft.com/office/drawing/2014/main" id="{02356074-C136-0094-E14F-8521F425424D}"/>
              </a:ext>
            </a:extLst>
          </p:cNvPr>
          <p:cNvGrpSpPr/>
          <p:nvPr/>
        </p:nvGrpSpPr>
        <p:grpSpPr>
          <a:xfrm>
            <a:off x="4401455" y="3119996"/>
            <a:ext cx="635100" cy="734704"/>
            <a:chOff x="731647" y="3806675"/>
            <a:chExt cx="635100" cy="734704"/>
          </a:xfrm>
        </p:grpSpPr>
        <p:grpSp>
          <p:nvGrpSpPr>
            <p:cNvPr id="36" name="Google Shape;2131;p37">
              <a:extLst>
                <a:ext uri="{FF2B5EF4-FFF2-40B4-BE49-F238E27FC236}">
                  <a16:creationId xmlns:a16="http://schemas.microsoft.com/office/drawing/2014/main" id="{BBF4387F-DEE5-1833-2FF2-439621B019FE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41" name="Google Shape;2132;p37">
                <a:extLst>
                  <a:ext uri="{FF2B5EF4-FFF2-40B4-BE49-F238E27FC236}">
                    <a16:creationId xmlns:a16="http://schemas.microsoft.com/office/drawing/2014/main" id="{7B0D6526-1A76-F8D8-FEF2-BECABA3F1312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133;p37">
                <a:extLst>
                  <a:ext uri="{FF2B5EF4-FFF2-40B4-BE49-F238E27FC236}">
                    <a16:creationId xmlns:a16="http://schemas.microsoft.com/office/drawing/2014/main" id="{1907AE37-3B3A-57C9-3EFD-C22DDF1C28B4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2134;p37">
              <a:extLst>
                <a:ext uri="{FF2B5EF4-FFF2-40B4-BE49-F238E27FC236}">
                  <a16:creationId xmlns:a16="http://schemas.microsoft.com/office/drawing/2014/main" id="{5A09CD38-01CA-BCCF-BB75-7C4FD667A878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38" name="Google Shape;2135;p37">
                <a:extLst>
                  <a:ext uri="{FF2B5EF4-FFF2-40B4-BE49-F238E27FC236}">
                    <a16:creationId xmlns:a16="http://schemas.microsoft.com/office/drawing/2014/main" id="{17FD5E86-7BF6-B35B-6EBA-4F23714E8814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39" name="Google Shape;2136;p37">
                <a:extLst>
                  <a:ext uri="{FF2B5EF4-FFF2-40B4-BE49-F238E27FC236}">
                    <a16:creationId xmlns:a16="http://schemas.microsoft.com/office/drawing/2014/main" id="{FA7D69B5-9C21-1228-FEA9-205CB873C3CA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0" name="Google Shape;2137;p37">
                <a:extLst>
                  <a:ext uri="{FF2B5EF4-FFF2-40B4-BE49-F238E27FC236}">
                    <a16:creationId xmlns:a16="http://schemas.microsoft.com/office/drawing/2014/main" id="{25785406-E9CC-7A46-4FA0-7E86DA165ADD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54" name="Google Shape;2150;p37">
            <a:extLst>
              <a:ext uri="{FF2B5EF4-FFF2-40B4-BE49-F238E27FC236}">
                <a16:creationId xmlns:a16="http://schemas.microsoft.com/office/drawing/2014/main" id="{FEE3E04A-5D4D-C515-0AFA-E58BCD0C58BF}"/>
              </a:ext>
            </a:extLst>
          </p:cNvPr>
          <p:cNvSpPr txBox="1">
            <a:spLocks/>
          </p:cNvSpPr>
          <p:nvPr/>
        </p:nvSpPr>
        <p:spPr>
          <a:xfrm>
            <a:off x="4483624" y="3272673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/>
              <a:t>08</a:t>
            </a:r>
          </a:p>
        </p:txBody>
      </p:sp>
      <p:sp>
        <p:nvSpPr>
          <p:cNvPr id="55" name="Google Shape;2143;p37">
            <a:extLst>
              <a:ext uri="{FF2B5EF4-FFF2-40B4-BE49-F238E27FC236}">
                <a16:creationId xmlns:a16="http://schemas.microsoft.com/office/drawing/2014/main" id="{DF964BFF-83F5-8F66-FBB7-9102359DFEB5}"/>
              </a:ext>
            </a:extLst>
          </p:cNvPr>
          <p:cNvSpPr txBox="1">
            <a:spLocks/>
          </p:cNvSpPr>
          <p:nvPr/>
        </p:nvSpPr>
        <p:spPr>
          <a:xfrm>
            <a:off x="5328643" y="2178609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MY"/>
              <a:t>Commercialization</a:t>
            </a:r>
          </a:p>
        </p:txBody>
      </p:sp>
      <p:sp>
        <p:nvSpPr>
          <p:cNvPr id="56" name="Google Shape;2144;p37">
            <a:extLst>
              <a:ext uri="{FF2B5EF4-FFF2-40B4-BE49-F238E27FC236}">
                <a16:creationId xmlns:a16="http://schemas.microsoft.com/office/drawing/2014/main" id="{C78ADC22-DC65-6717-6195-7EC8796E6DA4}"/>
              </a:ext>
            </a:extLst>
          </p:cNvPr>
          <p:cNvSpPr txBox="1">
            <a:spLocks/>
          </p:cNvSpPr>
          <p:nvPr/>
        </p:nvSpPr>
        <p:spPr>
          <a:xfrm>
            <a:off x="5336692" y="2470122"/>
            <a:ext cx="3363684" cy="58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US"/>
              <a:t>Commercial Strategy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Our Strategy </a:t>
            </a:r>
            <a:endParaRPr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5493096" y="1561434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/>
              <a:t>Business Model</a:t>
            </a:r>
            <a:endParaRPr lang="en-US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5482313" y="1943843"/>
            <a:ext cx="2106945" cy="823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/>
              <a:t>Licensing technology and offer customization services</a:t>
            </a:r>
            <a:endParaRPr lang="en-US"/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2761574" y="3302968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Partnership</a:t>
            </a:r>
            <a:endParaRPr lang="en-US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2793771" y="3680062"/>
            <a:ext cx="2261522" cy="750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/>
              <a:t>Integration partnerships</a:t>
            </a:r>
            <a:endParaRPr lang="en-US"/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6362326" y="3243532"/>
            <a:ext cx="2106945" cy="396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/>
              <a:t>Potential customers</a:t>
            </a:r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6383892" y="3636724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/>
              <a:t>Offer free trials or pilot programs</a:t>
            </a:r>
            <a:endParaRPr lang="en-US"/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1640243" y="1583859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/>
              <a:t>Startup funds</a:t>
            </a:r>
            <a:endParaRPr lang="en-US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1624145" y="1952904"/>
            <a:ext cx="2452309" cy="815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>
                <a:cs typeface="Times New Roman"/>
              </a:rPr>
              <a:t>Malaysia Digital X-port Grant (MDXG) &amp; potential investors</a:t>
            </a:r>
            <a:endParaRPr lang="en-US"/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  <p:extLst>
      <p:ext uri="{BB962C8B-B14F-4D97-AF65-F5344CB8AC3E}">
        <p14:creationId xmlns:p14="http://schemas.microsoft.com/office/powerpoint/2010/main" val="313867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10814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MY" sz="2800"/>
              <a:t>Market Validation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5972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1D13BAC-DE3E-C0C8-D967-AC0925D47D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985979"/>
              </p:ext>
            </p:extLst>
          </p:nvPr>
        </p:nvGraphicFramePr>
        <p:xfrm>
          <a:off x="1441175" y="950016"/>
          <a:ext cx="6659216" cy="4030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89" name="Google Shape;2224;p41">
            <a:extLst>
              <a:ext uri="{FF2B5EF4-FFF2-40B4-BE49-F238E27FC236}">
                <a16:creationId xmlns:a16="http://schemas.microsoft.com/office/drawing/2014/main" id="{857639B4-9683-8578-9CC4-9C3F10551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5787" y="350137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Milestone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4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675787" y="350137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Success Matrix</a:t>
            </a:r>
            <a:endParaRPr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D0273E3-D6DD-73F0-51EB-94D72D01DDBE}"/>
              </a:ext>
            </a:extLst>
          </p:cNvPr>
          <p:cNvGraphicFramePr/>
          <p:nvPr/>
        </p:nvGraphicFramePr>
        <p:xfrm>
          <a:off x="1109870" y="1057689"/>
          <a:ext cx="7197586" cy="322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0315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85918" y="1567294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106062" y="2788534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>
              <a:buSzPts val="1100"/>
            </a:pPr>
            <a:endParaRPr lang="en">
              <a:solidFill>
                <a:schemeClr val="dk2"/>
              </a:solidFill>
            </a:endParaRPr>
          </a:p>
        </p:txBody>
      </p:sp>
      <p:sp>
        <p:nvSpPr>
          <p:cNvPr id="3" name="Google Shape;3606;p63">
            <a:extLst>
              <a:ext uri="{FF2B5EF4-FFF2-40B4-BE49-F238E27FC236}">
                <a16:creationId xmlns:a16="http://schemas.microsoft.com/office/drawing/2014/main" id="{9FB5EC13-C3A7-EFB4-BC06-C2910A1C0A9E}"/>
              </a:ext>
            </a:extLst>
          </p:cNvPr>
          <p:cNvSpPr txBox="1">
            <a:spLocks/>
          </p:cNvSpPr>
          <p:nvPr/>
        </p:nvSpPr>
        <p:spPr>
          <a:xfrm>
            <a:off x="2364990" y="3150215"/>
            <a:ext cx="4347540" cy="143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069910" y="1993285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Appendix</a:t>
            </a:r>
            <a:endParaRPr sz="7200"/>
          </a:p>
        </p:txBody>
      </p:sp>
      <p:sp>
        <p:nvSpPr>
          <p:cNvPr id="3" name="Google Shape;3606;p63">
            <a:extLst>
              <a:ext uri="{FF2B5EF4-FFF2-40B4-BE49-F238E27FC236}">
                <a16:creationId xmlns:a16="http://schemas.microsoft.com/office/drawing/2014/main" id="{9FB5EC13-C3A7-EFB4-BC06-C2910A1C0A9E}"/>
              </a:ext>
            </a:extLst>
          </p:cNvPr>
          <p:cNvSpPr txBox="1">
            <a:spLocks/>
          </p:cNvSpPr>
          <p:nvPr/>
        </p:nvSpPr>
        <p:spPr>
          <a:xfrm>
            <a:off x="2364990" y="3150215"/>
            <a:ext cx="4347540" cy="143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164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MY" sz="2800"/>
              <a:t>Cost Analysis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53078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172421-F003-2FAF-185F-D27BDAEA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74" y="57150"/>
            <a:ext cx="39962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92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800"/>
              <a:t>Conclusion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/>
              <a:t>Analysis, Innovation  &amp; Future Works</a:t>
            </a:r>
          </a:p>
        </p:txBody>
      </p:sp>
    </p:spTree>
    <p:extLst>
      <p:ext uri="{BB962C8B-B14F-4D97-AF65-F5344CB8AC3E}">
        <p14:creationId xmlns:p14="http://schemas.microsoft.com/office/powerpoint/2010/main" val="412497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B017BA-940C-3C1A-8E43-8C665DB07616}"/>
              </a:ext>
            </a:extLst>
          </p:cNvPr>
          <p:cNvSpPr txBox="1"/>
          <p:nvPr/>
        </p:nvSpPr>
        <p:spPr>
          <a:xfrm>
            <a:off x="891614" y="3193076"/>
            <a:ext cx="3627522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MY" sz="2800">
                <a:latin typeface="Aptos Black" panose="020F0502020204030204" pitchFamily="34" charset="0"/>
              </a:rPr>
              <a:t>Random Forest algorithm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01E0B-1E50-A858-4C9E-7B0A7468C970}"/>
              </a:ext>
            </a:extLst>
          </p:cNvPr>
          <p:cNvSpPr txBox="1"/>
          <p:nvPr/>
        </p:nvSpPr>
        <p:spPr>
          <a:xfrm>
            <a:off x="835976" y="4164144"/>
            <a:ext cx="3110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Best overall performance!!</a:t>
            </a:r>
            <a:endParaRPr lang="en-MY" sz="2000" b="1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D22B4-C244-EB69-8A6A-BCEA986A6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93" y="1529938"/>
            <a:ext cx="3110163" cy="14577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2C60B0-8776-0457-B6F3-E13464AF86F6}"/>
              </a:ext>
            </a:extLst>
          </p:cNvPr>
          <p:cNvSpPr/>
          <p:nvPr/>
        </p:nvSpPr>
        <p:spPr>
          <a:xfrm>
            <a:off x="1613509" y="1486228"/>
            <a:ext cx="522028" cy="1407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7" name="Google Shape;2620;p47">
            <a:extLst>
              <a:ext uri="{FF2B5EF4-FFF2-40B4-BE49-F238E27FC236}">
                <a16:creationId xmlns:a16="http://schemas.microsoft.com/office/drawing/2014/main" id="{7BED6D15-E11D-0956-8D41-82CB42C968FE}"/>
              </a:ext>
            </a:extLst>
          </p:cNvPr>
          <p:cNvGrpSpPr/>
          <p:nvPr/>
        </p:nvGrpSpPr>
        <p:grpSpPr>
          <a:xfrm>
            <a:off x="4719611" y="1284336"/>
            <a:ext cx="4103084" cy="1145236"/>
            <a:chOff x="2771600" y="526920"/>
            <a:chExt cx="3480300" cy="1145236"/>
          </a:xfrm>
        </p:grpSpPr>
        <p:sp>
          <p:nvSpPr>
            <p:cNvPr id="8" name="Google Shape;2621;p47">
              <a:extLst>
                <a:ext uri="{FF2B5EF4-FFF2-40B4-BE49-F238E27FC236}">
                  <a16:creationId xmlns:a16="http://schemas.microsoft.com/office/drawing/2014/main" id="{F3F533C1-6560-73B7-5DA1-642FCA4670D6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22;p47">
              <a:extLst>
                <a:ext uri="{FF2B5EF4-FFF2-40B4-BE49-F238E27FC236}">
                  <a16:creationId xmlns:a16="http://schemas.microsoft.com/office/drawing/2014/main" id="{2E5CCFF9-F452-3821-8F30-0E4BC466DE91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630;p47">
            <a:extLst>
              <a:ext uri="{FF2B5EF4-FFF2-40B4-BE49-F238E27FC236}">
                <a16:creationId xmlns:a16="http://schemas.microsoft.com/office/drawing/2014/main" id="{EA27BAD0-592E-0EA7-9A6B-1045BD0896A5}"/>
              </a:ext>
            </a:extLst>
          </p:cNvPr>
          <p:cNvSpPr txBox="1">
            <a:spLocks/>
          </p:cNvSpPr>
          <p:nvPr/>
        </p:nvSpPr>
        <p:spPr>
          <a:xfrm>
            <a:off x="5028750" y="1480722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2000"/>
              <a:t>Improve generalizability</a:t>
            </a:r>
          </a:p>
        </p:txBody>
      </p:sp>
      <p:sp>
        <p:nvSpPr>
          <p:cNvPr id="11" name="Google Shape;2631;p47">
            <a:extLst>
              <a:ext uri="{FF2B5EF4-FFF2-40B4-BE49-F238E27FC236}">
                <a16:creationId xmlns:a16="http://schemas.microsoft.com/office/drawing/2014/main" id="{19232AA4-C554-C6F4-F053-46DD374C8F63}"/>
              </a:ext>
            </a:extLst>
          </p:cNvPr>
          <p:cNvSpPr txBox="1">
            <a:spLocks/>
          </p:cNvSpPr>
          <p:nvPr/>
        </p:nvSpPr>
        <p:spPr>
          <a:xfrm>
            <a:off x="5017061" y="1984618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200"/>
              <a:t>Integration with additional data sources</a:t>
            </a:r>
          </a:p>
        </p:txBody>
      </p:sp>
      <p:grpSp>
        <p:nvGrpSpPr>
          <p:cNvPr id="12" name="Google Shape;2620;p47">
            <a:extLst>
              <a:ext uri="{FF2B5EF4-FFF2-40B4-BE49-F238E27FC236}">
                <a16:creationId xmlns:a16="http://schemas.microsoft.com/office/drawing/2014/main" id="{1A2331AA-59F8-2FBB-6606-3000F8CA4798}"/>
              </a:ext>
            </a:extLst>
          </p:cNvPr>
          <p:cNvGrpSpPr/>
          <p:nvPr/>
        </p:nvGrpSpPr>
        <p:grpSpPr>
          <a:xfrm>
            <a:off x="4719611" y="2509427"/>
            <a:ext cx="4103084" cy="1145236"/>
            <a:chOff x="2771600" y="526920"/>
            <a:chExt cx="3480300" cy="1145236"/>
          </a:xfrm>
        </p:grpSpPr>
        <p:sp>
          <p:nvSpPr>
            <p:cNvPr id="13" name="Google Shape;2621;p47">
              <a:extLst>
                <a:ext uri="{FF2B5EF4-FFF2-40B4-BE49-F238E27FC236}">
                  <a16:creationId xmlns:a16="http://schemas.microsoft.com/office/drawing/2014/main" id="{3952AB28-40BA-8DAD-3CB6-C39826E7D735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2;p47">
              <a:extLst>
                <a:ext uri="{FF2B5EF4-FFF2-40B4-BE49-F238E27FC236}">
                  <a16:creationId xmlns:a16="http://schemas.microsoft.com/office/drawing/2014/main" id="{03729DE8-9BDC-ACC9-FA7C-348610A98E3B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2630;p47">
            <a:extLst>
              <a:ext uri="{FF2B5EF4-FFF2-40B4-BE49-F238E27FC236}">
                <a16:creationId xmlns:a16="http://schemas.microsoft.com/office/drawing/2014/main" id="{110D61B6-B584-BB25-3DE7-C98A6A6DD9C9}"/>
              </a:ext>
            </a:extLst>
          </p:cNvPr>
          <p:cNvSpPr txBox="1">
            <a:spLocks/>
          </p:cNvSpPr>
          <p:nvPr/>
        </p:nvSpPr>
        <p:spPr>
          <a:xfrm>
            <a:off x="4994537" y="2706695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2000"/>
              <a:t>Improve accuracy</a:t>
            </a:r>
          </a:p>
        </p:txBody>
      </p:sp>
      <p:sp>
        <p:nvSpPr>
          <p:cNvPr id="16" name="Google Shape;2631;p47">
            <a:extLst>
              <a:ext uri="{FF2B5EF4-FFF2-40B4-BE49-F238E27FC236}">
                <a16:creationId xmlns:a16="http://schemas.microsoft.com/office/drawing/2014/main" id="{DE869162-8298-C86F-61D5-027856382057}"/>
              </a:ext>
            </a:extLst>
          </p:cNvPr>
          <p:cNvSpPr txBox="1">
            <a:spLocks/>
          </p:cNvSpPr>
          <p:nvPr/>
        </p:nvSpPr>
        <p:spPr>
          <a:xfrm>
            <a:off x="4881313" y="3178395"/>
            <a:ext cx="3643025" cy="26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sz="1200"/>
              <a:t>Feature engineering and hyperparameter tuning</a:t>
            </a:r>
          </a:p>
        </p:txBody>
      </p:sp>
      <p:grpSp>
        <p:nvGrpSpPr>
          <p:cNvPr id="17" name="Google Shape;2620;p47">
            <a:extLst>
              <a:ext uri="{FF2B5EF4-FFF2-40B4-BE49-F238E27FC236}">
                <a16:creationId xmlns:a16="http://schemas.microsoft.com/office/drawing/2014/main" id="{4F61F915-1265-AA7C-DC57-326E7E3BD84B}"/>
              </a:ext>
            </a:extLst>
          </p:cNvPr>
          <p:cNvGrpSpPr/>
          <p:nvPr/>
        </p:nvGrpSpPr>
        <p:grpSpPr>
          <a:xfrm>
            <a:off x="4719611" y="3725130"/>
            <a:ext cx="4103084" cy="1145236"/>
            <a:chOff x="2771600" y="526920"/>
            <a:chExt cx="3480300" cy="1145236"/>
          </a:xfrm>
        </p:grpSpPr>
        <p:sp>
          <p:nvSpPr>
            <p:cNvPr id="18" name="Google Shape;2621;p47">
              <a:extLst>
                <a:ext uri="{FF2B5EF4-FFF2-40B4-BE49-F238E27FC236}">
                  <a16:creationId xmlns:a16="http://schemas.microsoft.com/office/drawing/2014/main" id="{B3E9C240-C765-98B8-571E-D12321E21721}"/>
                </a:ext>
              </a:extLst>
            </p:cNvPr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22;p47">
              <a:extLst>
                <a:ext uri="{FF2B5EF4-FFF2-40B4-BE49-F238E27FC236}">
                  <a16:creationId xmlns:a16="http://schemas.microsoft.com/office/drawing/2014/main" id="{E494B112-EDC3-12EF-0B98-774744C65E45}"/>
                </a:ext>
              </a:extLst>
            </p:cNvPr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630;p47">
            <a:extLst>
              <a:ext uri="{FF2B5EF4-FFF2-40B4-BE49-F238E27FC236}">
                <a16:creationId xmlns:a16="http://schemas.microsoft.com/office/drawing/2014/main" id="{03151A62-FACF-238F-A258-9C786A9E43AB}"/>
              </a:ext>
            </a:extLst>
          </p:cNvPr>
          <p:cNvSpPr txBox="1">
            <a:spLocks/>
          </p:cNvSpPr>
          <p:nvPr/>
        </p:nvSpPr>
        <p:spPr>
          <a:xfrm>
            <a:off x="4820010" y="3847761"/>
            <a:ext cx="3901379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sz="2000"/>
              <a:t>Maintain model’s performance</a:t>
            </a:r>
          </a:p>
        </p:txBody>
      </p:sp>
      <p:sp>
        <p:nvSpPr>
          <p:cNvPr id="21" name="Google Shape;2631;p47">
            <a:extLst>
              <a:ext uri="{FF2B5EF4-FFF2-40B4-BE49-F238E27FC236}">
                <a16:creationId xmlns:a16="http://schemas.microsoft.com/office/drawing/2014/main" id="{47E478EB-BDB9-4DC7-5FAE-BB753AC2219C}"/>
              </a:ext>
            </a:extLst>
          </p:cNvPr>
          <p:cNvSpPr txBox="1">
            <a:spLocks/>
          </p:cNvSpPr>
          <p:nvPr/>
        </p:nvSpPr>
        <p:spPr>
          <a:xfrm>
            <a:off x="4881313" y="4394098"/>
            <a:ext cx="3643025" cy="26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ctr"/>
            <a:r>
              <a:rPr lang="en-US" sz="1200"/>
              <a:t>Implementing real-time model monitoring and automated retraining pipelines</a:t>
            </a:r>
          </a:p>
        </p:txBody>
      </p:sp>
      <p:sp>
        <p:nvSpPr>
          <p:cNvPr id="22" name="Google Shape;2224;p41">
            <a:extLst>
              <a:ext uri="{FF2B5EF4-FFF2-40B4-BE49-F238E27FC236}">
                <a16:creationId xmlns:a16="http://schemas.microsoft.com/office/drawing/2014/main" id="{57ADEF12-365E-6D6B-0B89-EF54472357DE}"/>
              </a:ext>
            </a:extLst>
          </p:cNvPr>
          <p:cNvSpPr txBox="1">
            <a:spLocks/>
          </p:cNvSpPr>
          <p:nvPr/>
        </p:nvSpPr>
        <p:spPr>
          <a:xfrm>
            <a:off x="1675787" y="350137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MY" sz="2800">
                <a:solidFill>
                  <a:schemeClr val="tx1"/>
                </a:solidFill>
                <a:latin typeface="Fjalla One" panose="02000506040000020004" pitchFamily="2" charset="0"/>
              </a:rPr>
              <a:t>Conclusion | Future Work</a:t>
            </a:r>
          </a:p>
        </p:txBody>
      </p:sp>
    </p:spTree>
    <p:extLst>
      <p:ext uri="{BB962C8B-B14F-4D97-AF65-F5344CB8AC3E}">
        <p14:creationId xmlns:p14="http://schemas.microsoft.com/office/powerpoint/2010/main" val="135498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Introduction</a:t>
            </a:r>
            <a:endParaRPr sz="47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Problem Statement &amp;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Objective of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MY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0" name="Google Shape;4950;p65"/>
          <p:cNvSpPr txBox="1">
            <a:spLocks noGrp="1"/>
          </p:cNvSpPr>
          <p:nvPr>
            <p:ph type="body" idx="1"/>
          </p:nvPr>
        </p:nvSpPr>
        <p:spPr>
          <a:xfrm>
            <a:off x="1468599" y="823517"/>
            <a:ext cx="6217128" cy="349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Ali, I., Mughal, N., Khand, Z. H., Ahmed, J., &amp; Mujtaba, G. (2022). Resume classification system using natural language processing and machine learning techniques. Mehran University Research Journal Of Engineering &amp; Technology, 41(1), 65-79.  </a:t>
            </a:r>
            <a:endParaRPr lang="en-US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>
              <a:buNone/>
            </a:pPr>
            <a:r>
              <a:rPr lang="en-SG" err="1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Bhd</a:t>
            </a: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, T. D. (2024). Glassdoor. Retrieved from </a:t>
            </a:r>
            <a:r>
              <a:rPr lang="en-SG" u="sn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  <a:hlinkClick r:id="rId3"/>
              </a:rPr>
              <a:t>https://www.glassdoor.com/Job/malaysia-software-developer-jobs-SRCH_IL.0,8_IN170_KO9,27.htm</a:t>
            </a: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endParaRPr lang="en-US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>
              <a:buNone/>
            </a:pP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Calculator, G. C. (2024). Google Cloud. Retrieved from </a:t>
            </a:r>
            <a:r>
              <a:rPr lang="en-SG" u="sn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  <a:hlinkClick r:id="rId4"/>
              </a:rPr>
              <a:t>https://cloud.google.com/products/calculator?_gl=1*132v8qp*_up*MQ..&amp;gclid=8de111347c1718f904b877782af9be2c&amp;gclsrc=3p.ds&amp;hl=en&amp;dl=CiQyMjNmNTBkNC1lNDQwLTQxYjgtYTg0Mi1iMWE0ZjM1YmEzZTAQCBokQTQ0RjM5OEYtNzQyRi00MjAwLThCN0YtQkYyNjdFOUM4RUJF</a:t>
            </a: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endParaRPr lang="en-US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>
              <a:buNone/>
            </a:pP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Glassdoor. (2024). Glassdoor. Retrieved from </a:t>
            </a:r>
            <a:r>
              <a:rPr lang="en-SG" u="sn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  <a:hlinkClick r:id="rId5"/>
              </a:rPr>
              <a:t>https://www.glassdoor.com/index.htm</a:t>
            </a: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endParaRPr lang="en-US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>
              <a:buNone/>
            </a:pPr>
            <a:r>
              <a:rPr lang="en-SG" err="1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Klushin</a:t>
            </a:r>
            <a:r>
              <a:rPr lang="en-SG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, P. (2024, January 29</a:t>
            </a: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).</a:t>
            </a:r>
            <a:r>
              <a:rPr lang="en-SG">
                <a:solidFill>
                  <a:srgbClr val="000000"/>
                </a:solidFill>
                <a:latin typeface="Arial"/>
                <a:ea typeface="Times New Roman" panose="02020603050405020304" pitchFamily="18" charset="0"/>
                <a:cs typeface="Arial"/>
              </a:rPr>
              <a:t> </a:t>
            </a:r>
            <a:r>
              <a:rPr lang="en-SG" i="1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What </a:t>
            </a:r>
            <a:r>
              <a:rPr lang="en-SG" i="1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does it take to deploy ML models in production? | </a:t>
            </a:r>
            <a:r>
              <a:rPr lang="en-SG" i="1" err="1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Qwak’s</a:t>
            </a:r>
            <a:r>
              <a:rPr lang="en-SG" i="1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Blog</a:t>
            </a:r>
            <a:r>
              <a:rPr lang="en-SG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. </a:t>
            </a:r>
            <a:r>
              <a:rPr lang="en-SG" u="sng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  <a:hlinkClick r:id="rId6"/>
              </a:rPr>
              <a:t>Www.qwak.com</a:t>
            </a:r>
            <a:r>
              <a:rPr lang="en-SG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. </a:t>
            </a:r>
            <a:r>
              <a:rPr lang="en-SG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  <a:hlinkClick r:id="rId7"/>
              </a:rPr>
              <a:t>https://www.qwak.com/post/what-does-it-take-to-deploy-ml-models-in-production</a:t>
            </a: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endParaRPr lang="en-US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>
              <a:buNone/>
            </a:pP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Muhammad, L. J., </a:t>
            </a:r>
            <a:r>
              <a:rPr lang="en-SG" err="1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Algehyne</a:t>
            </a: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, E. A., &amp; Usman, S. S. (2020). Predictive supervised machine learning models for diabetes mellitus. SN Computer Science, 1(5), 240. </a:t>
            </a:r>
            <a:endParaRPr lang="en-US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>
              <a:buNone/>
            </a:pPr>
            <a:r>
              <a:rPr lang="en-SG" err="1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Nasteski</a:t>
            </a: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, V. (2017). An overview of the supervised machine learning methods. Horizons. b, 4(51-62), 56. </a:t>
            </a:r>
            <a:endParaRPr lang="en-US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>
              <a:buNone/>
            </a:pPr>
            <a:r>
              <a:rPr lang="en-SG" err="1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NodeFlair</a:t>
            </a: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. (2024). Glassdoor. Retrieved from </a:t>
            </a:r>
            <a:r>
              <a:rPr lang="en-SG" u="sn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  <a:hlinkClick r:id="rId8"/>
              </a:rPr>
              <a:t>https://www.glassdoor.com/Job/malaysia-data-scientist-jobs-SRCH_IL.0,8_IN170_KO9,23.htm</a:t>
            </a: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endParaRPr lang="en-US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>
              <a:buNone/>
            </a:pPr>
            <a:endParaRPr lang="en-US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4952" name="Google Shape;4952;p6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6822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0" name="Google Shape;4950;p65"/>
          <p:cNvSpPr txBox="1">
            <a:spLocks noGrp="1"/>
          </p:cNvSpPr>
          <p:nvPr>
            <p:ph type="body" idx="1"/>
          </p:nvPr>
        </p:nvSpPr>
        <p:spPr>
          <a:xfrm>
            <a:off x="1468599" y="823517"/>
            <a:ext cx="6217128" cy="3492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SG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>
              <a:buNone/>
            </a:pP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Pablo, Guillermo and Alberto. (2023). Fake Job Detection with Machine Learning: A Comparison. Monterrey, Mexico: ResearchGate. Retrieved from </a:t>
            </a:r>
            <a:r>
              <a:rPr lang="en-SG" u="sn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  <a:hlinkClick r:id="rId3"/>
              </a:rPr>
              <a:t>https://www.researchgate.net/publication/371508732_Fake_Job_Detection_with_Machine_Learning_A_Comparison</a:t>
            </a: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endParaRPr lang="en-US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>
              <a:buNone/>
            </a:pP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Unifi. (2024). Unifi. Retrieved from </a:t>
            </a:r>
            <a:r>
              <a:rPr lang="en-SG" u="sn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  <a:hlinkClick r:id="rId4"/>
              </a:rPr>
              <a:t>https://unifi.com.my/all-in-one</a:t>
            </a: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endParaRPr lang="en-US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>
              <a:buNone/>
            </a:pP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Wang, X., Yan, L., &amp; Zhang, Q. (2021, September). Research on the application of gradient descent algorithm in machine learning. In 2021 International Conference on Computer Network, Electronic and Automation (ICCNEA) (pp. 11-15). IEEE. </a:t>
            </a:r>
            <a:endParaRPr lang="en-US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>
              <a:buNone/>
            </a:pP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WeWork. (2024). WeWork. Retrieved from </a:t>
            </a:r>
            <a:r>
              <a:rPr lang="en-SG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  <a:hlinkClick r:id="rId5"/>
              </a:rPr>
              <a:t>https://www.wework.com/search?capacity=20&amp;workspace=privateOffice</a:t>
            </a:r>
            <a:endParaRPr lang="en-US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endParaRPr lang="en-SG" sz="10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952" name="Google Shape;4952;p6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677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00575-59D9-E0B5-8421-E71FBF864E3A}"/>
              </a:ext>
            </a:extLst>
          </p:cNvPr>
          <p:cNvSpPr txBox="1"/>
          <p:nvPr/>
        </p:nvSpPr>
        <p:spPr>
          <a:xfrm>
            <a:off x="526522" y="4002657"/>
            <a:ext cx="8090805" cy="95410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SG" b="1">
                <a:solidFill>
                  <a:srgbClr val="3D3D3D"/>
                </a:solidFill>
                <a:latin typeface="Times New Roman"/>
                <a:cs typeface="Times New Roman"/>
              </a:rPr>
              <a:t>Objectives:</a:t>
            </a:r>
          </a:p>
          <a:p>
            <a:pPr marL="285750" indent="-285750">
              <a:buChar char="•"/>
            </a:pPr>
            <a:r>
              <a:rPr lang="en-SG">
                <a:solidFill>
                  <a:srgbClr val="3D3D3D"/>
                </a:solidFill>
                <a:latin typeface="Times New Roman"/>
                <a:cs typeface="Times New Roman"/>
              </a:rPr>
              <a:t>To evaluate the performance of different models.</a:t>
            </a:r>
            <a:endParaRPr lang="en-US">
              <a:solidFill>
                <a:srgbClr val="3D3D3D"/>
              </a:solidFill>
            </a:endParaRPr>
          </a:p>
          <a:p>
            <a:pPr marL="285750" indent="-285750">
              <a:buChar char="•"/>
            </a:pPr>
            <a:r>
              <a:rPr lang="en-SG">
                <a:solidFill>
                  <a:srgbClr val="3D3D3D"/>
                </a:solidFill>
                <a:latin typeface="Times New Roman"/>
                <a:cs typeface="Times New Roman"/>
              </a:rPr>
              <a:t>To identify the most suitable model for detecting fake job postings.</a:t>
            </a:r>
            <a:endParaRPr lang="en-US">
              <a:solidFill>
                <a:srgbClr val="3D3D3D"/>
              </a:solidFill>
            </a:endParaRPr>
          </a:p>
          <a:p>
            <a:pPr marL="285750" indent="-285750">
              <a:buChar char="•"/>
            </a:pPr>
            <a:r>
              <a:rPr lang="en-SG">
                <a:solidFill>
                  <a:srgbClr val="3D3D3D"/>
                </a:solidFill>
                <a:latin typeface="Times New Roman"/>
                <a:cs typeface="Times New Roman"/>
              </a:rPr>
              <a:t>To enhance the overall performance of classification results, focusing on precision and recall metrics.</a:t>
            </a:r>
            <a:endParaRPr lang="en-US">
              <a:solidFill>
                <a:srgbClr val="3D3D3D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8601FC-77DF-79C7-81B2-54BC7B6CF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22" y="1551925"/>
            <a:ext cx="3347118" cy="2039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9E5B2C-BCF8-1D42-CD67-7D5BACA134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619" b="97315" l="6823" r="96875">
                        <a14:foregroundMark x1="71250" y1="35124" x2="71250" y2="35124"/>
                        <a14:foregroundMark x1="87604" y1="17508" x2="82917" y2="27121"/>
                        <a14:foregroundMark x1="64271" y1="74329" x2="65052" y2="83942"/>
                        <a14:foregroundMark x1="83698" y1="59130" x2="84479" y2="71966"/>
                        <a14:foregroundMark x1="72031" y1="41515" x2="78281" y2="39957"/>
                        <a14:foregroundMark x1="89896" y1="56767" x2="89896" y2="74329"/>
                        <a14:foregroundMark x1="71250" y1="80773" x2="72031" y2="94361"/>
                        <a14:foregroundMark x1="49531" y1="75940" x2="54219" y2="94361"/>
                        <a14:foregroundMark x1="29375" y1="79162" x2="29375" y2="95972"/>
                        <a14:foregroundMark x1="6823" y1="82331" x2="11510" y2="95972"/>
                        <a14:foregroundMark x1="89896" y1="8700" x2="93021" y2="17508"/>
                        <a14:foregroundMark x1="90677" y1="7895" x2="90677" y2="4726"/>
                        <a14:foregroundMark x1="93021" y1="15091" x2="96875" y2="22342"/>
                        <a14:foregroundMark x1="52812" y1="94200" x2="54271" y2="93448"/>
                        <a14:foregroundMark x1="54531" y1="82599" x2="54531" y2="86466"/>
                        <a14:foregroundMark x1="54271" y1="65306" x2="54427" y2="97046"/>
                        <a14:foregroundMark x1="54427" y1="97046" x2="54271" y2="973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4508" y="2036459"/>
            <a:ext cx="1367714" cy="1326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835E86-750C-EB7F-462F-8B91A17AFD6B}"/>
              </a:ext>
            </a:extLst>
          </p:cNvPr>
          <p:cNvSpPr txBox="1"/>
          <p:nvPr/>
        </p:nvSpPr>
        <p:spPr>
          <a:xfrm>
            <a:off x="338892" y="1110996"/>
            <a:ext cx="1669731" cy="30777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MY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F842B-3E5B-6852-78CC-B0C4CB7A7E73}"/>
              </a:ext>
            </a:extLst>
          </p:cNvPr>
          <p:cNvSpPr txBox="1"/>
          <p:nvPr/>
        </p:nvSpPr>
        <p:spPr>
          <a:xfrm>
            <a:off x="-90001" y="3620050"/>
            <a:ext cx="4580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b="1">
                <a:solidFill>
                  <a:srgbClr val="3D3D3D"/>
                </a:solidFill>
                <a:latin typeface="Times New Roman"/>
                <a:cs typeface="Times New Roman"/>
              </a:rPr>
              <a:t>Rising online fraud cases in Malaysia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5BCD39-3F04-4AEC-15AF-8D51B6857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681" y="1414673"/>
            <a:ext cx="1215457" cy="121545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9729C65-596E-9D7E-AFC5-E10A10345EB9}"/>
              </a:ext>
            </a:extLst>
          </p:cNvPr>
          <p:cNvSpPr/>
          <p:nvPr/>
        </p:nvSpPr>
        <p:spPr>
          <a:xfrm>
            <a:off x="4980214" y="2112189"/>
            <a:ext cx="938893" cy="8164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96698-6050-6EA0-532C-A3CF451C014C}"/>
              </a:ext>
            </a:extLst>
          </p:cNvPr>
          <p:cNvSpPr txBox="1"/>
          <p:nvPr/>
        </p:nvSpPr>
        <p:spPr>
          <a:xfrm>
            <a:off x="7364138" y="1748008"/>
            <a:ext cx="1633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SG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ogistic regression</a:t>
            </a:r>
            <a:endParaRPr lang="en-M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92BB31-950D-AE03-D339-F90EEB20FFF2}"/>
              </a:ext>
            </a:extLst>
          </p:cNvPr>
          <p:cNvSpPr txBox="1"/>
          <p:nvPr/>
        </p:nvSpPr>
        <p:spPr>
          <a:xfrm>
            <a:off x="7364138" y="1473249"/>
            <a:ext cx="12552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SG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ecision trees</a:t>
            </a:r>
            <a:endParaRPr lang="en-MY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E6AF0-66FB-B145-573B-A8083D23E152}"/>
              </a:ext>
            </a:extLst>
          </p:cNvPr>
          <p:cNvSpPr txBox="1"/>
          <p:nvPr/>
        </p:nvSpPr>
        <p:spPr>
          <a:xfrm>
            <a:off x="7339324" y="2022767"/>
            <a:ext cx="1407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SG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andom forests</a:t>
            </a:r>
            <a:endParaRPr lang="en-SG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5AC7592-0EB8-01E1-58B1-EE69CDE2F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1121" y="2635297"/>
            <a:ext cx="2455322" cy="78895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F340220-80B7-B80F-8CD1-35F87BCC1820}"/>
              </a:ext>
            </a:extLst>
          </p:cNvPr>
          <p:cNvSpPr/>
          <p:nvPr/>
        </p:nvSpPr>
        <p:spPr>
          <a:xfrm>
            <a:off x="7060595" y="3157969"/>
            <a:ext cx="848055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2A31FD-87F9-2D8F-6341-802697B58816}"/>
              </a:ext>
            </a:extLst>
          </p:cNvPr>
          <p:cNvSpPr txBox="1"/>
          <p:nvPr/>
        </p:nvSpPr>
        <p:spPr>
          <a:xfrm>
            <a:off x="7364138" y="2297526"/>
            <a:ext cx="1407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>
                <a:latin typeface="Times New Roman" panose="02020603050405020304" pitchFamily="18" charset="0"/>
                <a:ea typeface="Times New Roman" panose="02020603050405020304" pitchFamily="18" charset="0"/>
              </a:rPr>
              <a:t>MLP 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D9B5CC-9172-163D-842B-A56917C00473}"/>
              </a:ext>
            </a:extLst>
          </p:cNvPr>
          <p:cNvSpPr txBox="1"/>
          <p:nvPr/>
        </p:nvSpPr>
        <p:spPr>
          <a:xfrm>
            <a:off x="5194540" y="3451289"/>
            <a:ext cx="4580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b="1">
                <a:solidFill>
                  <a:srgbClr val="3D3D3D"/>
                </a:solidFill>
                <a:latin typeface="Times New Roman"/>
                <a:cs typeface="Times New Roman"/>
              </a:rPr>
              <a:t>Area for improvement </a:t>
            </a:r>
          </a:p>
          <a:p>
            <a:pPr algn="ctr"/>
            <a:r>
              <a:rPr lang="en-SG" b="1">
                <a:solidFill>
                  <a:srgbClr val="3D3D3D"/>
                </a:solidFill>
                <a:latin typeface="Times New Roman"/>
                <a:cs typeface="Times New Roman"/>
              </a:rPr>
              <a:t>for fake job postings detection</a:t>
            </a:r>
          </a:p>
        </p:txBody>
      </p:sp>
    </p:spTree>
    <p:extLst>
      <p:ext uri="{BB962C8B-B14F-4D97-AF65-F5344CB8AC3E}">
        <p14:creationId xmlns:p14="http://schemas.microsoft.com/office/powerpoint/2010/main" val="267099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800"/>
              <a:t>Data Pre-Processing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Data Description &amp; Pre-Processing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4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Data Description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D034B-66C9-6BA8-FBED-2C3789669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22" y="1665454"/>
            <a:ext cx="2496820" cy="2606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8010B6-8A09-6C39-E6E3-622A0F096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42" y="1665454"/>
            <a:ext cx="2386965" cy="2597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31A154-8A61-608F-EB92-F13C114E6CEF}"/>
              </a:ext>
            </a:extLst>
          </p:cNvPr>
          <p:cNvSpPr txBox="1"/>
          <p:nvPr/>
        </p:nvSpPr>
        <p:spPr>
          <a:xfrm>
            <a:off x="1940227" y="4272129"/>
            <a:ext cx="4584030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SG" sz="1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Figure :</a:t>
            </a:r>
            <a:r>
              <a:rPr lang="en-SG" sz="1400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Data information of dataset</a:t>
            </a:r>
            <a:endParaRPr lang="en-MY" sz="1200" kern="10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B120D-D400-626C-7BF4-6564ED8D475B}"/>
              </a:ext>
            </a:extLst>
          </p:cNvPr>
          <p:cNvSpPr txBox="1"/>
          <p:nvPr/>
        </p:nvSpPr>
        <p:spPr>
          <a:xfrm>
            <a:off x="691817" y="1199026"/>
            <a:ext cx="4584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Dataset: " fake_job_postings.csv " 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585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/>
              <a:t>Data Pre-processing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E5C9C-BB46-41D0-86FA-B4D5558793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03"/>
          <a:stretch/>
        </p:blipFill>
        <p:spPr>
          <a:xfrm>
            <a:off x="715434" y="1321135"/>
            <a:ext cx="7713131" cy="3380015"/>
          </a:xfrm>
          <a:prstGeom prst="rect">
            <a:avLst/>
          </a:prstGeom>
        </p:spPr>
      </p:pic>
      <p:pic>
        <p:nvPicPr>
          <p:cNvPr id="2" name="Picture 1" descr="A red and blue bar graph&#10;&#10;Description automatically generated">
            <a:extLst>
              <a:ext uri="{FF2B5EF4-FFF2-40B4-BE49-F238E27FC236}">
                <a16:creationId xmlns:a16="http://schemas.microsoft.com/office/drawing/2014/main" id="{290C7C5A-0BB4-5C97-FB0F-A37557FEB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638" y="3791856"/>
            <a:ext cx="1507940" cy="11248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020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800"/>
              <a:t>Model Development</a:t>
            </a:r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836387" y="3039478"/>
            <a:ext cx="3335813" cy="653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Development &amp; Practical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8520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501;p61">
            <a:extLst>
              <a:ext uri="{FF2B5EF4-FFF2-40B4-BE49-F238E27FC236}">
                <a16:creationId xmlns:a16="http://schemas.microsoft.com/office/drawing/2014/main" id="{A8B1589F-CCE0-FB7A-F244-FC8E128C999F}"/>
              </a:ext>
            </a:extLst>
          </p:cNvPr>
          <p:cNvSpPr/>
          <p:nvPr/>
        </p:nvSpPr>
        <p:spPr>
          <a:xfrm>
            <a:off x="4911692" y="2900753"/>
            <a:ext cx="1988820" cy="19888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800"/>
          </a:p>
        </p:txBody>
      </p:sp>
      <p:sp>
        <p:nvSpPr>
          <p:cNvPr id="24" name="Google Shape;3502;p61">
            <a:extLst>
              <a:ext uri="{FF2B5EF4-FFF2-40B4-BE49-F238E27FC236}">
                <a16:creationId xmlns:a16="http://schemas.microsoft.com/office/drawing/2014/main" id="{8F7BB0EA-B348-3846-CD0B-3B2CDB0BBEDE}"/>
              </a:ext>
            </a:extLst>
          </p:cNvPr>
          <p:cNvSpPr/>
          <p:nvPr/>
        </p:nvSpPr>
        <p:spPr>
          <a:xfrm>
            <a:off x="4980272" y="2969333"/>
            <a:ext cx="1851660" cy="18516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800"/>
          </a:p>
        </p:txBody>
      </p:sp>
      <p:sp>
        <p:nvSpPr>
          <p:cNvPr id="21" name="Google Shape;3501;p61">
            <a:extLst>
              <a:ext uri="{FF2B5EF4-FFF2-40B4-BE49-F238E27FC236}">
                <a16:creationId xmlns:a16="http://schemas.microsoft.com/office/drawing/2014/main" id="{9FEC4F04-6866-287F-C16A-770F5DC1F1FC}"/>
              </a:ext>
            </a:extLst>
          </p:cNvPr>
          <p:cNvSpPr/>
          <p:nvPr/>
        </p:nvSpPr>
        <p:spPr>
          <a:xfrm>
            <a:off x="2235281" y="2900753"/>
            <a:ext cx="1988820" cy="19888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800"/>
          </a:p>
        </p:txBody>
      </p:sp>
      <p:sp>
        <p:nvSpPr>
          <p:cNvPr id="22" name="Google Shape;3502;p61">
            <a:extLst>
              <a:ext uri="{FF2B5EF4-FFF2-40B4-BE49-F238E27FC236}">
                <a16:creationId xmlns:a16="http://schemas.microsoft.com/office/drawing/2014/main" id="{5F086B9B-0283-C6E7-F839-27E8613EBA70}"/>
              </a:ext>
            </a:extLst>
          </p:cNvPr>
          <p:cNvSpPr/>
          <p:nvPr/>
        </p:nvSpPr>
        <p:spPr>
          <a:xfrm>
            <a:off x="2303861" y="2969333"/>
            <a:ext cx="1851660" cy="18516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800"/>
          </a:p>
        </p:txBody>
      </p:sp>
      <p:sp>
        <p:nvSpPr>
          <p:cNvPr id="19" name="Google Shape;3501;p61">
            <a:extLst>
              <a:ext uri="{FF2B5EF4-FFF2-40B4-BE49-F238E27FC236}">
                <a16:creationId xmlns:a16="http://schemas.microsoft.com/office/drawing/2014/main" id="{C27AC837-F66C-F50D-3111-A13EDDFCF080}"/>
              </a:ext>
            </a:extLst>
          </p:cNvPr>
          <p:cNvSpPr/>
          <p:nvPr/>
        </p:nvSpPr>
        <p:spPr>
          <a:xfrm>
            <a:off x="6170405" y="763243"/>
            <a:ext cx="1988820" cy="19888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800"/>
          </a:p>
        </p:txBody>
      </p:sp>
      <p:sp>
        <p:nvSpPr>
          <p:cNvPr id="20" name="Google Shape;3502;p61">
            <a:extLst>
              <a:ext uri="{FF2B5EF4-FFF2-40B4-BE49-F238E27FC236}">
                <a16:creationId xmlns:a16="http://schemas.microsoft.com/office/drawing/2014/main" id="{19CB5456-C6F0-A398-692A-D8C6A313CEBF}"/>
              </a:ext>
            </a:extLst>
          </p:cNvPr>
          <p:cNvSpPr/>
          <p:nvPr/>
        </p:nvSpPr>
        <p:spPr>
          <a:xfrm>
            <a:off x="6238985" y="831823"/>
            <a:ext cx="1851660" cy="18516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800"/>
          </a:p>
        </p:txBody>
      </p:sp>
      <p:sp>
        <p:nvSpPr>
          <p:cNvPr id="16" name="Google Shape;3501;p61">
            <a:extLst>
              <a:ext uri="{FF2B5EF4-FFF2-40B4-BE49-F238E27FC236}">
                <a16:creationId xmlns:a16="http://schemas.microsoft.com/office/drawing/2014/main" id="{83454722-7A10-10EF-9B7F-FA2AB12926F9}"/>
              </a:ext>
            </a:extLst>
          </p:cNvPr>
          <p:cNvSpPr/>
          <p:nvPr/>
        </p:nvSpPr>
        <p:spPr>
          <a:xfrm>
            <a:off x="3593690" y="757536"/>
            <a:ext cx="1988820" cy="19888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800"/>
          </a:p>
        </p:txBody>
      </p:sp>
      <p:sp>
        <p:nvSpPr>
          <p:cNvPr id="18" name="Google Shape;3502;p61">
            <a:extLst>
              <a:ext uri="{FF2B5EF4-FFF2-40B4-BE49-F238E27FC236}">
                <a16:creationId xmlns:a16="http://schemas.microsoft.com/office/drawing/2014/main" id="{6AB9F4B9-6871-8AEA-A760-ED94A337C478}"/>
              </a:ext>
            </a:extLst>
          </p:cNvPr>
          <p:cNvSpPr/>
          <p:nvPr/>
        </p:nvSpPr>
        <p:spPr>
          <a:xfrm>
            <a:off x="3662270" y="826116"/>
            <a:ext cx="1851660" cy="18516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800"/>
          </a:p>
        </p:txBody>
      </p:sp>
      <p:sp>
        <p:nvSpPr>
          <p:cNvPr id="12" name="Google Shape;3501;p61">
            <a:extLst>
              <a:ext uri="{FF2B5EF4-FFF2-40B4-BE49-F238E27FC236}">
                <a16:creationId xmlns:a16="http://schemas.microsoft.com/office/drawing/2014/main" id="{EC7858FE-DD69-3872-85E9-728D1D9B5224}"/>
              </a:ext>
            </a:extLst>
          </p:cNvPr>
          <p:cNvSpPr/>
          <p:nvPr/>
        </p:nvSpPr>
        <p:spPr>
          <a:xfrm>
            <a:off x="1003806" y="741800"/>
            <a:ext cx="1988820" cy="19888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800"/>
          </a:p>
        </p:txBody>
      </p:sp>
      <p:sp>
        <p:nvSpPr>
          <p:cNvPr id="14" name="Google Shape;3502;p61">
            <a:extLst>
              <a:ext uri="{FF2B5EF4-FFF2-40B4-BE49-F238E27FC236}">
                <a16:creationId xmlns:a16="http://schemas.microsoft.com/office/drawing/2014/main" id="{09E2912F-A67F-FCFF-7720-61F185978ADA}"/>
              </a:ext>
            </a:extLst>
          </p:cNvPr>
          <p:cNvSpPr/>
          <p:nvPr/>
        </p:nvSpPr>
        <p:spPr>
          <a:xfrm>
            <a:off x="1083169" y="799597"/>
            <a:ext cx="1851660" cy="18516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7B2E20-6BF3-18BF-03A0-F16F9ABC5A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53" b="77875" l="10000" r="90000">
                        <a14:foregroundMark x1="33813" y1="21953" x2="33813" y2="21953"/>
                        <a14:foregroundMark x1="30875" y1="21598" x2="30875" y2="21598"/>
                        <a14:foregroundMark x1="72000" y1="20888" x2="72000" y2="20888"/>
                        <a14:foregroundMark x1="78688" y1="40355" x2="78688" y2="40355"/>
                        <a14:foregroundMark x1="73625" y1="56686" x2="73625" y2="56686"/>
                        <a14:foregroundMark x1="53250" y1="44911" x2="53250" y2="44911"/>
                        <a14:foregroundMark x1="24000" y1="41598" x2="24000" y2="41598"/>
                        <a14:foregroundMark x1="19750" y1="56864" x2="19750" y2="56864"/>
                        <a14:foregroundMark x1="15313" y1="56864" x2="15313" y2="56864"/>
                        <a14:foregroundMark x1="41625" y1="57396" x2="41625" y2="57396"/>
                        <a14:foregroundMark x1="46625" y1="56864" x2="46625" y2="56864"/>
                        <a14:foregroundMark x1="31063" y1="56509" x2="31063" y2="56509"/>
                        <a14:foregroundMark x1="26813" y1="57041" x2="26813" y2="57041"/>
                        <a14:foregroundMark x1="79938" y1="57041" x2="79938" y2="57041"/>
                        <a14:foregroundMark x1="70125" y1="56686" x2="70125" y2="56686"/>
                        <a14:foregroundMark x1="84375" y1="56686" x2="84375" y2="56686"/>
                        <a14:foregroundMark x1="53625" y1="57396" x2="53625" y2="57396"/>
                        <a14:foregroundMark x1="57938" y1="56509" x2="57938" y2="56509"/>
                      </a14:backgroundRemoval>
                    </a14:imgEffect>
                  </a14:imgLayer>
                </a14:imgProps>
              </a:ext>
            </a:extLst>
          </a:blip>
          <a:srcRect l="11791" t="15200" r="11125" b="16976"/>
          <a:stretch/>
        </p:blipFill>
        <p:spPr>
          <a:xfrm>
            <a:off x="1327755" y="1307782"/>
            <a:ext cx="1371600" cy="1274723"/>
          </a:xfrm>
          <a:prstGeom prst="rect">
            <a:avLst/>
          </a:prstGeom>
        </p:spPr>
      </p:pic>
      <p:pic>
        <p:nvPicPr>
          <p:cNvPr id="1026" name="Picture 2" descr="Decision Tree Icon Images – Browse 9,483 Stock Photos, Vectors, and Video |  Adobe Stock">
            <a:extLst>
              <a:ext uri="{FF2B5EF4-FFF2-40B4-BE49-F238E27FC236}">
                <a16:creationId xmlns:a16="http://schemas.microsoft.com/office/drawing/2014/main" id="{C83EDD69-813C-FB8C-BB80-4342E3CB5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25" y="1305725"/>
            <a:ext cx="11811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-Nearest Neighbors (KNN) Classification with R Tutorial | DataCamp">
            <a:extLst>
              <a:ext uri="{FF2B5EF4-FFF2-40B4-BE49-F238E27FC236}">
                <a16:creationId xmlns:a16="http://schemas.microsoft.com/office/drawing/2014/main" id="{C0ED5F19-3D53-A5F2-D3BC-6AFB95FB34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1" r="8532"/>
          <a:stretch/>
        </p:blipFill>
        <p:spPr bwMode="auto">
          <a:xfrm>
            <a:off x="6491660" y="1522767"/>
            <a:ext cx="1371600" cy="100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ochastic Gradient Descent (SGD)">
            <a:extLst>
              <a:ext uri="{FF2B5EF4-FFF2-40B4-BE49-F238E27FC236}">
                <a16:creationId xmlns:a16="http://schemas.microsoft.com/office/drawing/2014/main" id="{11347F09-B22E-ACEF-E794-EB0F9BC88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0133" b="99779" l="5814" r="97342">
                        <a14:foregroundMark x1="21927" y1="46239" x2="21927" y2="46239"/>
                        <a14:foregroundMark x1="20598" y1="45354" x2="20598" y2="45354"/>
                        <a14:foregroundMark x1="33389" y1="34292" x2="33389" y2="34292"/>
                        <a14:foregroundMark x1="57807" y1="25221" x2="57807" y2="25221"/>
                        <a14:foregroundMark x1="92525" y1="45354" x2="92525" y2="45354"/>
                        <a14:foregroundMark x1="93688" y1="51770" x2="93688" y2="51770"/>
                        <a14:foregroundMark x1="94020" y1="42478" x2="94020" y2="42478"/>
                        <a14:foregroundMark x1="76246" y1="25221" x2="86379" y2="32965"/>
                        <a14:foregroundMark x1="12126" y1="64602" x2="19269" y2="75664"/>
                        <a14:foregroundMark x1="19269" y1="75664" x2="27076" y2="82522"/>
                        <a14:foregroundMark x1="27076" y1="82522" x2="27243" y2="82080"/>
                        <a14:foregroundMark x1="10797" y1="35177" x2="10797" y2="35177"/>
                        <a14:foregroundMark x1="11794" y1="37389" x2="23920" y2="38717"/>
                        <a14:foregroundMark x1="5980" y1="52655" x2="24419" y2="89381"/>
                        <a14:foregroundMark x1="24419" y1="89381" x2="25748" y2="89159"/>
                        <a14:foregroundMark x1="10631" y1="97566" x2="44186" y2="75442"/>
                        <a14:foregroundMark x1="7143" y1="74336" x2="26910" y2="99779"/>
                        <a14:foregroundMark x1="9468" y1="56858" x2="9136" y2="69027"/>
                        <a14:foregroundMark x1="9136" y1="69027" x2="13123" y2="90929"/>
                        <a14:foregroundMark x1="9801" y1="56858" x2="9967" y2="92257"/>
                        <a14:foregroundMark x1="9136" y1="61947" x2="8306" y2="84513"/>
                        <a14:foregroundMark x1="33887" y1="97124" x2="86711" y2="87168"/>
                        <a14:foregroundMark x1="92027" y1="73230" x2="87375" y2="88717"/>
                        <a14:foregroundMark x1="87375" y1="88717" x2="81229" y2="98451"/>
                        <a14:foregroundMark x1="93023" y1="31416" x2="93189" y2="70796"/>
                        <a14:foregroundMark x1="93189" y1="70796" x2="91860" y2="78982"/>
                        <a14:foregroundMark x1="96346" y1="33407" x2="97674" y2="80310"/>
                        <a14:foregroundMark x1="89203" y1="30531" x2="57807" y2="26549"/>
                        <a14:foregroundMark x1="93688" y1="25000" x2="38870" y2="25885"/>
                        <a14:foregroundMark x1="17110" y1="41593" x2="38372" y2="25664"/>
                        <a14:foregroundMark x1="86047" y1="25885" x2="48671" y2="23673"/>
                        <a14:foregroundMark x1="48671" y1="23673" x2="48339" y2="23894"/>
                        <a14:foregroundMark x1="56146" y1="26106" x2="83389" y2="20133"/>
                        <a14:foregroundMark x1="83389" y1="20133" x2="85548" y2="24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94" t="22390" r="249" b="-2655"/>
          <a:stretch/>
        </p:blipFill>
        <p:spPr bwMode="auto">
          <a:xfrm>
            <a:off x="5136482" y="3743792"/>
            <a:ext cx="1554480" cy="10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pport Machine Svm Algorithm Line Icon Vector Illustration Stock Vector -  Illustration of vector, security: 307397795">
            <a:extLst>
              <a:ext uri="{FF2B5EF4-FFF2-40B4-BE49-F238E27FC236}">
                <a16:creationId xmlns:a16="http://schemas.microsoft.com/office/drawing/2014/main" id="{44CAA817-4E0B-CA0C-57A1-6FE0E82E0D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" t="8995" r="6975" b="14575"/>
          <a:stretch/>
        </p:blipFill>
        <p:spPr bwMode="auto">
          <a:xfrm>
            <a:off x="2543891" y="3401782"/>
            <a:ext cx="1371600" cy="128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224;p41">
            <a:extLst>
              <a:ext uri="{FF2B5EF4-FFF2-40B4-BE49-F238E27FC236}">
                <a16:creationId xmlns:a16="http://schemas.microsoft.com/office/drawing/2014/main" id="{F8ADBA32-F617-07A2-D4D3-73B8EFBE80CE}"/>
              </a:ext>
            </a:extLst>
          </p:cNvPr>
          <p:cNvSpPr txBox="1">
            <a:spLocks/>
          </p:cNvSpPr>
          <p:nvPr/>
        </p:nvSpPr>
        <p:spPr>
          <a:xfrm>
            <a:off x="1188720" y="116631"/>
            <a:ext cx="6419088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-US"/>
              <a:t>Classification Supervised Machine Learning</a:t>
            </a:r>
          </a:p>
        </p:txBody>
      </p:sp>
      <p:sp>
        <p:nvSpPr>
          <p:cNvPr id="15" name="Subtitle 1">
            <a:extLst>
              <a:ext uri="{FF2B5EF4-FFF2-40B4-BE49-F238E27FC236}">
                <a16:creationId xmlns:a16="http://schemas.microsoft.com/office/drawing/2014/main" id="{8E9923C3-1614-0EEC-12C8-DFF369662F03}"/>
              </a:ext>
            </a:extLst>
          </p:cNvPr>
          <p:cNvSpPr txBox="1">
            <a:spLocks/>
          </p:cNvSpPr>
          <p:nvPr/>
        </p:nvSpPr>
        <p:spPr>
          <a:xfrm>
            <a:off x="3709416" y="95859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600"/>
              <a:t>Decision Tree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24D4C34-07F8-9897-0647-BA5AF2A54DB3}"/>
              </a:ext>
            </a:extLst>
          </p:cNvPr>
          <p:cNvSpPr txBox="1">
            <a:spLocks/>
          </p:cNvSpPr>
          <p:nvPr/>
        </p:nvSpPr>
        <p:spPr>
          <a:xfrm>
            <a:off x="1123188" y="95859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600"/>
              <a:t>Random Forest</a:t>
            </a:r>
          </a:p>
        </p:txBody>
      </p:sp>
      <p:sp>
        <p:nvSpPr>
          <p:cNvPr id="27" name="Subtitle 3">
            <a:extLst>
              <a:ext uri="{FF2B5EF4-FFF2-40B4-BE49-F238E27FC236}">
                <a16:creationId xmlns:a16="http://schemas.microsoft.com/office/drawing/2014/main" id="{2D832E83-A37A-12AE-512E-ACC6D22F8860}"/>
              </a:ext>
            </a:extLst>
          </p:cNvPr>
          <p:cNvSpPr txBox="1">
            <a:spLocks/>
          </p:cNvSpPr>
          <p:nvPr/>
        </p:nvSpPr>
        <p:spPr>
          <a:xfrm>
            <a:off x="6278880" y="102717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600"/>
              <a:t>K-Nearest Neighbors (KNN)</a:t>
            </a:r>
          </a:p>
        </p:txBody>
      </p:sp>
      <p:sp>
        <p:nvSpPr>
          <p:cNvPr id="35" name="Subtitle 1">
            <a:extLst>
              <a:ext uri="{FF2B5EF4-FFF2-40B4-BE49-F238E27FC236}">
                <a16:creationId xmlns:a16="http://schemas.microsoft.com/office/drawing/2014/main" id="{8158F56A-8FCC-5360-BF16-DAE7B5506578}"/>
              </a:ext>
            </a:extLst>
          </p:cNvPr>
          <p:cNvSpPr txBox="1">
            <a:spLocks/>
          </p:cNvSpPr>
          <p:nvPr/>
        </p:nvSpPr>
        <p:spPr>
          <a:xfrm>
            <a:off x="4981956" y="3229356"/>
            <a:ext cx="185634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600"/>
              <a:t>Stochastic Gradient </a:t>
            </a:r>
            <a:br>
              <a:rPr lang="en-US" sz="1600"/>
            </a:br>
            <a:r>
              <a:rPr lang="en-US" sz="1600"/>
              <a:t>Descent (SGD)</a:t>
            </a:r>
          </a:p>
          <a:p>
            <a:endParaRPr lang="en-US" sz="160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15DA1DD8-58B7-6517-C17F-E843F1546EDA}"/>
              </a:ext>
            </a:extLst>
          </p:cNvPr>
          <p:cNvSpPr txBox="1">
            <a:spLocks/>
          </p:cNvSpPr>
          <p:nvPr/>
        </p:nvSpPr>
        <p:spPr>
          <a:xfrm>
            <a:off x="2342388" y="307695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600">
                <a:solidFill>
                  <a:srgbClr val="77C6FC"/>
                </a:solidFill>
                <a:cs typeface="Arial"/>
              </a:rPr>
              <a:t>Linear SVM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7456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31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Technology Consulting by Slidesgo</vt:lpstr>
      <vt:lpstr>Fraudulent Job Prediction</vt:lpstr>
      <vt:lpstr>Table of Contents</vt:lpstr>
      <vt:lpstr>Introduction</vt:lpstr>
      <vt:lpstr>Introduction</vt:lpstr>
      <vt:lpstr>Data Pre-Processing</vt:lpstr>
      <vt:lpstr>Data Description</vt:lpstr>
      <vt:lpstr>Data Pre-processing</vt:lpstr>
      <vt:lpstr>Model Development</vt:lpstr>
      <vt:lpstr>PowerPoint Presentation</vt:lpstr>
      <vt:lpstr>Model Development Process</vt:lpstr>
      <vt:lpstr>PowerPoint Presentation</vt:lpstr>
      <vt:lpstr>04</vt:lpstr>
      <vt:lpstr>Model Comparison</vt:lpstr>
      <vt:lpstr>Model Deployment</vt:lpstr>
      <vt:lpstr>Deployment Architecture</vt:lpstr>
      <vt:lpstr>Model Deployment</vt:lpstr>
      <vt:lpstr>Approach &amp; Innovation</vt:lpstr>
      <vt:lpstr>Approach &amp; Innovation</vt:lpstr>
      <vt:lpstr>Commercialization</vt:lpstr>
      <vt:lpstr>Our Strategy </vt:lpstr>
      <vt:lpstr>Market Validation</vt:lpstr>
      <vt:lpstr>Milestone</vt:lpstr>
      <vt:lpstr>Success Matrix</vt:lpstr>
      <vt:lpstr>Thanks!</vt:lpstr>
      <vt:lpstr>Appendix</vt:lpstr>
      <vt:lpstr>Cost Analysis</vt:lpstr>
      <vt:lpstr>PowerPoint Presentation</vt:lpstr>
      <vt:lpstr>Conclusion</vt:lpstr>
      <vt:lpstr>PowerPoint Presentation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dc:creator>Gan Jing Wen</dc:creator>
  <cp:revision>1</cp:revision>
  <dcterms:modified xsi:type="dcterms:W3CDTF">2024-06-09T07:17:48Z</dcterms:modified>
</cp:coreProperties>
</file>