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69" autoAdjust="0"/>
  </p:normalViewPr>
  <p:slideViewPr>
    <p:cSldViewPr snapToGrid="0">
      <p:cViewPr varScale="1">
        <p:scale>
          <a:sx n="72" d="100"/>
          <a:sy n="72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F8680-BC2C-4974-B669-8C7250785DC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1D5B-F04B-424D-A7A0-9FC878B30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0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Repartition the RDD according to the given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and, within each resulting partition, sort records by their keys.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01D5B-F04B-424D-A7A0-9FC878B303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0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4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1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363" indent="-360363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28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534988" indent="-334963">
              <a:buFont typeface="Wingdings" panose="05000000000000000000" pitchFamily="2" charset="2"/>
              <a:buChar char="ü"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1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2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8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59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26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3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0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03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08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2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6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75D8C4-7610-41E7-B3A6-77482AC266F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852D1E-42C4-45C6-BF97-7EDC9C6C23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7BE99-738D-4622-9358-C0B220380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二次排序</a:t>
            </a:r>
            <a:br>
              <a:rPr lang="en-US" altLang="zh-CN" dirty="0"/>
            </a:br>
            <a:r>
              <a:rPr lang="en-US" altLang="zh-CN" dirty="0"/>
              <a:t>Secondary Sort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08F0E-110A-473D-9BC6-89131AF38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4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901A2-817F-4768-810B-43EB6311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1CAE-6268-458C-A6D2-2DFC5E1F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en-US" altLang="zh-CN" dirty="0"/>
              <a:t>A secondary sort problem relates to sorting values associated with a key in the reduce phase</a:t>
            </a:r>
          </a:p>
          <a:p>
            <a:pPr marL="361950" indent="-361950" algn="just"/>
            <a:r>
              <a:rPr lang="en-US" altLang="zh-CN" dirty="0"/>
              <a:t>The secondary sorting technique will enable us to sort the values passed to each reducer</a:t>
            </a:r>
          </a:p>
          <a:p>
            <a:pPr marL="361950" indent="-361950" algn="just"/>
            <a:endParaRPr lang="en-US" altLang="zh-CN" dirty="0"/>
          </a:p>
          <a:p>
            <a:pPr algn="just">
              <a:buFont typeface="Wingdings" panose="05000000000000000000" pitchFamily="2" charset="2"/>
              <a:buChar char="Ø"/>
              <a:tabLst>
                <a:tab pos="361950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77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2EC396-D9ED-43B4-A603-F3557C39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79" y="241152"/>
            <a:ext cx="10155842" cy="5989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4C37A-5988-497D-8093-DEEB5643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 dirty="0"/>
              <a:t>基于</a:t>
            </a:r>
            <a:r>
              <a:rPr lang="en-US" altLang="zh-CN" dirty="0" err="1"/>
              <a:t>groupByKey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DE8A2-01C0-4BEA-813E-E7A753CD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70943" cy="439557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数据文件：</a:t>
            </a:r>
            <a:r>
              <a:rPr lang="en-US" altLang="zh-CN" dirty="0"/>
              <a:t>TimeSeries1.txt</a:t>
            </a:r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pPr marL="200025" lvl="1" indent="0">
              <a:buNone/>
            </a:pPr>
            <a:r>
              <a:rPr lang="es-ES" altLang="zh-CN" dirty="0"/>
              <a:t>	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	2	1</a:t>
            </a:r>
          </a:p>
          <a:p>
            <a:pPr marL="200025" lvl="1" indent="0">
              <a:buNone/>
            </a:pP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	2	2</a:t>
            </a:r>
          </a:p>
          <a:p>
            <a:pPr marL="200025" lvl="1" indent="0">
              <a:buNone/>
            </a:pP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	1	3</a:t>
            </a:r>
          </a:p>
          <a:p>
            <a:pPr marL="200025" lvl="1" indent="0">
              <a:buNone/>
            </a:pP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	1	4</a:t>
            </a:r>
          </a:p>
          <a:p>
            <a:r>
              <a:rPr lang="zh-CN" altLang="en-US" dirty="0"/>
              <a:t>要求：先按照第一列分组，组内按照第二列升序排序输出。</a:t>
            </a:r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	...</a:t>
            </a:r>
          </a:p>
          <a:p>
            <a:pPr marL="0" indent="0">
              <a:buNone/>
            </a:pPr>
            <a:r>
              <a:rPr lang="pt-BR" altLang="zh-CN" dirty="0"/>
              <a:t>	('p', [(1, 13), (2, 11), (4, 12), (6, 14), (7, 15)]),</a:t>
            </a:r>
          </a:p>
          <a:p>
            <a:pPr marL="0" indent="0">
              <a:buNone/>
            </a:pPr>
            <a:r>
              <a:rPr lang="pt-BR" altLang="zh-CN" dirty="0"/>
              <a:t>	('x', [(1, 3), (2, 1), (3, 6)])   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26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22A9B-7060-489F-A3CA-0DFE2B4A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94227" cy="1450757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：利用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repartitionAndSortWithinPartitions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506C4-963C-46A6-A7E1-67991263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数据文件：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TimeSeries2.txt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temporary composite key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显示分区内容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repartitionAndSortWithinPartitions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numPartitions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partitionFunc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=&lt;function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portable_hash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ascending=True,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keyfunc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=&lt;function RDD.&lt;lambda&gt;&gt;)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显示重新分区并排序的每个分区数据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显示最终的二次排序结果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83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60</TotalTime>
  <Words>226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华文仿宋</vt:lpstr>
      <vt:lpstr>Calibri</vt:lpstr>
      <vt:lpstr>Calibri Light</vt:lpstr>
      <vt:lpstr>Times New Roman</vt:lpstr>
      <vt:lpstr>Wingdings</vt:lpstr>
      <vt:lpstr>Wingdings 2</vt:lpstr>
      <vt:lpstr>HDOfficeLightV0</vt:lpstr>
      <vt:lpstr>回顾</vt:lpstr>
      <vt:lpstr>二次排序 Secondary Sort</vt:lpstr>
      <vt:lpstr>Introduction</vt:lpstr>
      <vt:lpstr>PowerPoint 演示文稿</vt:lpstr>
      <vt:lpstr>练习1：基于groupByKey方法</vt:lpstr>
      <vt:lpstr>练习2：利用repartitionAndSortWithinPartitions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Sort</dc:title>
  <dc:creator>nova</dc:creator>
  <cp:lastModifiedBy>nova</cp:lastModifiedBy>
  <cp:revision>28</cp:revision>
  <dcterms:created xsi:type="dcterms:W3CDTF">2020-04-25T03:31:10Z</dcterms:created>
  <dcterms:modified xsi:type="dcterms:W3CDTF">2020-04-25T04:34:05Z</dcterms:modified>
</cp:coreProperties>
</file>