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31"/>
  </p:normalViewPr>
  <p:slideViewPr>
    <p:cSldViewPr snapToGrid="0" snapToObjects="1">
      <p:cViewPr varScale="1">
        <p:scale>
          <a:sx n="124" d="100"/>
          <a:sy n="12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C713-4165-D643-ADAC-692CECC4551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966A4B3-ADCF-A4C8-6EC5-56ED3852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" y="185351"/>
            <a:ext cx="12048840" cy="66745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398171" y="185351"/>
            <a:ext cx="2854411" cy="1354054"/>
          </a:xfrm>
          <a:prstGeom prst="wedgeRectCallout">
            <a:avLst>
              <a:gd name="adj1" fmla="val 20726"/>
              <a:gd name="adj2" fmla="val 6421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您刚刚得到的餐厅评分将被标记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9098692" y="1176490"/>
            <a:ext cx="2854411" cy="1354054"/>
          </a:xfrm>
          <a:prstGeom prst="wedgeRectCallout">
            <a:avLst>
              <a:gd name="adj1" fmla="val -101390"/>
              <a:gd name="adj2" fmla="val 1300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到目前为止，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最佳餐厅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的评级将以红色显示，并标记为“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9098692" y="4238368"/>
            <a:ext cx="2932671" cy="630195"/>
          </a:xfrm>
          <a:prstGeom prst="wedgeRectCallout">
            <a:avLst>
              <a:gd name="adj1" fmla="val -68852"/>
              <a:gd name="adj2" fmla="val 1034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当前回合总得分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27222" y="5383427"/>
            <a:ext cx="2228335" cy="448962"/>
          </a:xfrm>
          <a:prstGeom prst="wedgeRectCallout">
            <a:avLst>
              <a:gd name="adj1" fmla="val 148534"/>
              <a:gd name="adj2" fmla="val -104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选择按钮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97708" y="4819133"/>
            <a:ext cx="2549609" cy="448962"/>
          </a:xfrm>
          <a:prstGeom prst="wedgeRectCallout">
            <a:avLst>
              <a:gd name="adj1" fmla="val 115548"/>
              <a:gd name="adj2" fmla="val 1024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当前回合还剩多少天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351003" y="1015322"/>
            <a:ext cx="2529017" cy="1676391"/>
          </a:xfrm>
          <a:prstGeom prst="wedgeRectCallout">
            <a:avLst>
              <a:gd name="adj1" fmla="val 57088"/>
              <a:gd name="adj2" fmla="val 1504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你选择的历史记录。到目前为止，最佳餐厅的评级将以红色显示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281086" y="5696465"/>
            <a:ext cx="2753498" cy="866045"/>
          </a:xfrm>
          <a:prstGeom prst="wedgeRectCallout">
            <a:avLst>
              <a:gd name="adj1" fmla="val -115613"/>
              <a:gd name="adj2" fmla="val -150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确认按钮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请在每次选择后单击此按钮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Zahy Bnaya</dc:creator>
  <cp:lastModifiedBy>佳霖 李</cp:lastModifiedBy>
  <cp:revision>4</cp:revision>
  <dcterms:created xsi:type="dcterms:W3CDTF">2016-12-15T22:55:36Z</dcterms:created>
  <dcterms:modified xsi:type="dcterms:W3CDTF">2024-02-22T05:16:15Z</dcterms:modified>
</cp:coreProperties>
</file>