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31"/>
  </p:normalViewPr>
  <p:slideViewPr>
    <p:cSldViewPr snapToGrid="0" snapToObjects="1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1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C713-4165-D643-ADAC-692CECC45512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4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bar graph&#10;&#10;Description automatically generated">
            <a:extLst>
              <a:ext uri="{FF2B5EF4-FFF2-40B4-BE49-F238E27FC236}">
                <a16:creationId xmlns:a16="http://schemas.microsoft.com/office/drawing/2014/main" id="{DD342697-A5A5-51E8-1777-3F2962EF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036"/>
            <a:ext cx="12191999" cy="692207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942702" y="185351"/>
            <a:ext cx="2854411" cy="1354054"/>
          </a:xfrm>
          <a:prstGeom prst="wedgeRectCallout">
            <a:avLst>
              <a:gd name="adj1" fmla="val 17237"/>
              <a:gd name="adj2" fmla="val 6202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您刚刚得到的餐厅评分将被高亮显示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9098692" y="1074046"/>
            <a:ext cx="2854411" cy="1354054"/>
          </a:xfrm>
          <a:prstGeom prst="wedgeRectCallout">
            <a:avLst>
              <a:gd name="adj1" fmla="val -123976"/>
              <a:gd name="adj2" fmla="val 16078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到目前为止，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最佳餐厅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的评级将以红色显示，并标记为“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Best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9098692" y="4238368"/>
            <a:ext cx="2932671" cy="630195"/>
          </a:xfrm>
          <a:prstGeom prst="wedgeRectCallout">
            <a:avLst>
              <a:gd name="adj1" fmla="val -62940"/>
              <a:gd name="adj2" fmla="val 19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当前回合总得分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27222" y="5383427"/>
            <a:ext cx="2228335" cy="448962"/>
          </a:xfrm>
          <a:prstGeom prst="wedgeRectCallout">
            <a:avLst>
              <a:gd name="adj1" fmla="val 139674"/>
              <a:gd name="adj2" fmla="val -81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选择按钮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97708" y="4819133"/>
            <a:ext cx="2549609" cy="448962"/>
          </a:xfrm>
          <a:prstGeom prst="wedgeRectCallout">
            <a:avLst>
              <a:gd name="adj1" fmla="val 121368"/>
              <a:gd name="adj2" fmla="val -156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当前回合还剩多少天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1351003" y="751709"/>
            <a:ext cx="2529017" cy="1676391"/>
          </a:xfrm>
          <a:prstGeom prst="wedgeRectCallout">
            <a:avLst>
              <a:gd name="adj1" fmla="val 82469"/>
              <a:gd name="adj2" fmla="val 16093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你选择的历史记录。到目前为止，最佳餐厅的评级将以红色显示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281086" y="5696465"/>
            <a:ext cx="2753498" cy="866045"/>
          </a:xfrm>
          <a:prstGeom prst="wedgeRectCallout">
            <a:avLst>
              <a:gd name="adj1" fmla="val -109584"/>
              <a:gd name="adj2" fmla="val -73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确认按钮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请在每次选择后单击此按钮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9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Zahy Bnaya</dc:creator>
  <cp:lastModifiedBy>佳霖 李</cp:lastModifiedBy>
  <cp:revision>4</cp:revision>
  <dcterms:created xsi:type="dcterms:W3CDTF">2016-12-15T22:55:36Z</dcterms:created>
  <dcterms:modified xsi:type="dcterms:W3CDTF">2024-02-17T13:21:56Z</dcterms:modified>
</cp:coreProperties>
</file>