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4631"/>
  </p:normalViewPr>
  <p:slideViewPr>
    <p:cSldViewPr snapToGrid="0" snapToObjects="1">
      <p:cViewPr varScale="1">
        <p:scale>
          <a:sx n="124" d="100"/>
          <a:sy n="124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8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6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1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0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4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2/12/24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1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5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2/12/24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8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1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C713-4165-D643-ADAC-692CECC45512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7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BC713-4165-D643-ADAC-692CECC45512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4E6F4-09F9-354E-82FD-8CF622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4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81329" cy="6771503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4942702" y="185351"/>
            <a:ext cx="2854411" cy="1354054"/>
          </a:xfrm>
          <a:prstGeom prst="wedgeRectCallout">
            <a:avLst>
              <a:gd name="adj1" fmla="val 103512"/>
              <a:gd name="adj2" fmla="val 18940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您刚刚得到的餐厅评分将被高亮显示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9098692" y="1190367"/>
            <a:ext cx="2854411" cy="1354054"/>
          </a:xfrm>
          <a:prstGeom prst="wedgeRectCallout">
            <a:avLst>
              <a:gd name="adj1" fmla="val -35881"/>
              <a:gd name="adj2" fmla="val 13009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到目前为止，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最佳餐厅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的评级将以红色显示，并标记为“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Best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”。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9098692" y="4238368"/>
            <a:ext cx="2932671" cy="630195"/>
          </a:xfrm>
          <a:prstGeom prst="wedgeRectCallout">
            <a:avLst>
              <a:gd name="adj1" fmla="val -59043"/>
              <a:gd name="adj2" fmla="val 2664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当前回合总得分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527222" y="5383427"/>
            <a:ext cx="2228335" cy="448962"/>
          </a:xfrm>
          <a:prstGeom prst="wedgeRectCallout">
            <a:avLst>
              <a:gd name="adj1" fmla="val 148534"/>
              <a:gd name="adj2" fmla="val -1044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选择按钮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197708" y="4819133"/>
            <a:ext cx="2549609" cy="448962"/>
          </a:xfrm>
          <a:prstGeom prst="wedgeRectCallout">
            <a:avLst>
              <a:gd name="adj1" fmla="val 141338"/>
              <a:gd name="adj2" fmla="val 308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当前回合还剩多少天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1351003" y="1015322"/>
            <a:ext cx="2529017" cy="1676391"/>
          </a:xfrm>
          <a:prstGeom prst="wedgeRectCallout">
            <a:avLst>
              <a:gd name="adj1" fmla="val 65213"/>
              <a:gd name="adj2" fmla="val 1547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你选择的历史记录。到目前为止，最佳餐厅的评级将以红色显示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8281086" y="5696465"/>
            <a:ext cx="2753498" cy="866045"/>
          </a:xfrm>
          <a:prstGeom prst="wedgeRectCallout">
            <a:avLst>
              <a:gd name="adj1" fmla="val -114867"/>
              <a:gd name="adj2" fmla="val 4185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确认按钮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请在每次选择后单击此按钮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39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62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YaHei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Zahy Bnaya</dc:creator>
  <cp:lastModifiedBy>佳霖 李</cp:lastModifiedBy>
  <cp:revision>3</cp:revision>
  <dcterms:created xsi:type="dcterms:W3CDTF">2016-12-15T22:55:36Z</dcterms:created>
  <dcterms:modified xsi:type="dcterms:W3CDTF">2024-02-12T07:57:29Z</dcterms:modified>
</cp:coreProperties>
</file>