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ms-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5B818-9860-4FBC-A857-ACF6F02543D0}" type="datetimeFigureOut">
              <a:rPr lang="ms-MY" smtClean="0"/>
              <a:t>15/10/2024</a:t>
            </a:fld>
            <a:endParaRPr lang="ms-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ms-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ms-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FADF15-E31A-40DE-9A37-139F9490F4FB}" type="slidenum">
              <a:rPr lang="ms-MY" smtClean="0"/>
              <a:t>‹#›</a:t>
            </a:fld>
            <a:endParaRPr lang="ms-MY"/>
          </a:p>
        </p:txBody>
      </p:sp>
    </p:spTree>
    <p:extLst>
      <p:ext uri="{BB962C8B-B14F-4D97-AF65-F5344CB8AC3E}">
        <p14:creationId xmlns:p14="http://schemas.microsoft.com/office/powerpoint/2010/main" val="100722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MY"/>
              <a:t>Time frame: 5-10 min</a:t>
            </a:r>
            <a:br>
              <a:rPr lang="en-MY"/>
            </a:br>
            <a:r>
              <a:rPr lang="en-MY"/>
              <a:t>Purpose: to generate ideas, increase students confidence in their answers</a:t>
            </a:r>
            <a:br>
              <a:rPr lang="en-MY"/>
            </a:br>
            <a:r>
              <a:rPr lang="en-MY"/>
              <a:t>Description: 3 Steps: 1. Students think individually about the given activity/instruction</a:t>
            </a:r>
            <a:br>
              <a:rPr lang="en-MY"/>
            </a:br>
            <a:r>
              <a:rPr lang="en-MY"/>
              <a:t>2. Pair up to discuss &amp; compare their ideas</a:t>
            </a:r>
            <a:br>
              <a:rPr lang="en-MY"/>
            </a:br>
            <a:r>
              <a:rPr lang="en-MY"/>
              <a:t>3. Share their ideas in a large class discussion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05D1-B4DF-1397-C494-309914D1D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ms-MY"/>
          </a:p>
        </p:txBody>
      </p:sp>
      <p:sp>
        <p:nvSpPr>
          <p:cNvPr id="3" name="Subtitle 2">
            <a:extLst>
              <a:ext uri="{FF2B5EF4-FFF2-40B4-BE49-F238E27FC236}">
                <a16:creationId xmlns:a16="http://schemas.microsoft.com/office/drawing/2014/main" id="{95A65794-EBFE-E6CF-26B7-00EFFE55B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ms-MY"/>
          </a:p>
        </p:txBody>
      </p:sp>
      <p:sp>
        <p:nvSpPr>
          <p:cNvPr id="4" name="Date Placeholder 3">
            <a:extLst>
              <a:ext uri="{FF2B5EF4-FFF2-40B4-BE49-F238E27FC236}">
                <a16:creationId xmlns:a16="http://schemas.microsoft.com/office/drawing/2014/main" id="{2E92ABC7-D0BB-9C26-EDDC-6098AC3E8F1F}"/>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5" name="Footer Placeholder 4">
            <a:extLst>
              <a:ext uri="{FF2B5EF4-FFF2-40B4-BE49-F238E27FC236}">
                <a16:creationId xmlns:a16="http://schemas.microsoft.com/office/drawing/2014/main" id="{3ADA3A82-0848-0909-46B4-DA5071F05588}"/>
              </a:ext>
            </a:extLst>
          </p:cNvPr>
          <p:cNvSpPr>
            <a:spLocks noGrp="1"/>
          </p:cNvSpPr>
          <p:nvPr>
            <p:ph type="ftr" sz="quarter" idx="11"/>
          </p:nvPr>
        </p:nvSpPr>
        <p:spPr/>
        <p:txBody>
          <a:bodyPr/>
          <a:lstStyle/>
          <a:p>
            <a:endParaRPr lang="ms-MY"/>
          </a:p>
        </p:txBody>
      </p:sp>
      <p:sp>
        <p:nvSpPr>
          <p:cNvPr id="6" name="Slide Number Placeholder 5">
            <a:extLst>
              <a:ext uri="{FF2B5EF4-FFF2-40B4-BE49-F238E27FC236}">
                <a16:creationId xmlns:a16="http://schemas.microsoft.com/office/drawing/2014/main" id="{708A02EA-DE4F-F052-7E9F-1D609BA9CE4B}"/>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410512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B934-3461-6FC5-440D-41F4F8EFAB3A}"/>
              </a:ext>
            </a:extLst>
          </p:cNvPr>
          <p:cNvSpPr>
            <a:spLocks noGrp="1"/>
          </p:cNvSpPr>
          <p:nvPr>
            <p:ph type="title"/>
          </p:nvPr>
        </p:nvSpPr>
        <p:spPr/>
        <p:txBody>
          <a:bodyPr/>
          <a:lstStyle/>
          <a:p>
            <a:r>
              <a:rPr lang="en-US"/>
              <a:t>Click to edit Master title style</a:t>
            </a:r>
            <a:endParaRPr lang="ms-MY"/>
          </a:p>
        </p:txBody>
      </p:sp>
      <p:sp>
        <p:nvSpPr>
          <p:cNvPr id="3" name="Vertical Text Placeholder 2">
            <a:extLst>
              <a:ext uri="{FF2B5EF4-FFF2-40B4-BE49-F238E27FC236}">
                <a16:creationId xmlns:a16="http://schemas.microsoft.com/office/drawing/2014/main" id="{B71A341D-ECD2-9D9E-CF72-3CFD3E29E6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Date Placeholder 3">
            <a:extLst>
              <a:ext uri="{FF2B5EF4-FFF2-40B4-BE49-F238E27FC236}">
                <a16:creationId xmlns:a16="http://schemas.microsoft.com/office/drawing/2014/main" id="{D5C6FB2D-A5E8-2845-6C00-1A189379E970}"/>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5" name="Footer Placeholder 4">
            <a:extLst>
              <a:ext uri="{FF2B5EF4-FFF2-40B4-BE49-F238E27FC236}">
                <a16:creationId xmlns:a16="http://schemas.microsoft.com/office/drawing/2014/main" id="{6988BEF5-62EA-5404-F2DD-AC8BE8ED17A5}"/>
              </a:ext>
            </a:extLst>
          </p:cNvPr>
          <p:cNvSpPr>
            <a:spLocks noGrp="1"/>
          </p:cNvSpPr>
          <p:nvPr>
            <p:ph type="ftr" sz="quarter" idx="11"/>
          </p:nvPr>
        </p:nvSpPr>
        <p:spPr/>
        <p:txBody>
          <a:bodyPr/>
          <a:lstStyle/>
          <a:p>
            <a:endParaRPr lang="ms-MY"/>
          </a:p>
        </p:txBody>
      </p:sp>
      <p:sp>
        <p:nvSpPr>
          <p:cNvPr id="6" name="Slide Number Placeholder 5">
            <a:extLst>
              <a:ext uri="{FF2B5EF4-FFF2-40B4-BE49-F238E27FC236}">
                <a16:creationId xmlns:a16="http://schemas.microsoft.com/office/drawing/2014/main" id="{176B6B83-E755-90BD-B811-3B33F2987B58}"/>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426463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724359-791A-367A-6F93-F8B42C294F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ms-MY"/>
          </a:p>
        </p:txBody>
      </p:sp>
      <p:sp>
        <p:nvSpPr>
          <p:cNvPr id="3" name="Vertical Text Placeholder 2">
            <a:extLst>
              <a:ext uri="{FF2B5EF4-FFF2-40B4-BE49-F238E27FC236}">
                <a16:creationId xmlns:a16="http://schemas.microsoft.com/office/drawing/2014/main" id="{B6CCC052-6214-D25C-8865-BB4F107C0C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Date Placeholder 3">
            <a:extLst>
              <a:ext uri="{FF2B5EF4-FFF2-40B4-BE49-F238E27FC236}">
                <a16:creationId xmlns:a16="http://schemas.microsoft.com/office/drawing/2014/main" id="{5AE0AD23-3F81-4A69-68E2-3E38C1435768}"/>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5" name="Footer Placeholder 4">
            <a:extLst>
              <a:ext uri="{FF2B5EF4-FFF2-40B4-BE49-F238E27FC236}">
                <a16:creationId xmlns:a16="http://schemas.microsoft.com/office/drawing/2014/main" id="{29A37F8D-2D25-BE7C-4064-306D45A4E547}"/>
              </a:ext>
            </a:extLst>
          </p:cNvPr>
          <p:cNvSpPr>
            <a:spLocks noGrp="1"/>
          </p:cNvSpPr>
          <p:nvPr>
            <p:ph type="ftr" sz="quarter" idx="11"/>
          </p:nvPr>
        </p:nvSpPr>
        <p:spPr/>
        <p:txBody>
          <a:bodyPr/>
          <a:lstStyle/>
          <a:p>
            <a:endParaRPr lang="ms-MY"/>
          </a:p>
        </p:txBody>
      </p:sp>
      <p:sp>
        <p:nvSpPr>
          <p:cNvPr id="6" name="Slide Number Placeholder 5">
            <a:extLst>
              <a:ext uri="{FF2B5EF4-FFF2-40B4-BE49-F238E27FC236}">
                <a16:creationId xmlns:a16="http://schemas.microsoft.com/office/drawing/2014/main" id="{ED7F6649-36CB-EA88-92E1-FA68656F761B}"/>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6670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43C5-C4C9-1323-29AF-FED7A0F4E078}"/>
              </a:ext>
            </a:extLst>
          </p:cNvPr>
          <p:cNvSpPr>
            <a:spLocks noGrp="1"/>
          </p:cNvSpPr>
          <p:nvPr>
            <p:ph type="title"/>
          </p:nvPr>
        </p:nvSpPr>
        <p:spPr/>
        <p:txBody>
          <a:bodyPr/>
          <a:lstStyle/>
          <a:p>
            <a:r>
              <a:rPr lang="en-US"/>
              <a:t>Click to edit Master title style</a:t>
            </a:r>
            <a:endParaRPr lang="ms-MY"/>
          </a:p>
        </p:txBody>
      </p:sp>
      <p:sp>
        <p:nvSpPr>
          <p:cNvPr id="3" name="Content Placeholder 2">
            <a:extLst>
              <a:ext uri="{FF2B5EF4-FFF2-40B4-BE49-F238E27FC236}">
                <a16:creationId xmlns:a16="http://schemas.microsoft.com/office/drawing/2014/main" id="{275263B1-913E-1FA6-B75B-6338733D01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Date Placeholder 3">
            <a:extLst>
              <a:ext uri="{FF2B5EF4-FFF2-40B4-BE49-F238E27FC236}">
                <a16:creationId xmlns:a16="http://schemas.microsoft.com/office/drawing/2014/main" id="{853C304F-7209-9358-9CA5-83F6CD548821}"/>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5" name="Footer Placeholder 4">
            <a:extLst>
              <a:ext uri="{FF2B5EF4-FFF2-40B4-BE49-F238E27FC236}">
                <a16:creationId xmlns:a16="http://schemas.microsoft.com/office/drawing/2014/main" id="{60C7C779-ED3B-48E3-BB91-0E20ECE1A3D0}"/>
              </a:ext>
            </a:extLst>
          </p:cNvPr>
          <p:cNvSpPr>
            <a:spLocks noGrp="1"/>
          </p:cNvSpPr>
          <p:nvPr>
            <p:ph type="ftr" sz="quarter" idx="11"/>
          </p:nvPr>
        </p:nvSpPr>
        <p:spPr/>
        <p:txBody>
          <a:bodyPr/>
          <a:lstStyle/>
          <a:p>
            <a:endParaRPr lang="ms-MY"/>
          </a:p>
        </p:txBody>
      </p:sp>
      <p:sp>
        <p:nvSpPr>
          <p:cNvPr id="6" name="Slide Number Placeholder 5">
            <a:extLst>
              <a:ext uri="{FF2B5EF4-FFF2-40B4-BE49-F238E27FC236}">
                <a16:creationId xmlns:a16="http://schemas.microsoft.com/office/drawing/2014/main" id="{B8A0F932-3F10-EA77-E06A-4ED93A613D80}"/>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150474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5CA02-059E-43C7-2D53-9AF97E2CA6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ms-MY"/>
          </a:p>
        </p:txBody>
      </p:sp>
      <p:sp>
        <p:nvSpPr>
          <p:cNvPr id="3" name="Text Placeholder 2">
            <a:extLst>
              <a:ext uri="{FF2B5EF4-FFF2-40B4-BE49-F238E27FC236}">
                <a16:creationId xmlns:a16="http://schemas.microsoft.com/office/drawing/2014/main" id="{8A7B388C-CD33-9F74-3095-FCD76A2258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FC667D-AD53-114A-8924-E10E0593F092}"/>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5" name="Footer Placeholder 4">
            <a:extLst>
              <a:ext uri="{FF2B5EF4-FFF2-40B4-BE49-F238E27FC236}">
                <a16:creationId xmlns:a16="http://schemas.microsoft.com/office/drawing/2014/main" id="{F2BFA220-2A58-5959-0221-2656CAB65B8C}"/>
              </a:ext>
            </a:extLst>
          </p:cNvPr>
          <p:cNvSpPr>
            <a:spLocks noGrp="1"/>
          </p:cNvSpPr>
          <p:nvPr>
            <p:ph type="ftr" sz="quarter" idx="11"/>
          </p:nvPr>
        </p:nvSpPr>
        <p:spPr/>
        <p:txBody>
          <a:bodyPr/>
          <a:lstStyle/>
          <a:p>
            <a:endParaRPr lang="ms-MY"/>
          </a:p>
        </p:txBody>
      </p:sp>
      <p:sp>
        <p:nvSpPr>
          <p:cNvPr id="6" name="Slide Number Placeholder 5">
            <a:extLst>
              <a:ext uri="{FF2B5EF4-FFF2-40B4-BE49-F238E27FC236}">
                <a16:creationId xmlns:a16="http://schemas.microsoft.com/office/drawing/2014/main" id="{BAD20994-C8F1-379E-8391-740014340BED}"/>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364522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3B6B-BE5B-47FA-59D0-B6EC166E4251}"/>
              </a:ext>
            </a:extLst>
          </p:cNvPr>
          <p:cNvSpPr>
            <a:spLocks noGrp="1"/>
          </p:cNvSpPr>
          <p:nvPr>
            <p:ph type="title"/>
          </p:nvPr>
        </p:nvSpPr>
        <p:spPr/>
        <p:txBody>
          <a:bodyPr/>
          <a:lstStyle/>
          <a:p>
            <a:r>
              <a:rPr lang="en-US"/>
              <a:t>Click to edit Master title style</a:t>
            </a:r>
            <a:endParaRPr lang="ms-MY"/>
          </a:p>
        </p:txBody>
      </p:sp>
      <p:sp>
        <p:nvSpPr>
          <p:cNvPr id="3" name="Content Placeholder 2">
            <a:extLst>
              <a:ext uri="{FF2B5EF4-FFF2-40B4-BE49-F238E27FC236}">
                <a16:creationId xmlns:a16="http://schemas.microsoft.com/office/drawing/2014/main" id="{4939DCA2-C70D-F91C-9C5E-D3C4C54A8E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Content Placeholder 3">
            <a:extLst>
              <a:ext uri="{FF2B5EF4-FFF2-40B4-BE49-F238E27FC236}">
                <a16:creationId xmlns:a16="http://schemas.microsoft.com/office/drawing/2014/main" id="{62BDAE13-7495-BB39-109C-FACD24B27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5" name="Date Placeholder 4">
            <a:extLst>
              <a:ext uri="{FF2B5EF4-FFF2-40B4-BE49-F238E27FC236}">
                <a16:creationId xmlns:a16="http://schemas.microsoft.com/office/drawing/2014/main" id="{EEEAB66F-B70C-CB28-8C0A-C39838544640}"/>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6" name="Footer Placeholder 5">
            <a:extLst>
              <a:ext uri="{FF2B5EF4-FFF2-40B4-BE49-F238E27FC236}">
                <a16:creationId xmlns:a16="http://schemas.microsoft.com/office/drawing/2014/main" id="{DBA62989-C6DE-553D-A88D-D64D8134C9A6}"/>
              </a:ext>
            </a:extLst>
          </p:cNvPr>
          <p:cNvSpPr>
            <a:spLocks noGrp="1"/>
          </p:cNvSpPr>
          <p:nvPr>
            <p:ph type="ftr" sz="quarter" idx="11"/>
          </p:nvPr>
        </p:nvSpPr>
        <p:spPr/>
        <p:txBody>
          <a:bodyPr/>
          <a:lstStyle/>
          <a:p>
            <a:endParaRPr lang="ms-MY"/>
          </a:p>
        </p:txBody>
      </p:sp>
      <p:sp>
        <p:nvSpPr>
          <p:cNvPr id="7" name="Slide Number Placeholder 6">
            <a:extLst>
              <a:ext uri="{FF2B5EF4-FFF2-40B4-BE49-F238E27FC236}">
                <a16:creationId xmlns:a16="http://schemas.microsoft.com/office/drawing/2014/main" id="{DDFDA649-360E-770A-04EB-9F85DDB0507D}"/>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172271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56B80-375D-F3E5-F5C7-8E18DCF4797A}"/>
              </a:ext>
            </a:extLst>
          </p:cNvPr>
          <p:cNvSpPr>
            <a:spLocks noGrp="1"/>
          </p:cNvSpPr>
          <p:nvPr>
            <p:ph type="title"/>
          </p:nvPr>
        </p:nvSpPr>
        <p:spPr>
          <a:xfrm>
            <a:off x="839788" y="365125"/>
            <a:ext cx="10515600" cy="1325563"/>
          </a:xfrm>
        </p:spPr>
        <p:txBody>
          <a:bodyPr/>
          <a:lstStyle/>
          <a:p>
            <a:r>
              <a:rPr lang="en-US"/>
              <a:t>Click to edit Master title style</a:t>
            </a:r>
            <a:endParaRPr lang="ms-MY"/>
          </a:p>
        </p:txBody>
      </p:sp>
      <p:sp>
        <p:nvSpPr>
          <p:cNvPr id="3" name="Text Placeholder 2">
            <a:extLst>
              <a:ext uri="{FF2B5EF4-FFF2-40B4-BE49-F238E27FC236}">
                <a16:creationId xmlns:a16="http://schemas.microsoft.com/office/drawing/2014/main" id="{14D72720-9EE7-3178-BEAE-E95D25471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7F27FE-52F0-C92E-04A3-ACAED247C7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5" name="Text Placeholder 4">
            <a:extLst>
              <a:ext uri="{FF2B5EF4-FFF2-40B4-BE49-F238E27FC236}">
                <a16:creationId xmlns:a16="http://schemas.microsoft.com/office/drawing/2014/main" id="{D1F678BF-A9CB-9075-E169-DC494FA20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722ECC-8AEF-5411-3C9C-98710178B2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7" name="Date Placeholder 6">
            <a:extLst>
              <a:ext uri="{FF2B5EF4-FFF2-40B4-BE49-F238E27FC236}">
                <a16:creationId xmlns:a16="http://schemas.microsoft.com/office/drawing/2014/main" id="{40B86AB8-571F-B2FE-AE40-DB37DECD4270}"/>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8" name="Footer Placeholder 7">
            <a:extLst>
              <a:ext uri="{FF2B5EF4-FFF2-40B4-BE49-F238E27FC236}">
                <a16:creationId xmlns:a16="http://schemas.microsoft.com/office/drawing/2014/main" id="{49409744-14D9-7F1D-6585-D65DA6E826B2}"/>
              </a:ext>
            </a:extLst>
          </p:cNvPr>
          <p:cNvSpPr>
            <a:spLocks noGrp="1"/>
          </p:cNvSpPr>
          <p:nvPr>
            <p:ph type="ftr" sz="quarter" idx="11"/>
          </p:nvPr>
        </p:nvSpPr>
        <p:spPr/>
        <p:txBody>
          <a:bodyPr/>
          <a:lstStyle/>
          <a:p>
            <a:endParaRPr lang="ms-MY"/>
          </a:p>
        </p:txBody>
      </p:sp>
      <p:sp>
        <p:nvSpPr>
          <p:cNvPr id="9" name="Slide Number Placeholder 8">
            <a:extLst>
              <a:ext uri="{FF2B5EF4-FFF2-40B4-BE49-F238E27FC236}">
                <a16:creationId xmlns:a16="http://schemas.microsoft.com/office/drawing/2014/main" id="{4B61ABD6-C1BD-F41F-CDC6-E06C7B8C5F6E}"/>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323108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3761-8034-1EA0-94BB-D509172F0AF3}"/>
              </a:ext>
            </a:extLst>
          </p:cNvPr>
          <p:cNvSpPr>
            <a:spLocks noGrp="1"/>
          </p:cNvSpPr>
          <p:nvPr>
            <p:ph type="title"/>
          </p:nvPr>
        </p:nvSpPr>
        <p:spPr/>
        <p:txBody>
          <a:bodyPr/>
          <a:lstStyle/>
          <a:p>
            <a:r>
              <a:rPr lang="en-US"/>
              <a:t>Click to edit Master title style</a:t>
            </a:r>
            <a:endParaRPr lang="ms-MY"/>
          </a:p>
        </p:txBody>
      </p:sp>
      <p:sp>
        <p:nvSpPr>
          <p:cNvPr id="3" name="Date Placeholder 2">
            <a:extLst>
              <a:ext uri="{FF2B5EF4-FFF2-40B4-BE49-F238E27FC236}">
                <a16:creationId xmlns:a16="http://schemas.microsoft.com/office/drawing/2014/main" id="{9E6E7992-EB74-10F9-DF2D-1FBE356E5F89}"/>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4" name="Footer Placeholder 3">
            <a:extLst>
              <a:ext uri="{FF2B5EF4-FFF2-40B4-BE49-F238E27FC236}">
                <a16:creationId xmlns:a16="http://schemas.microsoft.com/office/drawing/2014/main" id="{C95BF2E0-DE22-AFA3-F491-96FEDED2B087}"/>
              </a:ext>
            </a:extLst>
          </p:cNvPr>
          <p:cNvSpPr>
            <a:spLocks noGrp="1"/>
          </p:cNvSpPr>
          <p:nvPr>
            <p:ph type="ftr" sz="quarter" idx="11"/>
          </p:nvPr>
        </p:nvSpPr>
        <p:spPr/>
        <p:txBody>
          <a:bodyPr/>
          <a:lstStyle/>
          <a:p>
            <a:endParaRPr lang="ms-MY"/>
          </a:p>
        </p:txBody>
      </p:sp>
      <p:sp>
        <p:nvSpPr>
          <p:cNvPr id="5" name="Slide Number Placeholder 4">
            <a:extLst>
              <a:ext uri="{FF2B5EF4-FFF2-40B4-BE49-F238E27FC236}">
                <a16:creationId xmlns:a16="http://schemas.microsoft.com/office/drawing/2014/main" id="{35893B52-F5B6-ED90-4C4B-AF80ED23591B}"/>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4243743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9887E-7015-69D2-DA35-A955BC1A5003}"/>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3" name="Footer Placeholder 2">
            <a:extLst>
              <a:ext uri="{FF2B5EF4-FFF2-40B4-BE49-F238E27FC236}">
                <a16:creationId xmlns:a16="http://schemas.microsoft.com/office/drawing/2014/main" id="{2464EE43-DCA9-3F2B-9231-9B1BD26ECE34}"/>
              </a:ext>
            </a:extLst>
          </p:cNvPr>
          <p:cNvSpPr>
            <a:spLocks noGrp="1"/>
          </p:cNvSpPr>
          <p:nvPr>
            <p:ph type="ftr" sz="quarter" idx="11"/>
          </p:nvPr>
        </p:nvSpPr>
        <p:spPr/>
        <p:txBody>
          <a:bodyPr/>
          <a:lstStyle/>
          <a:p>
            <a:endParaRPr lang="ms-MY"/>
          </a:p>
        </p:txBody>
      </p:sp>
      <p:sp>
        <p:nvSpPr>
          <p:cNvPr id="4" name="Slide Number Placeholder 3">
            <a:extLst>
              <a:ext uri="{FF2B5EF4-FFF2-40B4-BE49-F238E27FC236}">
                <a16:creationId xmlns:a16="http://schemas.microsoft.com/office/drawing/2014/main" id="{7C0F0D65-EDFE-F557-7318-18C0EB0C0BAC}"/>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389610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D465-ADED-245D-6124-4248B069E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s-MY"/>
          </a:p>
        </p:txBody>
      </p:sp>
      <p:sp>
        <p:nvSpPr>
          <p:cNvPr id="3" name="Content Placeholder 2">
            <a:extLst>
              <a:ext uri="{FF2B5EF4-FFF2-40B4-BE49-F238E27FC236}">
                <a16:creationId xmlns:a16="http://schemas.microsoft.com/office/drawing/2014/main" id="{705E349F-D40D-A834-20C0-A28DF25CB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Text Placeholder 3">
            <a:extLst>
              <a:ext uri="{FF2B5EF4-FFF2-40B4-BE49-F238E27FC236}">
                <a16:creationId xmlns:a16="http://schemas.microsoft.com/office/drawing/2014/main" id="{8601D253-3B98-C4A6-FBE6-ED85ADA75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1E2A7-F004-6EC0-0A2D-1C9EF8613570}"/>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6" name="Footer Placeholder 5">
            <a:extLst>
              <a:ext uri="{FF2B5EF4-FFF2-40B4-BE49-F238E27FC236}">
                <a16:creationId xmlns:a16="http://schemas.microsoft.com/office/drawing/2014/main" id="{BD0EB322-4A16-7DD7-088C-DEC508F3E912}"/>
              </a:ext>
            </a:extLst>
          </p:cNvPr>
          <p:cNvSpPr>
            <a:spLocks noGrp="1"/>
          </p:cNvSpPr>
          <p:nvPr>
            <p:ph type="ftr" sz="quarter" idx="11"/>
          </p:nvPr>
        </p:nvSpPr>
        <p:spPr/>
        <p:txBody>
          <a:bodyPr/>
          <a:lstStyle/>
          <a:p>
            <a:endParaRPr lang="ms-MY"/>
          </a:p>
        </p:txBody>
      </p:sp>
      <p:sp>
        <p:nvSpPr>
          <p:cNvPr id="7" name="Slide Number Placeholder 6">
            <a:extLst>
              <a:ext uri="{FF2B5EF4-FFF2-40B4-BE49-F238E27FC236}">
                <a16:creationId xmlns:a16="http://schemas.microsoft.com/office/drawing/2014/main" id="{8E467C39-3359-D3A0-BEE0-DAB460FA8A83}"/>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1910246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6172-6DEC-0FE6-6FA5-212CDF9FA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s-MY"/>
          </a:p>
        </p:txBody>
      </p:sp>
      <p:sp>
        <p:nvSpPr>
          <p:cNvPr id="3" name="Picture Placeholder 2">
            <a:extLst>
              <a:ext uri="{FF2B5EF4-FFF2-40B4-BE49-F238E27FC236}">
                <a16:creationId xmlns:a16="http://schemas.microsoft.com/office/drawing/2014/main" id="{2A61C5C1-6692-5CC9-BF5C-B66D8D1EC3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s-MY"/>
          </a:p>
        </p:txBody>
      </p:sp>
      <p:sp>
        <p:nvSpPr>
          <p:cNvPr id="4" name="Text Placeholder 3">
            <a:extLst>
              <a:ext uri="{FF2B5EF4-FFF2-40B4-BE49-F238E27FC236}">
                <a16:creationId xmlns:a16="http://schemas.microsoft.com/office/drawing/2014/main" id="{48497804-BC20-631C-4DD1-F8C3BBC41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DA654-ABC1-A2FB-4F5D-94F3F13FA312}"/>
              </a:ext>
            </a:extLst>
          </p:cNvPr>
          <p:cNvSpPr>
            <a:spLocks noGrp="1"/>
          </p:cNvSpPr>
          <p:nvPr>
            <p:ph type="dt" sz="half" idx="10"/>
          </p:nvPr>
        </p:nvSpPr>
        <p:spPr/>
        <p:txBody>
          <a:bodyPr/>
          <a:lstStyle/>
          <a:p>
            <a:fld id="{3C3FC104-BBBB-43FE-B185-E47A58C621E7}" type="datetimeFigureOut">
              <a:rPr lang="ms-MY" smtClean="0"/>
              <a:t>15/10/2024</a:t>
            </a:fld>
            <a:endParaRPr lang="ms-MY"/>
          </a:p>
        </p:txBody>
      </p:sp>
      <p:sp>
        <p:nvSpPr>
          <p:cNvPr id="6" name="Footer Placeholder 5">
            <a:extLst>
              <a:ext uri="{FF2B5EF4-FFF2-40B4-BE49-F238E27FC236}">
                <a16:creationId xmlns:a16="http://schemas.microsoft.com/office/drawing/2014/main" id="{F873F382-EEA6-406E-7ED9-53A9CBA9301F}"/>
              </a:ext>
            </a:extLst>
          </p:cNvPr>
          <p:cNvSpPr>
            <a:spLocks noGrp="1"/>
          </p:cNvSpPr>
          <p:nvPr>
            <p:ph type="ftr" sz="quarter" idx="11"/>
          </p:nvPr>
        </p:nvSpPr>
        <p:spPr/>
        <p:txBody>
          <a:bodyPr/>
          <a:lstStyle/>
          <a:p>
            <a:endParaRPr lang="ms-MY"/>
          </a:p>
        </p:txBody>
      </p:sp>
      <p:sp>
        <p:nvSpPr>
          <p:cNvPr id="7" name="Slide Number Placeholder 6">
            <a:extLst>
              <a:ext uri="{FF2B5EF4-FFF2-40B4-BE49-F238E27FC236}">
                <a16:creationId xmlns:a16="http://schemas.microsoft.com/office/drawing/2014/main" id="{9FEB7114-2F4F-D0B8-CFD0-E11B60BF1E8C}"/>
              </a:ext>
            </a:extLst>
          </p:cNvPr>
          <p:cNvSpPr>
            <a:spLocks noGrp="1"/>
          </p:cNvSpPr>
          <p:nvPr>
            <p:ph type="sldNum" sz="quarter" idx="12"/>
          </p:nvPr>
        </p:nvSpPr>
        <p:spPr/>
        <p:txBody>
          <a:bodyPr/>
          <a:lstStyle/>
          <a:p>
            <a:fld id="{F08F995E-CBDF-45E7-A28E-09365BF8EED4}" type="slidenum">
              <a:rPr lang="ms-MY" smtClean="0"/>
              <a:t>‹#›</a:t>
            </a:fld>
            <a:endParaRPr lang="ms-MY"/>
          </a:p>
        </p:txBody>
      </p:sp>
    </p:spTree>
    <p:extLst>
      <p:ext uri="{BB962C8B-B14F-4D97-AF65-F5344CB8AC3E}">
        <p14:creationId xmlns:p14="http://schemas.microsoft.com/office/powerpoint/2010/main" val="390788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01EF0A-A2D3-EEAB-6A1E-E48A0177B6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ms-MY"/>
          </a:p>
        </p:txBody>
      </p:sp>
      <p:sp>
        <p:nvSpPr>
          <p:cNvPr id="3" name="Text Placeholder 2">
            <a:extLst>
              <a:ext uri="{FF2B5EF4-FFF2-40B4-BE49-F238E27FC236}">
                <a16:creationId xmlns:a16="http://schemas.microsoft.com/office/drawing/2014/main" id="{50E90655-D491-6780-BF1C-DBF2F811AC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s-MY"/>
          </a:p>
        </p:txBody>
      </p:sp>
      <p:sp>
        <p:nvSpPr>
          <p:cNvPr id="4" name="Date Placeholder 3">
            <a:extLst>
              <a:ext uri="{FF2B5EF4-FFF2-40B4-BE49-F238E27FC236}">
                <a16:creationId xmlns:a16="http://schemas.microsoft.com/office/drawing/2014/main" id="{8986B0CF-CD1F-145A-D205-F07286709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3FC104-BBBB-43FE-B185-E47A58C621E7}" type="datetimeFigureOut">
              <a:rPr lang="ms-MY" smtClean="0"/>
              <a:t>15/10/2024</a:t>
            </a:fld>
            <a:endParaRPr lang="ms-MY"/>
          </a:p>
        </p:txBody>
      </p:sp>
      <p:sp>
        <p:nvSpPr>
          <p:cNvPr id="5" name="Footer Placeholder 4">
            <a:extLst>
              <a:ext uri="{FF2B5EF4-FFF2-40B4-BE49-F238E27FC236}">
                <a16:creationId xmlns:a16="http://schemas.microsoft.com/office/drawing/2014/main" id="{6BB51EC1-9CC6-90F8-C0AE-0EAAAB29A4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ms-MY"/>
          </a:p>
        </p:txBody>
      </p:sp>
      <p:sp>
        <p:nvSpPr>
          <p:cNvPr id="6" name="Slide Number Placeholder 5">
            <a:extLst>
              <a:ext uri="{FF2B5EF4-FFF2-40B4-BE49-F238E27FC236}">
                <a16:creationId xmlns:a16="http://schemas.microsoft.com/office/drawing/2014/main" id="{12F3F208-446D-31EC-0D1E-2668400AB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8F995E-CBDF-45E7-A28E-09365BF8EED4}" type="slidenum">
              <a:rPr lang="ms-MY" smtClean="0"/>
              <a:t>‹#›</a:t>
            </a:fld>
            <a:endParaRPr lang="ms-MY"/>
          </a:p>
        </p:txBody>
      </p:sp>
    </p:spTree>
    <p:extLst>
      <p:ext uri="{BB962C8B-B14F-4D97-AF65-F5344CB8AC3E}">
        <p14:creationId xmlns:p14="http://schemas.microsoft.com/office/powerpoint/2010/main" val="105230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cxnSp>
        <p:nvCxnSpPr>
          <p:cNvPr id="2" name="Google Shape;373;p13">
            <a:extLst>
              <a:ext uri="{FF2B5EF4-FFF2-40B4-BE49-F238E27FC236}">
                <a16:creationId xmlns:a16="http://schemas.microsoft.com/office/drawing/2014/main" id="{48F16240-187E-0F73-97BE-D6C559E8FA2B}"/>
              </a:ext>
            </a:extLst>
          </p:cNvPr>
          <p:cNvCxnSpPr/>
          <p:nvPr/>
        </p:nvCxnSpPr>
        <p:spPr>
          <a:xfrm>
            <a:off x="11022612" y="2545656"/>
            <a:ext cx="0" cy="3688500"/>
          </a:xfrm>
          <a:prstGeom prst="straightConnector1">
            <a:avLst/>
          </a:prstGeom>
          <a:noFill/>
          <a:ln w="9525" cap="flat" cmpd="sng">
            <a:solidFill>
              <a:schemeClr val="accent1"/>
            </a:solidFill>
            <a:prstDash val="solid"/>
            <a:round/>
            <a:headEnd type="none" w="sm" len="sm"/>
            <a:tailEnd type="none" w="sm" len="sm"/>
          </a:ln>
        </p:spPr>
      </p:cxnSp>
      <p:sp>
        <p:nvSpPr>
          <p:cNvPr id="410" name="Google Shape;410;p13"/>
          <p:cNvSpPr/>
          <p:nvPr/>
        </p:nvSpPr>
        <p:spPr>
          <a:xfrm rot="10800000">
            <a:off x="7961845" y="1785935"/>
            <a:ext cx="4061200" cy="608800"/>
          </a:xfrm>
          <a:prstGeom prst="chevron">
            <a:avLst>
              <a:gd name="adj" fmla="val 30786"/>
            </a:avLst>
          </a:pr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7" name="Google Shape;397;p13"/>
          <p:cNvSpPr/>
          <p:nvPr/>
        </p:nvSpPr>
        <p:spPr>
          <a:xfrm flipH="1">
            <a:off x="10507134" y="1542056"/>
            <a:ext cx="1007200" cy="1003600"/>
          </a:xfrm>
          <a:prstGeom prst="ellipse">
            <a:avLst/>
          </a:pr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13" name="Google Shape;413;p13" descr="Priorities with solid fill"/>
          <p:cNvPicPr preferRelativeResize="0"/>
          <p:nvPr/>
        </p:nvPicPr>
        <p:blipFill rotWithShape="1">
          <a:blip r:embed="rId3">
            <a:alphaModFix/>
          </a:blip>
          <a:srcRect/>
          <a:stretch/>
        </p:blipFill>
        <p:spPr>
          <a:xfrm>
            <a:off x="10507410" y="1637081"/>
            <a:ext cx="914400" cy="914400"/>
          </a:xfrm>
          <a:prstGeom prst="rect">
            <a:avLst/>
          </a:prstGeom>
          <a:noFill/>
          <a:ln>
            <a:noFill/>
          </a:ln>
        </p:spPr>
      </p:pic>
      <p:cxnSp>
        <p:nvCxnSpPr>
          <p:cNvPr id="396" name="Google Shape;396;p13"/>
          <p:cNvCxnSpPr>
            <a:stCxn id="397" idx="4"/>
          </p:cNvCxnSpPr>
          <p:nvPr/>
        </p:nvCxnSpPr>
        <p:spPr>
          <a:xfrm>
            <a:off x="12139079" y="2509391"/>
            <a:ext cx="0" cy="3688500"/>
          </a:xfrm>
          <a:prstGeom prst="straightConnector1">
            <a:avLst/>
          </a:prstGeom>
          <a:noFill/>
          <a:ln w="9525" cap="flat" cmpd="sng">
            <a:solidFill>
              <a:schemeClr val="accent4"/>
            </a:solidFill>
            <a:prstDash val="solid"/>
            <a:round/>
            <a:headEnd type="none" w="sm" len="sm"/>
            <a:tailEnd type="none" w="sm" len="sm"/>
          </a:ln>
        </p:spPr>
      </p:cxnSp>
      <p:sp>
        <p:nvSpPr>
          <p:cNvPr id="400" name="Google Shape;400;p13"/>
          <p:cNvSpPr/>
          <p:nvPr/>
        </p:nvSpPr>
        <p:spPr>
          <a:xfrm flipH="1">
            <a:off x="10788494" y="2670634"/>
            <a:ext cx="471200" cy="469600"/>
          </a:xfrm>
          <a:prstGeom prst="ellipse">
            <a:avLst/>
          </a:pr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13"/>
          <p:cNvSpPr txBox="1"/>
          <p:nvPr/>
        </p:nvSpPr>
        <p:spPr>
          <a:xfrm flipH="1">
            <a:off x="10710829" y="2803502"/>
            <a:ext cx="625600" cy="2040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01</a:t>
            </a:r>
            <a:endParaRPr sz="1800" b="1" i="0" u="none" strike="noStrike" cap="none">
              <a:solidFill>
                <a:schemeClr val="dk1"/>
              </a:solidFill>
              <a:latin typeface="Fira Sans"/>
              <a:ea typeface="Fira Sans"/>
              <a:cs typeface="Fira Sans"/>
              <a:sym typeface="Fira Sans"/>
            </a:endParaRPr>
          </a:p>
        </p:txBody>
      </p:sp>
      <p:sp>
        <p:nvSpPr>
          <p:cNvPr id="404" name="Google Shape;404;p13"/>
          <p:cNvSpPr/>
          <p:nvPr/>
        </p:nvSpPr>
        <p:spPr>
          <a:xfrm flipH="1">
            <a:off x="10788029" y="3275372"/>
            <a:ext cx="471200" cy="469600"/>
          </a:xfrm>
          <a:prstGeom prst="ellipse">
            <a:avLst/>
          </a:pr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p13"/>
          <p:cNvSpPr txBox="1"/>
          <p:nvPr/>
        </p:nvSpPr>
        <p:spPr>
          <a:xfrm flipH="1">
            <a:off x="10697934" y="3414266"/>
            <a:ext cx="625600" cy="2040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02</a:t>
            </a:r>
            <a:endParaRPr sz="1800" b="1" i="0" u="none" strike="noStrike" cap="none">
              <a:solidFill>
                <a:schemeClr val="dk1"/>
              </a:solidFill>
              <a:latin typeface="Fira Sans"/>
              <a:ea typeface="Fira Sans"/>
              <a:cs typeface="Fira Sans"/>
              <a:sym typeface="Fira Sans"/>
            </a:endParaRPr>
          </a:p>
        </p:txBody>
      </p:sp>
      <p:sp>
        <p:nvSpPr>
          <p:cNvPr id="408" name="Google Shape;408;p13"/>
          <p:cNvSpPr/>
          <p:nvPr/>
        </p:nvSpPr>
        <p:spPr>
          <a:xfrm flipH="1">
            <a:off x="10788494" y="4711059"/>
            <a:ext cx="471200" cy="469600"/>
          </a:xfrm>
          <a:prstGeom prst="ellipse">
            <a:avLst/>
          </a:pr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Google Shape;409;p13"/>
          <p:cNvSpPr txBox="1"/>
          <p:nvPr/>
        </p:nvSpPr>
        <p:spPr>
          <a:xfrm flipH="1">
            <a:off x="10710829" y="4843927"/>
            <a:ext cx="625600" cy="2040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03</a:t>
            </a:r>
            <a:endParaRPr sz="1800" b="1" i="0" u="none" strike="noStrike" cap="none">
              <a:solidFill>
                <a:schemeClr val="dk1"/>
              </a:solidFill>
              <a:latin typeface="Fira Sans"/>
              <a:ea typeface="Fira Sans"/>
              <a:cs typeface="Fira Sans"/>
              <a:sym typeface="Fira Sans"/>
            </a:endParaRPr>
          </a:p>
        </p:txBody>
      </p:sp>
      <p:sp>
        <p:nvSpPr>
          <p:cNvPr id="411" name="Google Shape;411;p13"/>
          <p:cNvSpPr txBox="1"/>
          <p:nvPr/>
        </p:nvSpPr>
        <p:spPr>
          <a:xfrm>
            <a:off x="8355112" y="1940735"/>
            <a:ext cx="1975600" cy="2992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Yang Utama/ Penting</a:t>
            </a:r>
            <a:endParaRPr sz="1800" b="1" i="0" u="none" strike="noStrike" cap="none">
              <a:solidFill>
                <a:schemeClr val="dk1"/>
              </a:solidFill>
              <a:latin typeface="Fira Sans"/>
              <a:ea typeface="Fira Sans"/>
              <a:cs typeface="Fira Sans"/>
              <a:sym typeface="Fira Sans"/>
            </a:endParaRPr>
          </a:p>
        </p:txBody>
      </p:sp>
      <p:sp>
        <p:nvSpPr>
          <p:cNvPr id="375" name="Google Shape;375;p13"/>
          <p:cNvSpPr txBox="1">
            <a:spLocks noGrp="1"/>
          </p:cNvSpPr>
          <p:nvPr>
            <p:ph type="title"/>
          </p:nvPr>
        </p:nvSpPr>
        <p:spPr>
          <a:xfrm>
            <a:off x="609600" y="337047"/>
            <a:ext cx="10972800" cy="1051805"/>
          </a:xfrm>
          <a:prstGeom prst="rect">
            <a:avLst/>
          </a:prstGeom>
          <a:noFill/>
          <a:ln>
            <a:noFill/>
          </a:ln>
        </p:spPr>
        <p:txBody>
          <a:bodyPr spcFirstLastPara="1" wrap="square" lIns="121900" tIns="121900" rIns="121900" bIns="121900" anchor="t" anchorCtr="0">
            <a:noAutofit/>
          </a:bodyPr>
          <a:lstStyle/>
          <a:p>
            <a:pPr marL="0" lvl="0" indent="0" algn="ctr" rtl="0">
              <a:lnSpc>
                <a:spcPct val="90000"/>
              </a:lnSpc>
              <a:spcBef>
                <a:spcPts val="0"/>
              </a:spcBef>
              <a:spcAft>
                <a:spcPts val="0"/>
              </a:spcAft>
              <a:buClr>
                <a:srgbClr val="000000"/>
              </a:buClr>
              <a:buSzPts val="1800"/>
              <a:buFont typeface="Lato"/>
              <a:buNone/>
            </a:pPr>
            <a:r>
              <a:rPr lang="en-MY">
                <a:solidFill>
                  <a:schemeClr val="dk1"/>
                </a:solidFill>
              </a:rPr>
              <a:t>AKTIVITI </a:t>
            </a:r>
            <a:r>
              <a:rPr lang="en-MY" i="1">
                <a:solidFill>
                  <a:schemeClr val="dk1"/>
                </a:solidFill>
              </a:rPr>
              <a:t>THINK-PAIR-SHARE</a:t>
            </a:r>
            <a:r>
              <a:rPr lang="en-MY">
                <a:solidFill>
                  <a:schemeClr val="dk1"/>
                </a:solidFill>
              </a:rPr>
              <a:t>: NILAI HIDUPKU</a:t>
            </a:r>
            <a:br>
              <a:rPr lang="en-MY">
                <a:solidFill>
                  <a:schemeClr val="dk1"/>
                </a:solidFill>
              </a:rPr>
            </a:br>
            <a:r>
              <a:rPr lang="en-MY" sz="2000">
                <a:solidFill>
                  <a:schemeClr val="dk1"/>
                </a:solidFill>
              </a:rPr>
              <a:t>Setiap ahli menyenaraikan 3 nilai yang baik dan 3 nilai yang utama masing-masing beserta justifikasi. Bincang dan bandingkan idea dengan pasangan. Kongsikan kepada rakan sekelas.</a:t>
            </a:r>
            <a:endParaRPr sz="2000">
              <a:solidFill>
                <a:schemeClr val="dk1"/>
              </a:solidFill>
            </a:endParaRPr>
          </a:p>
          <a:p>
            <a:pPr marL="0" lvl="0" indent="0" algn="ctr" rtl="0">
              <a:lnSpc>
                <a:spcPct val="90000"/>
              </a:lnSpc>
              <a:spcBef>
                <a:spcPts val="0"/>
              </a:spcBef>
              <a:spcAft>
                <a:spcPts val="0"/>
              </a:spcAft>
              <a:buClr>
                <a:srgbClr val="000000"/>
              </a:buClr>
              <a:buSzPts val="1800"/>
              <a:buFont typeface="Lato"/>
              <a:buNone/>
            </a:pPr>
            <a:endParaRPr>
              <a:solidFill>
                <a:schemeClr val="dk1"/>
              </a:solidFill>
            </a:endParaRPr>
          </a:p>
        </p:txBody>
      </p:sp>
      <p:grpSp>
        <p:nvGrpSpPr>
          <p:cNvPr id="376" name="Google Shape;376;p13"/>
          <p:cNvGrpSpPr/>
          <p:nvPr/>
        </p:nvGrpSpPr>
        <p:grpSpPr>
          <a:xfrm>
            <a:off x="-187953" y="5788511"/>
            <a:ext cx="460437" cy="470444"/>
            <a:chOff x="-24353875" y="3147725"/>
            <a:chExt cx="289875" cy="296175"/>
          </a:xfrm>
        </p:grpSpPr>
        <p:sp>
          <p:nvSpPr>
            <p:cNvPr id="377" name="Google Shape;377;p13"/>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8" name="Google Shape;378;p13"/>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379" name="Google Shape;379;p13"/>
          <p:cNvGrpSpPr/>
          <p:nvPr/>
        </p:nvGrpSpPr>
        <p:grpSpPr>
          <a:xfrm>
            <a:off x="-663381" y="5660210"/>
            <a:ext cx="475408" cy="468380"/>
            <a:chOff x="-25465200" y="3916150"/>
            <a:chExt cx="299300" cy="294875"/>
          </a:xfrm>
        </p:grpSpPr>
        <p:sp>
          <p:nvSpPr>
            <p:cNvPr id="380" name="Google Shape;380;p13"/>
            <p:cNvSpPr/>
            <p:nvPr/>
          </p:nvSpPr>
          <p:spPr>
            <a:xfrm>
              <a:off x="-25316350" y="3916150"/>
              <a:ext cx="150450" cy="149175"/>
            </a:xfrm>
            <a:custGeom>
              <a:avLst/>
              <a:gdLst/>
              <a:ahLst/>
              <a:cxnLst/>
              <a:rect l="l" t="t" r="r" b="b"/>
              <a:pathLst>
                <a:path w="6018" h="5967" extrusionOk="0">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1" name="Google Shape;381;p13"/>
            <p:cNvSpPr/>
            <p:nvPr/>
          </p:nvSpPr>
          <p:spPr>
            <a:xfrm>
              <a:off x="-25465200" y="4003875"/>
              <a:ext cx="208725" cy="207150"/>
            </a:xfrm>
            <a:custGeom>
              <a:avLst/>
              <a:gdLst/>
              <a:ahLst/>
              <a:cxnLst/>
              <a:rect l="l" t="t" r="r" b="b"/>
              <a:pathLst>
                <a:path w="8349" h="8286" extrusionOk="0">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82" name="Google Shape;382;p13"/>
          <p:cNvSpPr txBox="1"/>
          <p:nvPr/>
        </p:nvSpPr>
        <p:spPr>
          <a:xfrm flipH="1">
            <a:off x="1375819" y="3155999"/>
            <a:ext cx="3912236" cy="6088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15000"/>
              </a:lnSpc>
              <a:spcBef>
                <a:spcPts val="0"/>
              </a:spcBef>
              <a:spcAft>
                <a:spcPts val="0"/>
              </a:spcAft>
              <a:buClr>
                <a:srgbClr val="000000"/>
              </a:buClr>
              <a:buSzPts val="1600"/>
              <a:buFont typeface="Arial"/>
              <a:buNone/>
            </a:pPr>
            <a:r>
              <a:rPr lang="en-MY" sz="1400"/>
              <a:t>Sikap atau perilaku yang menunjukkan keterbukaan dan ketulusan seseorang dalam bertindak, berbicara dan berpikir.</a:t>
            </a:r>
            <a:endParaRPr sz="1400" b="0" i="0" u="none" strike="noStrike" cap="none">
              <a:solidFill>
                <a:schemeClr val="dk1"/>
              </a:solidFill>
              <a:latin typeface="Fira Sans"/>
              <a:ea typeface="Fira Sans"/>
              <a:cs typeface="Fira Sans"/>
              <a:sym typeface="Fira Sans"/>
            </a:endParaRPr>
          </a:p>
        </p:txBody>
      </p:sp>
      <p:sp>
        <p:nvSpPr>
          <p:cNvPr id="383" name="Google Shape;383;p13"/>
          <p:cNvSpPr txBox="1"/>
          <p:nvPr/>
        </p:nvSpPr>
        <p:spPr>
          <a:xfrm flipH="1">
            <a:off x="1367889" y="2858630"/>
            <a:ext cx="1570400" cy="299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B1 Kejujuran</a:t>
            </a:r>
          </a:p>
        </p:txBody>
      </p:sp>
      <p:sp>
        <p:nvSpPr>
          <p:cNvPr id="386" name="Google Shape;386;p13"/>
          <p:cNvSpPr txBox="1"/>
          <p:nvPr/>
        </p:nvSpPr>
        <p:spPr>
          <a:xfrm flipH="1">
            <a:off x="1381088" y="4244220"/>
            <a:ext cx="3906967" cy="923412"/>
          </a:xfrm>
          <a:prstGeom prst="rect">
            <a:avLst/>
          </a:prstGeom>
          <a:noFill/>
          <a:ln>
            <a:noFill/>
          </a:ln>
        </p:spPr>
        <p:txBody>
          <a:bodyPr spcFirstLastPara="1" wrap="square" lIns="121900" tIns="121900" rIns="121900" bIns="121900" anchor="ctr" anchorCtr="0">
            <a:noAutofit/>
          </a:bodyPr>
          <a:lstStyle/>
          <a:p>
            <a:pPr marL="0" marR="0" lvl="0" indent="0" algn="just" rtl="0">
              <a:lnSpc>
                <a:spcPct val="115000"/>
              </a:lnSpc>
              <a:spcBef>
                <a:spcPts val="0"/>
              </a:spcBef>
              <a:spcAft>
                <a:spcPts val="0"/>
              </a:spcAft>
              <a:buClr>
                <a:srgbClr val="000000"/>
              </a:buClr>
              <a:buSzPts val="1600"/>
              <a:buFont typeface="Arial"/>
              <a:buNone/>
            </a:pPr>
            <a:r>
              <a:rPr lang="en-MY" sz="1400"/>
              <a:t>Sebagai seorang rakyat yang hidup dalam komuniti, rakyat perlu mengamalkan nilai berkerjasama agar masyarakat dapat hidup dalam suasana harmoni dan tenteram.</a:t>
            </a:r>
            <a:endParaRPr sz="1400" b="0" i="0" u="none" strike="noStrike" cap="none">
              <a:solidFill>
                <a:schemeClr val="dk1"/>
              </a:solidFill>
              <a:latin typeface="Fira Sans"/>
              <a:ea typeface="Fira Sans"/>
              <a:cs typeface="Fira Sans"/>
              <a:sym typeface="Fira Sans"/>
            </a:endParaRPr>
          </a:p>
        </p:txBody>
      </p:sp>
      <p:sp>
        <p:nvSpPr>
          <p:cNvPr id="387" name="Google Shape;387;p13"/>
          <p:cNvSpPr txBox="1"/>
          <p:nvPr/>
        </p:nvSpPr>
        <p:spPr>
          <a:xfrm flipH="1">
            <a:off x="1360477" y="4017168"/>
            <a:ext cx="1860067" cy="95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B2 Kerjasama</a:t>
            </a:r>
            <a:endParaRPr sz="1800" b="1" i="0" u="none" strike="noStrike" cap="none" dirty="0">
              <a:solidFill>
                <a:schemeClr val="dk1"/>
              </a:solidFill>
              <a:latin typeface="Fira Sans"/>
              <a:ea typeface="Fira Sans"/>
              <a:cs typeface="Fira Sans"/>
              <a:sym typeface="Fira Sans"/>
            </a:endParaRPr>
          </a:p>
        </p:txBody>
      </p:sp>
      <p:sp>
        <p:nvSpPr>
          <p:cNvPr id="390" name="Google Shape;390;p13"/>
          <p:cNvSpPr txBox="1"/>
          <p:nvPr/>
        </p:nvSpPr>
        <p:spPr>
          <a:xfrm flipH="1">
            <a:off x="0" y="5899190"/>
            <a:ext cx="6076424" cy="6088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15000"/>
              </a:lnSpc>
              <a:spcBef>
                <a:spcPts val="0"/>
              </a:spcBef>
              <a:spcAft>
                <a:spcPts val="0"/>
              </a:spcAft>
              <a:buClr>
                <a:srgbClr val="000000"/>
              </a:buClr>
              <a:buSzPts val="1600"/>
              <a:buFont typeface="Arial"/>
              <a:buNone/>
            </a:pPr>
            <a:r>
              <a:rPr lang="en-MY" sz="1200"/>
              <a:t>kita perlulah menanggung akibat bagi setiap pilihan dan tindakan yang kita buat dalam hidup. Ianya juga sebagai kesanggupan diri seseorang untuk memikul dan melaksanakan tugas serta kewajipan yang diberi dengan sempurna dan teratur. Orang yang bertanggungjawab mampu berbuat baik walaupun tidak ada yang melihat, kerana mereka mempunyai pengetahuan tentang kebenaran, keberanian dan pengendalian diri.</a:t>
            </a:r>
            <a:endParaRPr sz="1200" b="0" i="0" u="none" strike="noStrike" cap="none">
              <a:solidFill>
                <a:schemeClr val="dk1"/>
              </a:solidFill>
              <a:latin typeface="Fira Sans"/>
              <a:ea typeface="Fira Sans"/>
              <a:cs typeface="Fira Sans"/>
              <a:sym typeface="Fira Sans"/>
            </a:endParaRPr>
          </a:p>
        </p:txBody>
      </p:sp>
      <p:sp>
        <p:nvSpPr>
          <p:cNvPr id="391" name="Google Shape;391;p13"/>
          <p:cNvSpPr txBox="1"/>
          <p:nvPr/>
        </p:nvSpPr>
        <p:spPr>
          <a:xfrm flipH="1">
            <a:off x="1366146" y="5198622"/>
            <a:ext cx="2677543" cy="2992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B3 Bertanggungjawab</a:t>
            </a:r>
            <a:endParaRPr sz="1800" b="1" i="0" u="none" strike="noStrike" cap="none">
              <a:solidFill>
                <a:schemeClr val="dk1"/>
              </a:solidFill>
              <a:latin typeface="Fira Sans"/>
              <a:ea typeface="Fira Sans"/>
              <a:cs typeface="Fira Sans"/>
              <a:sym typeface="Fira Sans"/>
            </a:endParaRPr>
          </a:p>
        </p:txBody>
      </p:sp>
      <p:cxnSp>
        <p:nvCxnSpPr>
          <p:cNvPr id="373" name="Google Shape;373;p13"/>
          <p:cNvCxnSpPr>
            <a:cxnSpLocks/>
            <a:stCxn id="374" idx="4"/>
          </p:cNvCxnSpPr>
          <p:nvPr/>
        </p:nvCxnSpPr>
        <p:spPr>
          <a:xfrm flipH="1">
            <a:off x="1181250" y="2570455"/>
            <a:ext cx="16" cy="3147593"/>
          </a:xfrm>
          <a:prstGeom prst="straightConnector1">
            <a:avLst/>
          </a:prstGeom>
          <a:noFill/>
          <a:ln w="9525" cap="flat" cmpd="sng">
            <a:solidFill>
              <a:schemeClr val="accent1"/>
            </a:solidFill>
            <a:prstDash val="solid"/>
            <a:round/>
            <a:headEnd type="none" w="sm" len="sm"/>
            <a:tailEnd type="none" w="sm" len="sm"/>
          </a:ln>
        </p:spPr>
      </p:cxnSp>
      <p:sp>
        <p:nvSpPr>
          <p:cNvPr id="384" name="Google Shape;384;p13"/>
          <p:cNvSpPr/>
          <p:nvPr/>
        </p:nvSpPr>
        <p:spPr>
          <a:xfrm flipH="1">
            <a:off x="946115" y="2825771"/>
            <a:ext cx="471200" cy="4696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5" name="Google Shape;385;p13"/>
          <p:cNvSpPr txBox="1"/>
          <p:nvPr/>
        </p:nvSpPr>
        <p:spPr>
          <a:xfrm flipH="1">
            <a:off x="868450" y="2958639"/>
            <a:ext cx="625600" cy="2040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01</a:t>
            </a:r>
            <a:endParaRPr sz="1800" b="1" i="0" u="none" strike="noStrike" cap="none">
              <a:solidFill>
                <a:schemeClr val="dk1"/>
              </a:solidFill>
              <a:latin typeface="Fira Sans"/>
              <a:ea typeface="Fira Sans"/>
              <a:cs typeface="Fira Sans"/>
              <a:sym typeface="Fira Sans"/>
            </a:endParaRPr>
          </a:p>
        </p:txBody>
      </p:sp>
      <p:grpSp>
        <p:nvGrpSpPr>
          <p:cNvPr id="3" name="Group 2">
            <a:extLst>
              <a:ext uri="{FF2B5EF4-FFF2-40B4-BE49-F238E27FC236}">
                <a16:creationId xmlns:a16="http://schemas.microsoft.com/office/drawing/2014/main" id="{08B040C1-995D-6B0E-BD2C-45B7449443DD}"/>
              </a:ext>
            </a:extLst>
          </p:cNvPr>
          <p:cNvGrpSpPr/>
          <p:nvPr/>
        </p:nvGrpSpPr>
        <p:grpSpPr>
          <a:xfrm>
            <a:off x="868450" y="3826649"/>
            <a:ext cx="625600" cy="469600"/>
            <a:chOff x="868450" y="4021721"/>
            <a:chExt cx="625600" cy="469600"/>
          </a:xfrm>
        </p:grpSpPr>
        <p:sp>
          <p:nvSpPr>
            <p:cNvPr id="388" name="Google Shape;388;p13"/>
            <p:cNvSpPr/>
            <p:nvPr/>
          </p:nvSpPr>
          <p:spPr>
            <a:xfrm flipH="1">
              <a:off x="946115" y="4021721"/>
              <a:ext cx="471200" cy="4696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9" name="Google Shape;389;p13"/>
            <p:cNvSpPr txBox="1"/>
            <p:nvPr/>
          </p:nvSpPr>
          <p:spPr>
            <a:xfrm flipH="1">
              <a:off x="868450" y="4154588"/>
              <a:ext cx="625600" cy="2040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02</a:t>
              </a:r>
              <a:endParaRPr sz="1800" b="1" i="0" u="none" strike="noStrike" cap="none">
                <a:solidFill>
                  <a:schemeClr val="dk1"/>
                </a:solidFill>
                <a:latin typeface="Fira Sans"/>
                <a:ea typeface="Fira Sans"/>
                <a:cs typeface="Fira Sans"/>
                <a:sym typeface="Fira Sans"/>
              </a:endParaRPr>
            </a:p>
          </p:txBody>
        </p:sp>
      </p:grpSp>
      <p:sp>
        <p:nvSpPr>
          <p:cNvPr id="392" name="Google Shape;392;p13"/>
          <p:cNvSpPr/>
          <p:nvPr/>
        </p:nvSpPr>
        <p:spPr>
          <a:xfrm flipH="1">
            <a:off x="946115" y="5158804"/>
            <a:ext cx="471200" cy="4696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3" name="Google Shape;393;p13"/>
          <p:cNvSpPr txBox="1"/>
          <p:nvPr/>
        </p:nvSpPr>
        <p:spPr>
          <a:xfrm flipH="1">
            <a:off x="868450" y="5291672"/>
            <a:ext cx="625600" cy="2040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03</a:t>
            </a:r>
            <a:endParaRPr sz="1800" b="1" i="0" u="none" strike="noStrike" cap="none">
              <a:solidFill>
                <a:schemeClr val="dk1"/>
              </a:solidFill>
              <a:latin typeface="Fira Sans"/>
              <a:ea typeface="Fira Sans"/>
              <a:cs typeface="Fira Sans"/>
              <a:sym typeface="Fira Sans"/>
            </a:endParaRPr>
          </a:p>
        </p:txBody>
      </p:sp>
      <p:sp>
        <p:nvSpPr>
          <p:cNvPr id="394" name="Google Shape;394;p13"/>
          <p:cNvSpPr/>
          <p:nvPr/>
        </p:nvSpPr>
        <p:spPr>
          <a:xfrm>
            <a:off x="181866" y="1764288"/>
            <a:ext cx="4061200" cy="608800"/>
          </a:xfrm>
          <a:prstGeom prst="chevron">
            <a:avLst>
              <a:gd name="adj" fmla="val 30786"/>
            </a:avLst>
          </a:pr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4" name="Google Shape;374;p13"/>
          <p:cNvSpPr/>
          <p:nvPr/>
        </p:nvSpPr>
        <p:spPr>
          <a:xfrm flipH="1">
            <a:off x="677666" y="1566855"/>
            <a:ext cx="1007200" cy="1003600"/>
          </a:xfrm>
          <a:prstGeom prst="ellipse">
            <a:avLst/>
          </a:prstGeom>
          <a:solidFill>
            <a:srgbClr val="FFFFFF"/>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8" name="Google Shape;398;p13"/>
          <p:cNvSpPr txBox="1"/>
          <p:nvPr/>
        </p:nvSpPr>
        <p:spPr>
          <a:xfrm flipH="1">
            <a:off x="6537024" y="2814427"/>
            <a:ext cx="4306378" cy="608800"/>
          </a:xfrm>
          <a:prstGeom prst="rect">
            <a:avLst/>
          </a:prstGeom>
          <a:noFill/>
          <a:ln>
            <a:noFill/>
          </a:ln>
        </p:spPr>
        <p:txBody>
          <a:bodyPr spcFirstLastPara="1" wrap="square" lIns="121900" tIns="121900" rIns="121900" bIns="121900" anchor="ctr" anchorCtr="0">
            <a:noAutofit/>
          </a:bodyPr>
          <a:lstStyle/>
          <a:p>
            <a:pPr marL="0" marR="0" lvl="0" indent="0" algn="r" rtl="0">
              <a:lnSpc>
                <a:spcPct val="115000"/>
              </a:lnSpc>
              <a:spcBef>
                <a:spcPts val="0"/>
              </a:spcBef>
              <a:spcAft>
                <a:spcPts val="0"/>
              </a:spcAft>
              <a:buClr>
                <a:srgbClr val="000000"/>
              </a:buClr>
              <a:buSzPts val="1600"/>
              <a:buFont typeface="Arial"/>
              <a:buNone/>
            </a:pPr>
            <a:r>
              <a:rPr lang="en-MY" sz="1400"/>
              <a:t>Untuk hidup dengan harmoni bersama masyarakat.</a:t>
            </a:r>
            <a:endParaRPr sz="1400" b="0" i="0" u="none" strike="noStrike" cap="none">
              <a:solidFill>
                <a:schemeClr val="dk1"/>
              </a:solidFill>
              <a:latin typeface="Fira Sans"/>
              <a:ea typeface="Fira Sans"/>
              <a:cs typeface="Fira Sans"/>
              <a:sym typeface="Fira Sans"/>
            </a:endParaRPr>
          </a:p>
        </p:txBody>
      </p:sp>
      <p:sp>
        <p:nvSpPr>
          <p:cNvPr id="399" name="Google Shape;399;p13"/>
          <p:cNvSpPr txBox="1"/>
          <p:nvPr/>
        </p:nvSpPr>
        <p:spPr>
          <a:xfrm flipH="1">
            <a:off x="7857129" y="2763476"/>
            <a:ext cx="2953681" cy="242967"/>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U1 Hormat-menghormati</a:t>
            </a:r>
            <a:endParaRPr sz="1800" b="1" i="0" u="none" strike="noStrike" cap="none">
              <a:solidFill>
                <a:schemeClr val="dk1"/>
              </a:solidFill>
              <a:latin typeface="Fira Sans"/>
              <a:ea typeface="Fira Sans"/>
              <a:cs typeface="Fira Sans"/>
              <a:sym typeface="Fira Sans"/>
            </a:endParaRPr>
          </a:p>
        </p:txBody>
      </p:sp>
      <p:sp>
        <p:nvSpPr>
          <p:cNvPr id="402" name="Google Shape;402;p13"/>
          <p:cNvSpPr txBox="1"/>
          <p:nvPr/>
        </p:nvSpPr>
        <p:spPr>
          <a:xfrm flipH="1">
            <a:off x="6537023" y="3915309"/>
            <a:ext cx="4248507" cy="6088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15000"/>
              </a:lnSpc>
              <a:spcBef>
                <a:spcPts val="0"/>
              </a:spcBef>
              <a:spcAft>
                <a:spcPts val="0"/>
              </a:spcAft>
              <a:buClr>
                <a:srgbClr val="000000"/>
              </a:buClr>
              <a:buSzPts val="1600"/>
              <a:buFont typeface="Arial"/>
              <a:buNone/>
            </a:pPr>
            <a:r>
              <a:rPr lang="en-MY" sz="1200"/>
              <a:t>Keadilan memastikan setiap individu mendapat hak yang sewajarnya tanpa mengira latar belakang atau status. Dalam kehidupan masyarakat, keadilan penting untuk mengekalkan keseimbangan sosial dan mengelakkan diskriminasi. Orang yang adil tidak akan mengambil kesempatan dan sentiasa mengutamakan prinsip kebenaran.</a:t>
            </a:r>
            <a:endParaRPr sz="1200" b="0" i="0" u="none" strike="noStrike" cap="none">
              <a:solidFill>
                <a:schemeClr val="dk1"/>
              </a:solidFill>
              <a:latin typeface="Fira Sans"/>
              <a:ea typeface="Fira Sans"/>
              <a:cs typeface="Fira Sans"/>
              <a:sym typeface="Fira Sans"/>
            </a:endParaRPr>
          </a:p>
        </p:txBody>
      </p:sp>
      <p:sp>
        <p:nvSpPr>
          <p:cNvPr id="403" name="Google Shape;403;p13"/>
          <p:cNvSpPr txBox="1"/>
          <p:nvPr/>
        </p:nvSpPr>
        <p:spPr>
          <a:xfrm flipH="1">
            <a:off x="9240410" y="3339993"/>
            <a:ext cx="1570400" cy="2992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U2 Keadilan</a:t>
            </a:r>
            <a:endParaRPr sz="1800" b="1" i="0" u="none" strike="noStrike" cap="none">
              <a:solidFill>
                <a:schemeClr val="dk1"/>
              </a:solidFill>
              <a:latin typeface="Fira Sans"/>
              <a:ea typeface="Fira Sans"/>
              <a:cs typeface="Fira Sans"/>
              <a:sym typeface="Fira Sans"/>
            </a:endParaRPr>
          </a:p>
        </p:txBody>
      </p:sp>
      <p:sp>
        <p:nvSpPr>
          <p:cNvPr id="406" name="Google Shape;406;p13"/>
          <p:cNvSpPr txBox="1"/>
          <p:nvPr/>
        </p:nvSpPr>
        <p:spPr>
          <a:xfrm flipH="1">
            <a:off x="6537020" y="5149764"/>
            <a:ext cx="4251413" cy="1051804"/>
          </a:xfrm>
          <a:prstGeom prst="rect">
            <a:avLst/>
          </a:prstGeom>
          <a:noFill/>
          <a:ln>
            <a:noFill/>
          </a:ln>
        </p:spPr>
        <p:txBody>
          <a:bodyPr spcFirstLastPara="1" wrap="square" lIns="121900" tIns="121900" rIns="121900" bIns="121900" anchor="ctr" anchorCtr="0">
            <a:noAutofit/>
          </a:bodyPr>
          <a:lstStyle/>
          <a:p>
            <a:pPr marL="0" marR="0" lvl="0" indent="0" algn="just" rtl="0">
              <a:lnSpc>
                <a:spcPct val="115000"/>
              </a:lnSpc>
              <a:spcBef>
                <a:spcPts val="0"/>
              </a:spcBef>
              <a:spcAft>
                <a:spcPts val="0"/>
              </a:spcAft>
              <a:buClr>
                <a:srgbClr val="000000"/>
              </a:buClr>
              <a:buSzPts val="1600"/>
              <a:buFont typeface="Arial"/>
              <a:buNone/>
            </a:pPr>
            <a:r>
              <a:rPr lang="en-MY" sz="1200"/>
              <a:t>Sikap terima kasih dan sentiasa menghargai kejayaan, pencapaian serta anugerah yang diperolehi amat signifikan pada kehidupan harian bagi menyenangkan perasaan diri. Perasaan kesyukuran dapat meningkatkan kesejahteraan mental dan emosi, mendorong sikap positif, serta memperkuatkan hubungan sosial.</a:t>
            </a:r>
            <a:endParaRPr sz="1200" b="0" i="0" u="none" strike="noStrike" cap="none">
              <a:solidFill>
                <a:schemeClr val="dk1"/>
              </a:solidFill>
              <a:latin typeface="Fira Sans"/>
              <a:ea typeface="Fira Sans"/>
              <a:cs typeface="Fira Sans"/>
              <a:sym typeface="Fira Sans"/>
            </a:endParaRPr>
          </a:p>
        </p:txBody>
      </p:sp>
      <p:sp>
        <p:nvSpPr>
          <p:cNvPr id="407" name="Google Shape;407;p13"/>
          <p:cNvSpPr txBox="1"/>
          <p:nvPr/>
        </p:nvSpPr>
        <p:spPr>
          <a:xfrm flipH="1">
            <a:off x="8793658" y="4785615"/>
            <a:ext cx="2017152" cy="299200"/>
          </a:xfrm>
          <a:prstGeom prst="rect">
            <a:avLst/>
          </a:prstGeom>
          <a:noFill/>
          <a:ln>
            <a:noFill/>
          </a:ln>
        </p:spPr>
        <p:txBody>
          <a:bodyPr spcFirstLastPara="1" wrap="square" lIns="121900" tIns="121900" rIns="121900" bIns="121900" anchor="ctr" anchorCtr="0">
            <a:noAutofit/>
          </a:bodyPr>
          <a:lstStyle/>
          <a:p>
            <a:pPr marL="0" marR="0" lvl="0" indent="0" algn="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U3</a:t>
            </a:r>
            <a:r>
              <a:rPr lang="en-MY" b="1">
                <a:solidFill>
                  <a:schemeClr val="dk1"/>
                </a:solidFill>
                <a:latin typeface="Fira Sans"/>
                <a:ea typeface="Fira Sans"/>
                <a:cs typeface="Fira Sans"/>
                <a:sym typeface="Fira Sans"/>
              </a:rPr>
              <a:t> Kesyukuran</a:t>
            </a:r>
            <a:endParaRPr sz="1800" b="1" i="0" u="none" strike="noStrike" cap="none">
              <a:solidFill>
                <a:schemeClr val="dk1"/>
              </a:solidFill>
              <a:latin typeface="Fira Sans"/>
              <a:ea typeface="Fira Sans"/>
              <a:cs typeface="Fira Sans"/>
              <a:sym typeface="Fira Sans"/>
            </a:endParaRPr>
          </a:p>
        </p:txBody>
      </p:sp>
      <p:pic>
        <p:nvPicPr>
          <p:cNvPr id="412" name="Google Shape;412;p13" descr="Good Idea with solid fill"/>
          <p:cNvPicPr preferRelativeResize="0"/>
          <p:nvPr/>
        </p:nvPicPr>
        <p:blipFill rotWithShape="1">
          <a:blip r:embed="rId4">
            <a:alphaModFix/>
          </a:blip>
          <a:srcRect/>
          <a:stretch/>
        </p:blipFill>
        <p:spPr>
          <a:xfrm>
            <a:off x="770466" y="1637081"/>
            <a:ext cx="914400" cy="914400"/>
          </a:xfrm>
          <a:prstGeom prst="rect">
            <a:avLst/>
          </a:prstGeom>
          <a:noFill/>
          <a:ln>
            <a:noFill/>
          </a:ln>
        </p:spPr>
      </p:pic>
      <p:sp>
        <p:nvSpPr>
          <p:cNvPr id="395" name="Google Shape;395;p13"/>
          <p:cNvSpPr txBox="1"/>
          <p:nvPr/>
        </p:nvSpPr>
        <p:spPr>
          <a:xfrm>
            <a:off x="1367889" y="1910429"/>
            <a:ext cx="1975600" cy="2992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MY" sz="1800" b="1" i="0" u="none" strike="noStrike" cap="none">
                <a:solidFill>
                  <a:schemeClr val="dk1"/>
                </a:solidFill>
                <a:latin typeface="Fira Sans"/>
                <a:ea typeface="Fira Sans"/>
                <a:cs typeface="Fira Sans"/>
                <a:sym typeface="Fira Sans"/>
              </a:rPr>
              <a:t>Yang Baik</a:t>
            </a:r>
            <a:endParaRPr sz="1800" b="1" i="0" u="none" strike="noStrike" cap="none">
              <a:solidFill>
                <a:schemeClr val="dk1"/>
              </a:solidFill>
              <a:latin typeface="Fira Sans"/>
              <a:ea typeface="Fira Sans"/>
              <a:cs typeface="Fira Sans"/>
              <a:sym typeface="Fira Sans"/>
            </a:endParaRPr>
          </a:p>
        </p:txBody>
      </p:sp>
      <p:sp>
        <p:nvSpPr>
          <p:cNvPr id="4" name="Rectangle 3">
            <a:extLst>
              <a:ext uri="{FF2B5EF4-FFF2-40B4-BE49-F238E27FC236}">
                <a16:creationId xmlns:a16="http://schemas.microsoft.com/office/drawing/2014/main" id="{17062D22-3251-91DC-397C-8CD95DD4D6BC}"/>
              </a:ext>
            </a:extLst>
          </p:cNvPr>
          <p:cNvSpPr/>
          <p:nvPr/>
        </p:nvSpPr>
        <p:spPr>
          <a:xfrm>
            <a:off x="6613236" y="6373091"/>
            <a:ext cx="5409796" cy="3531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MY"/>
              <a:t>GROUP 6 SUB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307</Words>
  <Application>Microsoft Office PowerPoint</Application>
  <PresentationFormat>Widescreen</PresentationFormat>
  <Paragraphs>23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Fira Sans</vt:lpstr>
      <vt:lpstr>Lato</vt:lpstr>
      <vt:lpstr>Office Theme</vt:lpstr>
      <vt:lpstr>AKTIVITI THINK-PAIR-SHARE: NILAI HIDUPKU Setiap ahli menyenaraikan 3 nilai yang baik dan 3 nilai yang utama masing-masing beserta justifikasi. Bincang dan bandingkan idea dengan pasangan. Kongsikan kepada rakan sekelas.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KAMARUL AZMI BIN JASMI</dc:creator>
  <cp:lastModifiedBy>Tan Yi Fann</cp:lastModifiedBy>
  <cp:revision>4</cp:revision>
  <dcterms:created xsi:type="dcterms:W3CDTF">2024-10-09T01:51:10Z</dcterms:created>
  <dcterms:modified xsi:type="dcterms:W3CDTF">2024-10-15T15:00:33Z</dcterms:modified>
</cp:coreProperties>
</file>